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63" r:id="rId4"/>
    <p:sldId id="264" r:id="rId5"/>
    <p:sldId id="265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-120" y="-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D23D-8127-47D0-B73D-EA98A53F5744}" type="datetimeFigureOut">
              <a:rPr lang="en-US" smtClean="0"/>
              <a:pPr/>
              <a:t>7/21/2018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971-63C9-49B0-8E8B-952AF4D0C00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D23D-8127-47D0-B73D-EA98A53F5744}" type="datetimeFigureOut">
              <a:rPr lang="en-US" smtClean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971-63C9-49B0-8E8B-952AF4D0C00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D23D-8127-47D0-B73D-EA98A53F5744}" type="datetimeFigureOut">
              <a:rPr lang="en-US" smtClean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971-63C9-49B0-8E8B-952AF4D0C00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D23D-8127-47D0-B73D-EA98A53F5744}" type="datetimeFigureOut">
              <a:rPr lang="en-US" smtClean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971-63C9-49B0-8E8B-952AF4D0C00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D23D-8127-47D0-B73D-EA98A53F5744}" type="datetimeFigureOut">
              <a:rPr lang="en-US" smtClean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971-63C9-49B0-8E8B-952AF4D0C00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D23D-8127-47D0-B73D-EA98A53F5744}" type="datetimeFigureOut">
              <a:rPr lang="en-US" smtClean="0"/>
              <a:pPr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971-63C9-49B0-8E8B-952AF4D0C00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D23D-8127-47D0-B73D-EA98A53F5744}" type="datetimeFigureOut">
              <a:rPr lang="en-US" smtClean="0"/>
              <a:pPr/>
              <a:t>7/21/2018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971-63C9-49B0-8E8B-952AF4D0C00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D23D-8127-47D0-B73D-EA98A53F5744}" type="datetimeFigureOut">
              <a:rPr lang="en-US" smtClean="0"/>
              <a:pPr/>
              <a:t>7/21/2018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89E971-63C9-49B0-8E8B-952AF4D0C0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D23D-8127-47D0-B73D-EA98A53F5744}" type="datetimeFigureOut">
              <a:rPr lang="en-US" smtClean="0"/>
              <a:pPr/>
              <a:t>7/21/2018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971-63C9-49B0-8E8B-952AF4D0C00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D23D-8127-47D0-B73D-EA98A53F5744}" type="datetimeFigureOut">
              <a:rPr lang="en-US" smtClean="0"/>
              <a:pPr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A889E971-63C9-49B0-8E8B-952AF4D0C00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1443D23D-8127-47D0-B73D-EA98A53F5744}" type="datetimeFigureOut">
              <a:rPr lang="en-US" smtClean="0"/>
              <a:pPr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971-63C9-49B0-8E8B-952AF4D0C00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443D23D-8127-47D0-B73D-EA98A53F5744}" type="datetimeFigureOut">
              <a:rPr lang="en-US" smtClean="0"/>
              <a:pPr/>
              <a:t>7/21/2018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889E971-63C9-49B0-8E8B-952AF4D0C00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7108" y="329784"/>
            <a:ext cx="8640064" cy="3380282"/>
          </a:xfrm>
        </p:spPr>
        <p:txBody>
          <a:bodyPr>
            <a:normAutofit fontScale="90000"/>
          </a:bodyPr>
          <a:lstStyle/>
          <a:p>
            <a:r>
              <a:rPr lang="en-US" sz="9600" dirty="0" smtClean="0">
                <a:latin typeface="Arial Rounded MT Bold" pitchFamily="34" charset="0"/>
                <a:cs typeface="Andalus" panose="02020603050405020304" pitchFamily="18" charset="-78"/>
              </a:rPr>
              <a:t>C1-02</a:t>
            </a:r>
            <a:br>
              <a:rPr lang="en-US" sz="9600" dirty="0" smtClean="0">
                <a:latin typeface="Arial Rounded MT Bold" pitchFamily="34" charset="0"/>
                <a:cs typeface="Andalus" panose="02020603050405020304" pitchFamily="18" charset="-78"/>
              </a:rPr>
            </a:br>
            <a:r>
              <a:rPr lang="en-US" sz="9600" dirty="0" err="1" smtClean="0">
                <a:latin typeface="Arial Rounded MT Bold" pitchFamily="34" charset="0"/>
                <a:cs typeface="Andalus" panose="02020603050405020304" pitchFamily="18" charset="-78"/>
              </a:rPr>
              <a:t>edu</a:t>
            </a:r>
            <a:r>
              <a:rPr lang="en-US" sz="9600" dirty="0" smtClean="0">
                <a:latin typeface="Arial Rounded MT Bold" pitchFamily="34" charset="0"/>
                <a:cs typeface="Andalus" panose="02020603050405020304" pitchFamily="18" charset="-78"/>
              </a:rPr>
              <a:t>-chain…</a:t>
            </a:r>
            <a:r>
              <a:rPr lang="en-US" sz="9600" dirty="0" smtClean="0">
                <a:latin typeface="Arial Rounded MT Bold" pitchFamily="34" charset="0"/>
                <a:cs typeface="Andalus" panose="02020603050405020304" pitchFamily="18" charset="-78"/>
              </a:rPr>
              <a:t/>
            </a:r>
            <a:br>
              <a:rPr lang="en-US" sz="9600" dirty="0" smtClean="0">
                <a:latin typeface="Arial Rounded MT Bold" pitchFamily="34" charset="0"/>
                <a:cs typeface="Andalus" panose="02020603050405020304" pitchFamily="18" charset="-78"/>
              </a:rPr>
            </a:br>
            <a:r>
              <a:rPr lang="en-US" dirty="0" smtClean="0">
                <a:latin typeface="Arial Rounded MT Bold" pitchFamily="34" charset="0"/>
              </a:rPr>
              <a:t> 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6908" y="3703395"/>
            <a:ext cx="8640064" cy="1752600"/>
          </a:xfrm>
        </p:spPr>
        <p:txBody>
          <a:bodyPr>
            <a:normAutofit fontScale="25000" lnSpcReduction="20000"/>
          </a:bodyPr>
          <a:lstStyle/>
          <a:p>
            <a:r>
              <a:rPr lang="en-US" sz="3200" dirty="0" smtClean="0">
                <a:latin typeface="Arial Narrow" panose="020B0606020202030204" pitchFamily="34" charset="0"/>
              </a:rPr>
              <a:t>    </a:t>
            </a:r>
          </a:p>
          <a:p>
            <a:r>
              <a:rPr lang="en-US" sz="12800" dirty="0" smtClean="0">
                <a:latin typeface="Hanken" pitchFamily="2" charset="0"/>
              </a:rPr>
              <a:t>Nishikant</a:t>
            </a:r>
          </a:p>
          <a:p>
            <a:r>
              <a:rPr lang="en-US" sz="12800" dirty="0" smtClean="0">
                <a:latin typeface="Hanken" pitchFamily="2" charset="0"/>
              </a:rPr>
              <a:t>Bhargav</a:t>
            </a:r>
          </a:p>
          <a:p>
            <a:r>
              <a:rPr lang="en-US" sz="12800" dirty="0" smtClean="0">
                <a:latin typeface="Hanken" pitchFamily="2" charset="0"/>
              </a:rPr>
              <a:t>Eshwar</a:t>
            </a:r>
          </a:p>
          <a:p>
            <a:r>
              <a:rPr lang="en-US" sz="12800" dirty="0" smtClean="0">
                <a:latin typeface="Hanken" pitchFamily="2" charset="0"/>
              </a:rPr>
              <a:t>Rahul</a:t>
            </a:r>
          </a:p>
          <a:p>
            <a:endParaRPr lang="en-US" sz="128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16062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640" y="4584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anken" pitchFamily="2" charset="0"/>
              </a:rPr>
              <a:t>Problem- the way examinations are conducted…</a:t>
            </a:r>
            <a:endParaRPr lang="en-US" dirty="0">
              <a:latin typeface="Hanken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45464"/>
            <a:ext cx="5137597" cy="5312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Hanken Light" pitchFamily="2" charset="0"/>
              </a:rPr>
              <a:t>Offline Examinations</a:t>
            </a:r>
          </a:p>
          <a:p>
            <a:pPr marL="0" indent="0"/>
            <a:r>
              <a:rPr lang="en-US" sz="2800" dirty="0" smtClean="0">
                <a:latin typeface="Hanken Light" pitchFamily="2" charset="0"/>
              </a:rPr>
              <a:t>No security.</a:t>
            </a:r>
          </a:p>
          <a:p>
            <a:pPr marL="0" indent="0"/>
            <a:r>
              <a:rPr lang="en-US" sz="2800" dirty="0" smtClean="0">
                <a:latin typeface="Hanken Light" pitchFamily="2" charset="0"/>
              </a:rPr>
              <a:t>Can be easily destroyed.</a:t>
            </a:r>
          </a:p>
          <a:p>
            <a:pPr marL="0" indent="0"/>
            <a:r>
              <a:rPr lang="en-US" sz="2800" dirty="0" smtClean="0">
                <a:latin typeface="Hanken Light" pitchFamily="2" charset="0"/>
              </a:rPr>
              <a:t>No transparency.</a:t>
            </a:r>
          </a:p>
          <a:p>
            <a:pPr marL="0" indent="0"/>
            <a:r>
              <a:rPr lang="en-US" sz="2800" dirty="0" smtClean="0">
                <a:latin typeface="Hanken Light" pitchFamily="2" charset="0"/>
              </a:rPr>
              <a:t>Uses centralized system to store data</a:t>
            </a:r>
          </a:p>
          <a:p>
            <a:pPr marL="0" indent="0"/>
            <a:r>
              <a:rPr lang="en-US" sz="2800" dirty="0" smtClean="0">
                <a:latin typeface="Hanken Light" pitchFamily="2" charset="0"/>
              </a:rPr>
              <a:t>Wastage of paper….</a:t>
            </a:r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5" name="AutoShape 4" descr="Image result for online examination"/>
          <p:cNvSpPr>
            <a:spLocks noChangeAspect="1" noChangeArrowheads="1"/>
          </p:cNvSpPr>
          <p:nvPr/>
        </p:nvSpPr>
        <p:spPr bwMode="auto">
          <a:xfrm>
            <a:off x="247015" y="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9458" name="Picture 2" descr="Image result for EXAM PAP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4146" y="1708878"/>
            <a:ext cx="5655664" cy="3847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4025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anken" pitchFamily="2" charset="0"/>
              </a:rPr>
              <a:t>Online Examinations……</a:t>
            </a:r>
            <a:endParaRPr lang="en-US" dirty="0">
              <a:latin typeface="Hanke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105993" cy="4525963"/>
          </a:xfrm>
        </p:spPr>
        <p:txBody>
          <a:bodyPr/>
          <a:lstStyle/>
          <a:p>
            <a:r>
              <a:rPr lang="en-US" dirty="0" smtClean="0">
                <a:latin typeface="Hanken Light" pitchFamily="2" charset="0"/>
              </a:rPr>
              <a:t>Centralized system for storing data.</a:t>
            </a:r>
          </a:p>
          <a:p>
            <a:r>
              <a:rPr lang="en-US" dirty="0" smtClean="0">
                <a:latin typeface="Hanken Light" pitchFamily="2" charset="0"/>
              </a:rPr>
              <a:t>No ultimate security.</a:t>
            </a:r>
          </a:p>
          <a:p>
            <a:r>
              <a:rPr lang="en-US" dirty="0" smtClean="0">
                <a:latin typeface="Hanken Light" pitchFamily="2" charset="0"/>
              </a:rPr>
              <a:t>No transparency.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Image result for ONLINE EX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6138" y="1349115"/>
            <a:ext cx="5001041" cy="49467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anken" pitchFamily="2" charset="0"/>
              </a:rPr>
              <a:t>Our Solution</a:t>
            </a:r>
            <a:endParaRPr lang="en-US" dirty="0">
              <a:latin typeface="Hanke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anken Light" pitchFamily="2" charset="0"/>
              </a:rPr>
              <a:t>Using blockchain in examination system.</a:t>
            </a:r>
          </a:p>
          <a:p>
            <a:endParaRPr lang="en-US" dirty="0"/>
          </a:p>
        </p:txBody>
      </p:sp>
      <p:pic>
        <p:nvPicPr>
          <p:cNvPr id="21506" name="Picture 2" descr="Image result for blockcha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9425" y="2473377"/>
            <a:ext cx="733425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anken" pitchFamily="2" charset="0"/>
              </a:rPr>
              <a:t>Why Blockchain?</a:t>
            </a:r>
            <a:endParaRPr lang="en-US" dirty="0">
              <a:latin typeface="Hanke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974080" cy="4525963"/>
          </a:xfrm>
        </p:spPr>
        <p:txBody>
          <a:bodyPr/>
          <a:lstStyle/>
          <a:p>
            <a:r>
              <a:rPr lang="en-US" dirty="0" smtClean="0">
                <a:latin typeface="Hanken Light" pitchFamily="2" charset="0"/>
              </a:rPr>
              <a:t>It provides maximum level of security.</a:t>
            </a:r>
          </a:p>
          <a:p>
            <a:r>
              <a:rPr lang="en-US" dirty="0" smtClean="0">
                <a:latin typeface="Hanken Light" pitchFamily="2" charset="0"/>
              </a:rPr>
              <a:t>Distributed ledger</a:t>
            </a:r>
          </a:p>
          <a:p>
            <a:r>
              <a:rPr lang="en-US" dirty="0" smtClean="0">
                <a:latin typeface="Hanken Light" pitchFamily="2" charset="0"/>
              </a:rPr>
              <a:t>It will be transparent.</a:t>
            </a:r>
            <a:endParaRPr lang="en-US" dirty="0">
              <a:latin typeface="Hanken Ligh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896112"/>
            <a:ext cx="5376672" cy="5321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72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266</TotalTime>
  <Words>77</Words>
  <Application>Microsoft Office PowerPoint</Application>
  <PresentationFormat>Custom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C1-02 edu-chain…  </vt:lpstr>
      <vt:lpstr>Problem- the way examinations are conducted…</vt:lpstr>
      <vt:lpstr>Online Examinations……</vt:lpstr>
      <vt:lpstr>Our Solution</vt:lpstr>
      <vt:lpstr>Why Blockchain?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</dc:creator>
  <cp:lastModifiedBy>student</cp:lastModifiedBy>
  <cp:revision>15</cp:revision>
  <dcterms:created xsi:type="dcterms:W3CDTF">2018-07-20T15:28:57Z</dcterms:created>
  <dcterms:modified xsi:type="dcterms:W3CDTF">2018-07-21T05:22:19Z</dcterms:modified>
</cp:coreProperties>
</file>