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4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94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8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A43-0ECE-48AE-A882-1DB26BE7ABB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D28010-B456-4829-84C0-EB33DC65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NUMBERS FACT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mobile Application for quite interesting facts.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Layout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0" y="1690686"/>
            <a:ext cx="2691127" cy="49160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77" y="1690686"/>
            <a:ext cx="2911926" cy="4916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7" y="1690686"/>
            <a:ext cx="2492973" cy="4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Layout consists of  4 buttons each leads to different category. On click property was fixed to each button . On clicking the button new intent was created which leads to new activity .</a:t>
            </a:r>
          </a:p>
          <a:p>
            <a:r>
              <a:rPr lang="en-US" dirty="0" smtClean="0"/>
              <a:t>New activity consists of a edit-text where the user inputs the number and a search button. The result obtained was displayed in </a:t>
            </a:r>
            <a:r>
              <a:rPr lang="en-US" dirty="0" err="1" smtClean="0"/>
              <a:t>textview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case of no network connection error was displayed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On click property for each button :</a:t>
            </a:r>
          </a:p>
          <a:p>
            <a:pPr marL="0" indent="0">
              <a:buNone/>
            </a:pPr>
            <a:r>
              <a:rPr lang="en-US" dirty="0" err="1"/>
              <a:t>trivia.setOnClickListener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View.OnClickListener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public void </a:t>
            </a:r>
            <a:r>
              <a:rPr lang="en-US" b="1" dirty="0" err="1"/>
              <a:t>onClick</a:t>
            </a:r>
            <a:r>
              <a:rPr lang="en-US" b="1" dirty="0"/>
              <a:t>(View v) {</a:t>
            </a:r>
          </a:p>
          <a:p>
            <a:pPr marL="0" indent="0">
              <a:buNone/>
            </a:pPr>
            <a:r>
              <a:rPr lang="en-US" dirty="0"/>
              <a:t>            Intent </a:t>
            </a:r>
            <a:r>
              <a:rPr lang="en-US" dirty="0" err="1"/>
              <a:t>myIntent</a:t>
            </a:r>
            <a:r>
              <a:rPr lang="en-US" dirty="0"/>
              <a:t> = </a:t>
            </a:r>
            <a:r>
              <a:rPr lang="en-US" b="1" dirty="0"/>
              <a:t>new Intent(</a:t>
            </a:r>
            <a:r>
              <a:rPr lang="en-US" b="1" dirty="0" err="1"/>
              <a:t>MainActivity.this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NewActivity1.</a:t>
            </a:r>
            <a:r>
              <a:rPr lang="en-US" b="1" dirty="0"/>
              <a:t>class);</a:t>
            </a:r>
          </a:p>
          <a:p>
            <a:pPr marL="0" indent="0">
              <a:buNone/>
            </a:pP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myIntent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98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242294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Main concept of retrieving the information from API </a:t>
            </a:r>
          </a:p>
          <a:p>
            <a:pPr marL="0" indent="0">
              <a:buNone/>
            </a:pPr>
            <a:r>
              <a:rPr lang="en-US" dirty="0"/>
              <a:t> URL </a:t>
            </a:r>
            <a:r>
              <a:rPr lang="en-US" dirty="0" err="1"/>
              <a:t>url</a:t>
            </a:r>
            <a:r>
              <a:rPr lang="en-US" dirty="0"/>
              <a:t> = new URL(</a:t>
            </a:r>
            <a:r>
              <a:rPr lang="en-US" i="1" dirty="0" err="1"/>
              <a:t>API_URL+val</a:t>
            </a:r>
            <a:r>
              <a:rPr lang="en-US" i="1" dirty="0"/>
              <a:t>+ "/" +category);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err="1"/>
              <a:t>urlConnection</a:t>
            </a:r>
            <a:r>
              <a:rPr lang="en-US" dirty="0"/>
              <a:t> = (</a:t>
            </a:r>
            <a:r>
              <a:rPr lang="en-US" dirty="0" err="1"/>
              <a:t>HttpURLConnection</a:t>
            </a:r>
            <a:r>
              <a:rPr lang="en-US" dirty="0"/>
              <a:t>) </a:t>
            </a:r>
            <a:r>
              <a:rPr lang="en-US" dirty="0" err="1"/>
              <a:t>url.openConnection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try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  <a:r>
              <a:rPr lang="en-US" b="1" dirty="0"/>
              <a:t>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urlConnection.getInputStream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stringBuilder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String line;</a:t>
            </a:r>
          </a:p>
          <a:p>
            <a:pPr marL="0" indent="0">
              <a:buNone/>
            </a:pPr>
            <a:r>
              <a:rPr lang="en-US" dirty="0"/>
              <a:t>                    while ((line = </a:t>
            </a:r>
            <a:r>
              <a:rPr lang="en-US" dirty="0" err="1"/>
              <a:t>bufferedReader.readLine</a:t>
            </a:r>
            <a:r>
              <a:rPr lang="en-US" dirty="0"/>
              <a:t>()) != null)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stringBuilder.append</a:t>
            </a:r>
            <a:r>
              <a:rPr lang="en-US" dirty="0" smtClean="0"/>
              <a:t>(line).append("\n");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bufferedReader.close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return </a:t>
            </a:r>
            <a:r>
              <a:rPr lang="en-US" dirty="0" err="1" smtClean="0"/>
              <a:t>stringBuilder.toString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  finally{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urlConnection.disconnect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400249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6575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50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215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NUMBERS FACT</vt:lpstr>
      <vt:lpstr>My Layout :</vt:lpstr>
      <vt:lpstr>My Idea:</vt:lpstr>
      <vt:lpstr>Coding samples: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FACT</dc:title>
  <dc:creator>Rahul Kannan</dc:creator>
  <cp:lastModifiedBy>Rahul Kannan</cp:lastModifiedBy>
  <cp:revision>2</cp:revision>
  <dcterms:created xsi:type="dcterms:W3CDTF">2017-09-26T14:36:13Z</dcterms:created>
  <dcterms:modified xsi:type="dcterms:W3CDTF">2017-09-26T14:40:14Z</dcterms:modified>
</cp:coreProperties>
</file>