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oppins Bold" charset="1" panose="00000800000000000000"/>
      <p:regular r:id="rId19"/>
    </p:embeddedFont>
    <p:embeddedFont>
      <p:font typeface="Manjari" charset="1" panose="02000503000000000000"/>
      <p:regular r:id="rId20"/>
    </p:embeddedFont>
    <p:embeddedFont>
      <p:font typeface="Poppins" charset="1" panose="00000500000000000000"/>
      <p:regular r:id="rId21"/>
    </p:embeddedFont>
    <p:embeddedFont>
      <p:font typeface="Poppins Semi-Bold" charset="1" panose="00000700000000000000"/>
      <p:regular r:id="rId22"/>
    </p:embeddedFont>
    <p:embeddedFont>
      <p:font typeface="Manjari Bold" charset="1" panose="02000503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3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3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2" Target="../media/image3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2" Target="../media/image2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27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2" Target="../media/image28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2" Target="../media/image2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28700" y="-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04170" y="72009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069174" y="6495562"/>
            <a:ext cx="5388429" cy="4114800"/>
          </a:xfrm>
          <a:custGeom>
            <a:avLst/>
            <a:gdLst/>
            <a:ahLst/>
            <a:cxnLst/>
            <a:rect r="r" b="b" t="t" l="l"/>
            <a:pathLst>
              <a:path h="4114800" w="5388429">
                <a:moveTo>
                  <a:pt x="0" y="0"/>
                </a:moveTo>
                <a:lnTo>
                  <a:pt x="5388429" y="0"/>
                </a:lnTo>
                <a:lnTo>
                  <a:pt x="53884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49551" y="2914650"/>
            <a:ext cx="11588897" cy="322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8"/>
              </a:lnSpc>
            </a:pPr>
            <a:r>
              <a:rPr lang="en-US" sz="6020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 Fast a</a:t>
            </a:r>
            <a:r>
              <a:rPr lang="en-US" sz="6020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nd Scalable Backend Systems with FastAPI</a:t>
            </a:r>
          </a:p>
          <a:p>
            <a:pPr algn="ctr">
              <a:lnSpc>
                <a:spcPts val="842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666309" y="5546183"/>
            <a:ext cx="495538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9E9E9E"/>
                </a:solidFill>
                <a:latin typeface="Manjari"/>
                <a:ea typeface="Manjari"/>
                <a:cs typeface="Manjari"/>
                <a:sym typeface="Manjari"/>
              </a:rPr>
              <a:t>Day 1: Session 2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15968745" y="-323362"/>
            <a:ext cx="5388429" cy="4114800"/>
          </a:xfrm>
          <a:custGeom>
            <a:avLst/>
            <a:gdLst/>
            <a:ahLst/>
            <a:cxnLst/>
            <a:rect r="r" b="b" t="t" l="l"/>
            <a:pathLst>
              <a:path h="4114800" w="5388429">
                <a:moveTo>
                  <a:pt x="0" y="4114800"/>
                </a:moveTo>
                <a:lnTo>
                  <a:pt x="5388429" y="4114800"/>
                </a:lnTo>
                <a:lnTo>
                  <a:pt x="538842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676" y="2890381"/>
            <a:ext cx="16125624" cy="5768012"/>
          </a:xfrm>
          <a:custGeom>
            <a:avLst/>
            <a:gdLst/>
            <a:ahLst/>
            <a:cxnLst/>
            <a:rect r="r" b="b" t="t" l="l"/>
            <a:pathLst>
              <a:path h="5768012" w="16125624">
                <a:moveTo>
                  <a:pt x="0" y="0"/>
                </a:moveTo>
                <a:lnTo>
                  <a:pt x="16125624" y="0"/>
                </a:lnTo>
                <a:lnTo>
                  <a:pt x="16125624" y="5768012"/>
                </a:lnTo>
                <a:lnTo>
                  <a:pt x="0" y="57680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62480" y="1348850"/>
            <a:ext cx="1268016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PUT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319426" y="8195017"/>
            <a:ext cx="3879747" cy="4804082"/>
            <a:chOff x="0" y="0"/>
            <a:chExt cx="5172996" cy="6405442"/>
          </a:xfrm>
        </p:grpSpPr>
        <p:sp>
          <p:nvSpPr>
            <p:cNvPr name="Freeform 5" id="5"/>
            <p:cNvSpPr/>
            <p:nvPr/>
          </p:nvSpPr>
          <p:spPr>
            <a:xfrm flipH="false" flipV="false" rot="-2700000">
              <a:off x="1529644" y="423508"/>
              <a:ext cx="2021486" cy="1988407"/>
            </a:xfrm>
            <a:custGeom>
              <a:avLst/>
              <a:gdLst/>
              <a:ahLst/>
              <a:cxnLst/>
              <a:rect r="r" b="b" t="t" l="l"/>
              <a:pathLst>
                <a:path h="1988407" w="2021486">
                  <a:moveTo>
                    <a:pt x="0" y="0"/>
                  </a:moveTo>
                  <a:lnTo>
                    <a:pt x="2021486" y="0"/>
                  </a:lnTo>
                  <a:lnTo>
                    <a:pt x="2021486" y="1988407"/>
                  </a:lnTo>
                  <a:lnTo>
                    <a:pt x="0" y="1988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2342289"/>
              <a:ext cx="5172996" cy="4063153"/>
            </a:xfrm>
            <a:custGeom>
              <a:avLst/>
              <a:gdLst/>
              <a:ahLst/>
              <a:cxnLst/>
              <a:rect r="r" b="b" t="t" l="l"/>
              <a:pathLst>
                <a:path h="4063153" w="5172996">
                  <a:moveTo>
                    <a:pt x="0" y="0"/>
                  </a:moveTo>
                  <a:lnTo>
                    <a:pt x="5172996" y="0"/>
                  </a:lnTo>
                  <a:lnTo>
                    <a:pt x="5172996" y="4063153"/>
                  </a:lnTo>
                  <a:lnTo>
                    <a:pt x="0" y="40631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1869223" y="-2692541"/>
            <a:ext cx="22214623" cy="14848765"/>
            <a:chOff x="0" y="0"/>
            <a:chExt cx="29619498" cy="197983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4133098" y="846855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4813758"/>
              <a:ext cx="4984595" cy="4984595"/>
            </a:xfrm>
            <a:custGeom>
              <a:avLst/>
              <a:gdLst/>
              <a:ahLst/>
              <a:cxnLst/>
              <a:rect r="r" b="b" t="t" l="l"/>
              <a:pathLst>
                <a:path h="4984595" w="4984595">
                  <a:moveTo>
                    <a:pt x="0" y="0"/>
                  </a:moveTo>
                  <a:lnTo>
                    <a:pt x="4984595" y="0"/>
                  </a:lnTo>
                  <a:lnTo>
                    <a:pt x="4984595" y="4984595"/>
                  </a:lnTo>
                  <a:lnTo>
                    <a:pt x="0" y="49845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863898" y="15721501"/>
              <a:ext cx="3180675" cy="3169109"/>
            </a:xfrm>
            <a:custGeom>
              <a:avLst/>
              <a:gdLst/>
              <a:ahLst/>
              <a:cxnLst/>
              <a:rect r="r" b="b" t="t" l="l"/>
              <a:pathLst>
                <a:path h="3169109" w="3180675">
                  <a:moveTo>
                    <a:pt x="0" y="0"/>
                  </a:moveTo>
                  <a:lnTo>
                    <a:pt x="3180675" y="0"/>
                  </a:lnTo>
                  <a:lnTo>
                    <a:pt x="3180675" y="3169109"/>
                  </a:lnTo>
                  <a:lnTo>
                    <a:pt x="0" y="31691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2700000">
              <a:off x="2853155" y="3967452"/>
              <a:ext cx="2021486" cy="1988407"/>
            </a:xfrm>
            <a:custGeom>
              <a:avLst/>
              <a:gdLst/>
              <a:ahLst/>
              <a:cxnLst/>
              <a:rect r="r" b="b" t="t" l="l"/>
              <a:pathLst>
                <a:path h="1988407" w="2021486">
                  <a:moveTo>
                    <a:pt x="0" y="0"/>
                  </a:moveTo>
                  <a:lnTo>
                    <a:pt x="2021486" y="0"/>
                  </a:lnTo>
                  <a:lnTo>
                    <a:pt x="2021486" y="1988407"/>
                  </a:lnTo>
                  <a:lnTo>
                    <a:pt x="0" y="1988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true" flipV="true" rot="0">
              <a:off x="1277399" y="0"/>
              <a:ext cx="5172996" cy="4063153"/>
            </a:xfrm>
            <a:custGeom>
              <a:avLst/>
              <a:gdLst/>
              <a:ahLst/>
              <a:cxnLst/>
              <a:rect r="r" b="b" t="t" l="l"/>
              <a:pathLst>
                <a:path h="4063153" w="5172996">
                  <a:moveTo>
                    <a:pt x="5172997" y="4063153"/>
                  </a:moveTo>
                  <a:lnTo>
                    <a:pt x="0" y="4063153"/>
                  </a:lnTo>
                  <a:lnTo>
                    <a:pt x="0" y="0"/>
                  </a:lnTo>
                  <a:lnTo>
                    <a:pt x="5172997" y="0"/>
                  </a:lnTo>
                  <a:lnTo>
                    <a:pt x="5172997" y="4063153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true" rot="0">
              <a:off x="22324022" y="1792546"/>
              <a:ext cx="3180675" cy="3169109"/>
            </a:xfrm>
            <a:custGeom>
              <a:avLst/>
              <a:gdLst/>
              <a:ahLst/>
              <a:cxnLst/>
              <a:rect r="r" b="b" t="t" l="l"/>
              <a:pathLst>
                <a:path h="3169109" w="3180675">
                  <a:moveTo>
                    <a:pt x="0" y="3169109"/>
                  </a:moveTo>
                  <a:lnTo>
                    <a:pt x="3180676" y="3169109"/>
                  </a:lnTo>
                  <a:lnTo>
                    <a:pt x="3180676" y="0"/>
                  </a:lnTo>
                  <a:lnTo>
                    <a:pt x="0" y="0"/>
                  </a:lnTo>
                  <a:lnTo>
                    <a:pt x="0" y="3169109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4325" y="2972774"/>
            <a:ext cx="16184325" cy="5097425"/>
          </a:xfrm>
          <a:custGeom>
            <a:avLst/>
            <a:gdLst/>
            <a:ahLst/>
            <a:cxnLst/>
            <a:rect r="r" b="b" t="t" l="l"/>
            <a:pathLst>
              <a:path h="5097425" w="16184325">
                <a:moveTo>
                  <a:pt x="0" y="0"/>
                </a:moveTo>
                <a:lnTo>
                  <a:pt x="16184325" y="0"/>
                </a:lnTo>
                <a:lnTo>
                  <a:pt x="16184325" y="5097425"/>
                </a:lnTo>
                <a:lnTo>
                  <a:pt x="0" y="5097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67850" y="1348850"/>
            <a:ext cx="2257276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DELETE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319426" y="8195017"/>
            <a:ext cx="3879747" cy="4804082"/>
            <a:chOff x="0" y="0"/>
            <a:chExt cx="5172996" cy="6405442"/>
          </a:xfrm>
        </p:grpSpPr>
        <p:sp>
          <p:nvSpPr>
            <p:cNvPr name="Freeform 5" id="5"/>
            <p:cNvSpPr/>
            <p:nvPr/>
          </p:nvSpPr>
          <p:spPr>
            <a:xfrm flipH="false" flipV="false" rot="-2700000">
              <a:off x="1529644" y="423508"/>
              <a:ext cx="2021486" cy="1988407"/>
            </a:xfrm>
            <a:custGeom>
              <a:avLst/>
              <a:gdLst/>
              <a:ahLst/>
              <a:cxnLst/>
              <a:rect r="r" b="b" t="t" l="l"/>
              <a:pathLst>
                <a:path h="1988407" w="2021486">
                  <a:moveTo>
                    <a:pt x="0" y="0"/>
                  </a:moveTo>
                  <a:lnTo>
                    <a:pt x="2021486" y="0"/>
                  </a:lnTo>
                  <a:lnTo>
                    <a:pt x="2021486" y="1988407"/>
                  </a:lnTo>
                  <a:lnTo>
                    <a:pt x="0" y="1988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2342289"/>
              <a:ext cx="5172996" cy="4063153"/>
            </a:xfrm>
            <a:custGeom>
              <a:avLst/>
              <a:gdLst/>
              <a:ahLst/>
              <a:cxnLst/>
              <a:rect r="r" b="b" t="t" l="l"/>
              <a:pathLst>
                <a:path h="4063153" w="5172996">
                  <a:moveTo>
                    <a:pt x="0" y="0"/>
                  </a:moveTo>
                  <a:lnTo>
                    <a:pt x="5172996" y="0"/>
                  </a:lnTo>
                  <a:lnTo>
                    <a:pt x="5172996" y="4063153"/>
                  </a:lnTo>
                  <a:lnTo>
                    <a:pt x="0" y="40631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1869223" y="-2692541"/>
            <a:ext cx="22214623" cy="14848765"/>
            <a:chOff x="0" y="0"/>
            <a:chExt cx="29619498" cy="197983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4133098" y="846855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4813758"/>
              <a:ext cx="4984595" cy="4984595"/>
            </a:xfrm>
            <a:custGeom>
              <a:avLst/>
              <a:gdLst/>
              <a:ahLst/>
              <a:cxnLst/>
              <a:rect r="r" b="b" t="t" l="l"/>
              <a:pathLst>
                <a:path h="4984595" w="4984595">
                  <a:moveTo>
                    <a:pt x="0" y="0"/>
                  </a:moveTo>
                  <a:lnTo>
                    <a:pt x="4984595" y="0"/>
                  </a:lnTo>
                  <a:lnTo>
                    <a:pt x="4984595" y="4984595"/>
                  </a:lnTo>
                  <a:lnTo>
                    <a:pt x="0" y="49845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863898" y="15721501"/>
              <a:ext cx="3180675" cy="3169109"/>
            </a:xfrm>
            <a:custGeom>
              <a:avLst/>
              <a:gdLst/>
              <a:ahLst/>
              <a:cxnLst/>
              <a:rect r="r" b="b" t="t" l="l"/>
              <a:pathLst>
                <a:path h="3169109" w="3180675">
                  <a:moveTo>
                    <a:pt x="0" y="0"/>
                  </a:moveTo>
                  <a:lnTo>
                    <a:pt x="3180675" y="0"/>
                  </a:lnTo>
                  <a:lnTo>
                    <a:pt x="3180675" y="3169109"/>
                  </a:lnTo>
                  <a:lnTo>
                    <a:pt x="0" y="31691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2700000">
              <a:off x="2853155" y="3967452"/>
              <a:ext cx="2021486" cy="1988407"/>
            </a:xfrm>
            <a:custGeom>
              <a:avLst/>
              <a:gdLst/>
              <a:ahLst/>
              <a:cxnLst/>
              <a:rect r="r" b="b" t="t" l="l"/>
              <a:pathLst>
                <a:path h="1988407" w="2021486">
                  <a:moveTo>
                    <a:pt x="0" y="0"/>
                  </a:moveTo>
                  <a:lnTo>
                    <a:pt x="2021486" y="0"/>
                  </a:lnTo>
                  <a:lnTo>
                    <a:pt x="2021486" y="1988407"/>
                  </a:lnTo>
                  <a:lnTo>
                    <a:pt x="0" y="1988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true" flipV="true" rot="0">
              <a:off x="1277399" y="0"/>
              <a:ext cx="5172996" cy="4063153"/>
            </a:xfrm>
            <a:custGeom>
              <a:avLst/>
              <a:gdLst/>
              <a:ahLst/>
              <a:cxnLst/>
              <a:rect r="r" b="b" t="t" l="l"/>
              <a:pathLst>
                <a:path h="4063153" w="5172996">
                  <a:moveTo>
                    <a:pt x="5172997" y="4063153"/>
                  </a:moveTo>
                  <a:lnTo>
                    <a:pt x="0" y="4063153"/>
                  </a:lnTo>
                  <a:lnTo>
                    <a:pt x="0" y="0"/>
                  </a:lnTo>
                  <a:lnTo>
                    <a:pt x="5172997" y="0"/>
                  </a:lnTo>
                  <a:lnTo>
                    <a:pt x="5172997" y="4063153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true" rot="0">
              <a:off x="22324022" y="1792546"/>
              <a:ext cx="3180675" cy="3169109"/>
            </a:xfrm>
            <a:custGeom>
              <a:avLst/>
              <a:gdLst/>
              <a:ahLst/>
              <a:cxnLst/>
              <a:rect r="r" b="b" t="t" l="l"/>
              <a:pathLst>
                <a:path h="3169109" w="3180675">
                  <a:moveTo>
                    <a:pt x="0" y="3169109"/>
                  </a:moveTo>
                  <a:lnTo>
                    <a:pt x="3180676" y="3169109"/>
                  </a:lnTo>
                  <a:lnTo>
                    <a:pt x="3180676" y="0"/>
                  </a:lnTo>
                  <a:lnTo>
                    <a:pt x="0" y="0"/>
                  </a:lnTo>
                  <a:lnTo>
                    <a:pt x="0" y="3169109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56210" y="3129793"/>
            <a:ext cx="2057311" cy="1702545"/>
          </a:xfrm>
          <a:custGeom>
            <a:avLst/>
            <a:gdLst/>
            <a:ahLst/>
            <a:cxnLst/>
            <a:rect r="r" b="b" t="t" l="l"/>
            <a:pathLst>
              <a:path h="1702545" w="2057311">
                <a:moveTo>
                  <a:pt x="0" y="0"/>
                </a:moveTo>
                <a:lnTo>
                  <a:pt x="2057312" y="0"/>
                </a:lnTo>
                <a:lnTo>
                  <a:pt x="2057312" y="1702545"/>
                </a:lnTo>
                <a:lnTo>
                  <a:pt x="0" y="1702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92890" y="3254467"/>
            <a:ext cx="1711883" cy="1702545"/>
          </a:xfrm>
          <a:custGeom>
            <a:avLst/>
            <a:gdLst/>
            <a:ahLst/>
            <a:cxnLst/>
            <a:rect r="r" b="b" t="t" l="l"/>
            <a:pathLst>
              <a:path h="1702545" w="1711883">
                <a:moveTo>
                  <a:pt x="0" y="0"/>
                </a:moveTo>
                <a:lnTo>
                  <a:pt x="1711883" y="0"/>
                </a:lnTo>
                <a:lnTo>
                  <a:pt x="1711883" y="1702545"/>
                </a:lnTo>
                <a:lnTo>
                  <a:pt x="0" y="17025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4944725" y="-206038"/>
            <a:ext cx="3086100" cy="1543050"/>
            <a:chOff x="0" y="0"/>
            <a:chExt cx="812800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69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77800" y="-66675"/>
              <a:ext cx="558800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859462" y="422612"/>
            <a:ext cx="8569077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Project: Quiz Application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38651" y="5266582"/>
            <a:ext cx="4092430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1B1919"/>
                </a:solidFill>
                <a:latin typeface="Manjari Bold"/>
                <a:ea typeface="Manjari Bold"/>
                <a:cs typeface="Manjari Bold"/>
                <a:sym typeface="Manjari Bold"/>
              </a:rPr>
              <a:t>Libraries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02617" y="5972537"/>
            <a:ext cx="409243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Version</a:t>
            </a:r>
            <a:r>
              <a:rPr lang="en-US" sz="2600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 3.9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02617" y="5387067"/>
            <a:ext cx="4092430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1B1919"/>
                </a:solidFill>
                <a:latin typeface="Manjari Bold"/>
                <a:ea typeface="Manjari Bold"/>
                <a:cs typeface="Manjari Bold"/>
                <a:sym typeface="Manjari Bold"/>
              </a:rPr>
              <a:t>Python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963012"/>
            <a:ext cx="12111186" cy="4572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fastapi</a:t>
            </a: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 – Main web framew</a:t>
            </a: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ork.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pydantic </a:t>
            </a: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– Data validation and serialization (BaseModel).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sqlalchemy </a:t>
            </a: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– ORM for database interaction.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jinja2 </a:t>
            </a: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– Templating engine for HTML pages.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python-multipart </a:t>
            </a: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– Required for form data (Form) and file uploads.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pip install fastapi uvicorn pydantic sqlalchemy jinja2 python-multipart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</a:p>
          <a:p>
            <a:pPr algn="just">
              <a:lnSpc>
                <a:spcPts val="3640"/>
              </a:lnSpc>
              <a:spcBef>
                <a:spcPct val="0"/>
              </a:spcBef>
            </a:pPr>
          </a:p>
          <a:p>
            <a:pPr algn="just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859462" y="1444083"/>
            <a:ext cx="8717563" cy="734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Requirements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98798" y="2600329"/>
            <a:ext cx="5017265" cy="6872608"/>
          </a:xfrm>
          <a:custGeom>
            <a:avLst/>
            <a:gdLst/>
            <a:ahLst/>
            <a:cxnLst/>
            <a:rect r="r" b="b" t="t" l="l"/>
            <a:pathLst>
              <a:path h="6872608" w="5017265">
                <a:moveTo>
                  <a:pt x="0" y="0"/>
                </a:moveTo>
                <a:lnTo>
                  <a:pt x="5017265" y="0"/>
                </a:lnTo>
                <a:lnTo>
                  <a:pt x="5017265" y="6872608"/>
                </a:lnTo>
                <a:lnTo>
                  <a:pt x="0" y="6872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22892" y="489902"/>
            <a:ext cx="8569077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Project: Quiz Application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59462" y="1444083"/>
            <a:ext cx="8717563" cy="734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Folder Structure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1869223" y="-2692541"/>
            <a:ext cx="22214623" cy="14848765"/>
            <a:chOff x="0" y="0"/>
            <a:chExt cx="29619498" cy="197983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4133098" y="846855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14813758"/>
              <a:ext cx="4984595" cy="4984595"/>
            </a:xfrm>
            <a:custGeom>
              <a:avLst/>
              <a:gdLst/>
              <a:ahLst/>
              <a:cxnLst/>
              <a:rect r="r" b="b" t="t" l="l"/>
              <a:pathLst>
                <a:path h="4984595" w="4984595">
                  <a:moveTo>
                    <a:pt x="0" y="0"/>
                  </a:moveTo>
                  <a:lnTo>
                    <a:pt x="4984595" y="0"/>
                  </a:lnTo>
                  <a:lnTo>
                    <a:pt x="4984595" y="4984595"/>
                  </a:lnTo>
                  <a:lnTo>
                    <a:pt x="0" y="49845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863898" y="15721501"/>
              <a:ext cx="3180675" cy="3169109"/>
            </a:xfrm>
            <a:custGeom>
              <a:avLst/>
              <a:gdLst/>
              <a:ahLst/>
              <a:cxnLst/>
              <a:rect r="r" b="b" t="t" l="l"/>
              <a:pathLst>
                <a:path h="3169109" w="3180675">
                  <a:moveTo>
                    <a:pt x="0" y="0"/>
                  </a:moveTo>
                  <a:lnTo>
                    <a:pt x="3180675" y="0"/>
                  </a:lnTo>
                  <a:lnTo>
                    <a:pt x="3180675" y="3169109"/>
                  </a:lnTo>
                  <a:lnTo>
                    <a:pt x="0" y="31691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2700000">
              <a:off x="2853155" y="3967452"/>
              <a:ext cx="2021486" cy="1988407"/>
            </a:xfrm>
            <a:custGeom>
              <a:avLst/>
              <a:gdLst/>
              <a:ahLst/>
              <a:cxnLst/>
              <a:rect r="r" b="b" t="t" l="l"/>
              <a:pathLst>
                <a:path h="1988407" w="2021486">
                  <a:moveTo>
                    <a:pt x="0" y="0"/>
                  </a:moveTo>
                  <a:lnTo>
                    <a:pt x="2021486" y="0"/>
                  </a:lnTo>
                  <a:lnTo>
                    <a:pt x="2021486" y="1988407"/>
                  </a:lnTo>
                  <a:lnTo>
                    <a:pt x="0" y="1988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true" flipV="true" rot="0">
              <a:off x="1277399" y="0"/>
              <a:ext cx="5172996" cy="4063153"/>
            </a:xfrm>
            <a:custGeom>
              <a:avLst/>
              <a:gdLst/>
              <a:ahLst/>
              <a:cxnLst/>
              <a:rect r="r" b="b" t="t" l="l"/>
              <a:pathLst>
                <a:path h="4063153" w="5172996">
                  <a:moveTo>
                    <a:pt x="5172997" y="4063153"/>
                  </a:moveTo>
                  <a:lnTo>
                    <a:pt x="0" y="4063153"/>
                  </a:lnTo>
                  <a:lnTo>
                    <a:pt x="0" y="0"/>
                  </a:lnTo>
                  <a:lnTo>
                    <a:pt x="5172997" y="0"/>
                  </a:lnTo>
                  <a:lnTo>
                    <a:pt x="5172997" y="4063153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true" rot="0">
              <a:off x="22324022" y="1792546"/>
              <a:ext cx="3180675" cy="3169109"/>
            </a:xfrm>
            <a:custGeom>
              <a:avLst/>
              <a:gdLst/>
              <a:ahLst/>
              <a:cxnLst/>
              <a:rect r="r" b="b" t="t" l="l"/>
              <a:pathLst>
                <a:path h="3169109" w="3180675">
                  <a:moveTo>
                    <a:pt x="0" y="3169109"/>
                  </a:moveTo>
                  <a:lnTo>
                    <a:pt x="3180676" y="3169109"/>
                  </a:lnTo>
                  <a:lnTo>
                    <a:pt x="3180676" y="0"/>
                  </a:lnTo>
                  <a:lnTo>
                    <a:pt x="0" y="0"/>
                  </a:lnTo>
                  <a:lnTo>
                    <a:pt x="0" y="3169109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319426" y="8195017"/>
            <a:ext cx="3879747" cy="4804082"/>
            <a:chOff x="0" y="0"/>
            <a:chExt cx="5172996" cy="6405442"/>
          </a:xfrm>
        </p:grpSpPr>
        <p:sp>
          <p:nvSpPr>
            <p:cNvPr name="Freeform 13" id="13"/>
            <p:cNvSpPr/>
            <p:nvPr/>
          </p:nvSpPr>
          <p:spPr>
            <a:xfrm flipH="false" flipV="false" rot="-2700000">
              <a:off x="1529644" y="423508"/>
              <a:ext cx="2021486" cy="1988407"/>
            </a:xfrm>
            <a:custGeom>
              <a:avLst/>
              <a:gdLst/>
              <a:ahLst/>
              <a:cxnLst/>
              <a:rect r="r" b="b" t="t" l="l"/>
              <a:pathLst>
                <a:path h="1988407" w="2021486">
                  <a:moveTo>
                    <a:pt x="0" y="0"/>
                  </a:moveTo>
                  <a:lnTo>
                    <a:pt x="2021486" y="0"/>
                  </a:lnTo>
                  <a:lnTo>
                    <a:pt x="2021486" y="1988407"/>
                  </a:lnTo>
                  <a:lnTo>
                    <a:pt x="0" y="1988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2342289"/>
              <a:ext cx="5172996" cy="4063153"/>
            </a:xfrm>
            <a:custGeom>
              <a:avLst/>
              <a:gdLst/>
              <a:ahLst/>
              <a:cxnLst/>
              <a:rect r="r" b="b" t="t" l="l"/>
              <a:pathLst>
                <a:path h="4063153" w="5172996">
                  <a:moveTo>
                    <a:pt x="0" y="0"/>
                  </a:moveTo>
                  <a:lnTo>
                    <a:pt x="5172996" y="0"/>
                  </a:lnTo>
                  <a:lnTo>
                    <a:pt x="5172996" y="4063153"/>
                  </a:lnTo>
                  <a:lnTo>
                    <a:pt x="0" y="40631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4254727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97880" y="5382557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6510387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5897880" y="7638216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-496183" y="-496183"/>
            <a:ext cx="1524883" cy="152488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A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-496183"/>
            <a:ext cx="1524883" cy="152488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A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496183" y="9258300"/>
            <a:ext cx="1524883" cy="152488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A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259300" y="9258300"/>
            <a:ext cx="1524883" cy="152488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A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799377" y="3526630"/>
            <a:ext cx="532765" cy="532765"/>
          </a:xfrm>
          <a:custGeom>
            <a:avLst/>
            <a:gdLst/>
            <a:ahLst/>
            <a:cxnLst/>
            <a:rect r="r" b="b" t="t" l="l"/>
            <a:pathLst>
              <a:path h="532765" w="532765">
                <a:moveTo>
                  <a:pt x="0" y="0"/>
                </a:moveTo>
                <a:lnTo>
                  <a:pt x="532766" y="0"/>
                </a:lnTo>
                <a:lnTo>
                  <a:pt x="532766" y="532765"/>
                </a:lnTo>
                <a:lnTo>
                  <a:pt x="0" y="532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179525" y="3488530"/>
            <a:ext cx="4374254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REST </a:t>
            </a:r>
            <a:r>
              <a:rPr lang="en-US" sz="3399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Architecture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67772" y="1569739"/>
            <a:ext cx="5952455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Table of Contents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79525" y="4611667"/>
            <a:ext cx="4374254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CRUD Operations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79525" y="5734982"/>
            <a:ext cx="5210595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HTTP </a:t>
            </a:r>
            <a:r>
              <a:rPr lang="en-US" sz="3399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Methods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179525" y="6862812"/>
            <a:ext cx="4374254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Project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193332" y="3488530"/>
            <a:ext cx="484700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193332" y="4611667"/>
            <a:ext cx="484700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193332" y="5734804"/>
            <a:ext cx="484700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193332" y="6857941"/>
            <a:ext cx="484700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4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1799377" y="4668817"/>
            <a:ext cx="532765" cy="532765"/>
          </a:xfrm>
          <a:custGeom>
            <a:avLst/>
            <a:gdLst/>
            <a:ahLst/>
            <a:cxnLst/>
            <a:rect r="r" b="b" t="t" l="l"/>
            <a:pathLst>
              <a:path h="532765" w="532765">
                <a:moveTo>
                  <a:pt x="0" y="0"/>
                </a:moveTo>
                <a:lnTo>
                  <a:pt x="532766" y="0"/>
                </a:lnTo>
                <a:lnTo>
                  <a:pt x="532766" y="532765"/>
                </a:lnTo>
                <a:lnTo>
                  <a:pt x="0" y="532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1799377" y="5811004"/>
            <a:ext cx="532765" cy="532765"/>
          </a:xfrm>
          <a:custGeom>
            <a:avLst/>
            <a:gdLst/>
            <a:ahLst/>
            <a:cxnLst/>
            <a:rect r="r" b="b" t="t" l="l"/>
            <a:pathLst>
              <a:path h="532765" w="532765">
                <a:moveTo>
                  <a:pt x="0" y="0"/>
                </a:moveTo>
                <a:lnTo>
                  <a:pt x="532766" y="0"/>
                </a:lnTo>
                <a:lnTo>
                  <a:pt x="532766" y="532765"/>
                </a:lnTo>
                <a:lnTo>
                  <a:pt x="0" y="532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1799377" y="6953191"/>
            <a:ext cx="532765" cy="532765"/>
          </a:xfrm>
          <a:custGeom>
            <a:avLst/>
            <a:gdLst/>
            <a:ahLst/>
            <a:cxnLst/>
            <a:rect r="r" b="b" t="t" l="l"/>
            <a:pathLst>
              <a:path h="532765" w="532765">
                <a:moveTo>
                  <a:pt x="0" y="0"/>
                </a:moveTo>
                <a:lnTo>
                  <a:pt x="532766" y="0"/>
                </a:lnTo>
                <a:lnTo>
                  <a:pt x="532766" y="532765"/>
                </a:lnTo>
                <a:lnTo>
                  <a:pt x="0" y="532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69223" y="-2692541"/>
            <a:ext cx="22214623" cy="14848765"/>
            <a:chOff x="0" y="0"/>
            <a:chExt cx="29619498" cy="197983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4133098" y="846855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14813758"/>
              <a:ext cx="4984595" cy="4984595"/>
            </a:xfrm>
            <a:custGeom>
              <a:avLst/>
              <a:gdLst/>
              <a:ahLst/>
              <a:cxnLst/>
              <a:rect r="r" b="b" t="t" l="l"/>
              <a:pathLst>
                <a:path h="4984595" w="4984595">
                  <a:moveTo>
                    <a:pt x="0" y="0"/>
                  </a:moveTo>
                  <a:lnTo>
                    <a:pt x="4984595" y="0"/>
                  </a:lnTo>
                  <a:lnTo>
                    <a:pt x="4984595" y="4984595"/>
                  </a:lnTo>
                  <a:lnTo>
                    <a:pt x="0" y="49845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863898" y="15721501"/>
              <a:ext cx="3180675" cy="3169109"/>
            </a:xfrm>
            <a:custGeom>
              <a:avLst/>
              <a:gdLst/>
              <a:ahLst/>
              <a:cxnLst/>
              <a:rect r="r" b="b" t="t" l="l"/>
              <a:pathLst>
                <a:path h="3169109" w="3180675">
                  <a:moveTo>
                    <a:pt x="0" y="0"/>
                  </a:moveTo>
                  <a:lnTo>
                    <a:pt x="3180675" y="0"/>
                  </a:lnTo>
                  <a:lnTo>
                    <a:pt x="3180675" y="3169109"/>
                  </a:lnTo>
                  <a:lnTo>
                    <a:pt x="0" y="31691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2700000">
              <a:off x="2853155" y="3967452"/>
              <a:ext cx="2021486" cy="1988407"/>
            </a:xfrm>
            <a:custGeom>
              <a:avLst/>
              <a:gdLst/>
              <a:ahLst/>
              <a:cxnLst/>
              <a:rect r="r" b="b" t="t" l="l"/>
              <a:pathLst>
                <a:path h="1988407" w="2021486">
                  <a:moveTo>
                    <a:pt x="0" y="0"/>
                  </a:moveTo>
                  <a:lnTo>
                    <a:pt x="2021486" y="0"/>
                  </a:lnTo>
                  <a:lnTo>
                    <a:pt x="2021486" y="1988407"/>
                  </a:lnTo>
                  <a:lnTo>
                    <a:pt x="0" y="1988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true" flipV="true" rot="0">
              <a:off x="1277399" y="0"/>
              <a:ext cx="5172996" cy="4063153"/>
            </a:xfrm>
            <a:custGeom>
              <a:avLst/>
              <a:gdLst/>
              <a:ahLst/>
              <a:cxnLst/>
              <a:rect r="r" b="b" t="t" l="l"/>
              <a:pathLst>
                <a:path h="4063153" w="5172996">
                  <a:moveTo>
                    <a:pt x="5172997" y="4063153"/>
                  </a:moveTo>
                  <a:lnTo>
                    <a:pt x="0" y="4063153"/>
                  </a:lnTo>
                  <a:lnTo>
                    <a:pt x="0" y="0"/>
                  </a:lnTo>
                  <a:lnTo>
                    <a:pt x="5172997" y="0"/>
                  </a:lnTo>
                  <a:lnTo>
                    <a:pt x="5172997" y="4063153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true" rot="0">
              <a:off x="22324022" y="1792546"/>
              <a:ext cx="3180675" cy="3169109"/>
            </a:xfrm>
            <a:custGeom>
              <a:avLst/>
              <a:gdLst/>
              <a:ahLst/>
              <a:cxnLst/>
              <a:rect r="r" b="b" t="t" l="l"/>
              <a:pathLst>
                <a:path h="3169109" w="3180675">
                  <a:moveTo>
                    <a:pt x="0" y="3169109"/>
                  </a:moveTo>
                  <a:lnTo>
                    <a:pt x="3180676" y="3169109"/>
                  </a:lnTo>
                  <a:lnTo>
                    <a:pt x="3180676" y="0"/>
                  </a:lnTo>
                  <a:lnTo>
                    <a:pt x="0" y="0"/>
                  </a:lnTo>
                  <a:lnTo>
                    <a:pt x="0" y="3169109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319426" y="8195017"/>
            <a:ext cx="3879747" cy="4804082"/>
            <a:chOff x="0" y="0"/>
            <a:chExt cx="5172996" cy="6405442"/>
          </a:xfrm>
        </p:grpSpPr>
        <p:sp>
          <p:nvSpPr>
            <p:cNvPr name="Freeform 10" id="10"/>
            <p:cNvSpPr/>
            <p:nvPr/>
          </p:nvSpPr>
          <p:spPr>
            <a:xfrm flipH="false" flipV="false" rot="-2700000">
              <a:off x="1529644" y="423508"/>
              <a:ext cx="2021486" cy="1988407"/>
            </a:xfrm>
            <a:custGeom>
              <a:avLst/>
              <a:gdLst/>
              <a:ahLst/>
              <a:cxnLst/>
              <a:rect r="r" b="b" t="t" l="l"/>
              <a:pathLst>
                <a:path h="1988407" w="2021486">
                  <a:moveTo>
                    <a:pt x="0" y="0"/>
                  </a:moveTo>
                  <a:lnTo>
                    <a:pt x="2021486" y="0"/>
                  </a:lnTo>
                  <a:lnTo>
                    <a:pt x="2021486" y="1988407"/>
                  </a:lnTo>
                  <a:lnTo>
                    <a:pt x="0" y="1988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2342289"/>
              <a:ext cx="5172996" cy="4063153"/>
            </a:xfrm>
            <a:custGeom>
              <a:avLst/>
              <a:gdLst/>
              <a:ahLst/>
              <a:cxnLst/>
              <a:rect r="r" b="b" t="t" l="l"/>
              <a:pathLst>
                <a:path h="4063153" w="5172996">
                  <a:moveTo>
                    <a:pt x="0" y="0"/>
                  </a:moveTo>
                  <a:lnTo>
                    <a:pt x="5172996" y="0"/>
                  </a:lnTo>
                  <a:lnTo>
                    <a:pt x="5172996" y="4063153"/>
                  </a:lnTo>
                  <a:lnTo>
                    <a:pt x="0" y="40631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9464598" y="5409613"/>
            <a:ext cx="471540" cy="528581"/>
          </a:xfrm>
          <a:custGeom>
            <a:avLst/>
            <a:gdLst/>
            <a:ahLst/>
            <a:cxnLst/>
            <a:rect r="r" b="b" t="t" l="l"/>
            <a:pathLst>
              <a:path h="528581" w="471540">
                <a:moveTo>
                  <a:pt x="0" y="0"/>
                </a:moveTo>
                <a:lnTo>
                  <a:pt x="471540" y="0"/>
                </a:lnTo>
                <a:lnTo>
                  <a:pt x="471540" y="528582"/>
                </a:lnTo>
                <a:lnTo>
                  <a:pt x="0" y="5285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221453" y="2234023"/>
            <a:ext cx="14663854" cy="182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REST stands f</a:t>
            </a: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or Representati</a:t>
            </a: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onal State Transfer, an architectural style introduced to guide the design of web systems. It organizes interactions around resources each identified by a unique URI. The client communicates with the server using standardized HTTP methods and receives data in formats like JSON or XML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51862" y="1023078"/>
            <a:ext cx="1584275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REST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04793" y="5466571"/>
            <a:ext cx="6718610" cy="320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RESTful w</a:t>
            </a: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eb services are p</a:t>
            </a: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opular because they’re easy to use, language-agnostic, scalable, and integrate well with mobile and cloud platforms. REST’s statelessness and reliance on HTTP make APIs straightforward to develop, test, and maintain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04793" y="4447850"/>
            <a:ext cx="5000236" cy="121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1B1919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Why U</a:t>
            </a:r>
            <a:r>
              <a:rPr lang="en-US" sz="3399" b="true">
                <a:solidFill>
                  <a:srgbClr val="1B1919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se REST?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322344" y="5398283"/>
            <a:ext cx="566605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tatelessness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64598" y="4447850"/>
            <a:ext cx="3768924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1B1919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Key Principles</a:t>
            </a:r>
          </a:p>
        </p:txBody>
      </p:sp>
      <p:sp>
        <p:nvSpPr>
          <p:cNvPr name="AutoShape 19" id="19"/>
          <p:cNvSpPr/>
          <p:nvPr/>
        </p:nvSpPr>
        <p:spPr>
          <a:xfrm>
            <a:off x="9144000" y="4530183"/>
            <a:ext cx="0" cy="3887594"/>
          </a:xfrm>
          <a:prstGeom prst="line">
            <a:avLst/>
          </a:prstGeom>
          <a:ln cap="flat" w="38100">
            <a:solidFill>
              <a:srgbClr val="D5D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9467850" y="6186026"/>
            <a:ext cx="471540" cy="528581"/>
          </a:xfrm>
          <a:custGeom>
            <a:avLst/>
            <a:gdLst/>
            <a:ahLst/>
            <a:cxnLst/>
            <a:rect r="r" b="b" t="t" l="l"/>
            <a:pathLst>
              <a:path h="528581" w="471540">
                <a:moveTo>
                  <a:pt x="0" y="0"/>
                </a:moveTo>
                <a:lnTo>
                  <a:pt x="471540" y="0"/>
                </a:lnTo>
                <a:lnTo>
                  <a:pt x="471540" y="528581"/>
                </a:lnTo>
                <a:lnTo>
                  <a:pt x="0" y="5285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345099" y="6188062"/>
            <a:ext cx="566605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Uniform In</a:t>
            </a: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terface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9467850" y="7817279"/>
            <a:ext cx="471540" cy="528581"/>
          </a:xfrm>
          <a:custGeom>
            <a:avLst/>
            <a:gdLst/>
            <a:ahLst/>
            <a:cxnLst/>
            <a:rect r="r" b="b" t="t" l="l"/>
            <a:pathLst>
              <a:path h="528581" w="471540">
                <a:moveTo>
                  <a:pt x="0" y="0"/>
                </a:moveTo>
                <a:lnTo>
                  <a:pt x="471540" y="0"/>
                </a:lnTo>
                <a:lnTo>
                  <a:pt x="471540" y="528582"/>
                </a:lnTo>
                <a:lnTo>
                  <a:pt x="0" y="5285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322344" y="7777144"/>
            <a:ext cx="566605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Client-Server Separ</a:t>
            </a: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ation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9464598" y="7002948"/>
            <a:ext cx="471540" cy="528581"/>
          </a:xfrm>
          <a:custGeom>
            <a:avLst/>
            <a:gdLst/>
            <a:ahLst/>
            <a:cxnLst/>
            <a:rect r="r" b="b" t="t" l="l"/>
            <a:pathLst>
              <a:path h="528581" w="471540">
                <a:moveTo>
                  <a:pt x="0" y="0"/>
                </a:moveTo>
                <a:lnTo>
                  <a:pt x="471540" y="0"/>
                </a:lnTo>
                <a:lnTo>
                  <a:pt x="471540" y="528581"/>
                </a:lnTo>
                <a:lnTo>
                  <a:pt x="0" y="5285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345099" y="7004984"/>
            <a:ext cx="566605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6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esource-Based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53293" y="3349548"/>
            <a:ext cx="2571750" cy="257175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A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23181" y="3349548"/>
            <a:ext cx="2571750" cy="25717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A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593069" y="3349548"/>
            <a:ext cx="2571750" cy="25717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A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062957" y="3349548"/>
            <a:ext cx="2571750" cy="257175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A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1028700"/>
            <a:ext cx="1156846" cy="908650"/>
          </a:xfrm>
          <a:custGeom>
            <a:avLst/>
            <a:gdLst/>
            <a:ahLst/>
            <a:cxnLst/>
            <a:rect r="r" b="b" t="t" l="l"/>
            <a:pathLst>
              <a:path h="908650" w="1156846">
                <a:moveTo>
                  <a:pt x="0" y="0"/>
                </a:moveTo>
                <a:lnTo>
                  <a:pt x="1156846" y="0"/>
                </a:lnTo>
                <a:lnTo>
                  <a:pt x="1156846" y="908650"/>
                </a:lnTo>
                <a:lnTo>
                  <a:pt x="0" y="908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6102454" y="1028700"/>
            <a:ext cx="1156846" cy="908650"/>
          </a:xfrm>
          <a:custGeom>
            <a:avLst/>
            <a:gdLst/>
            <a:ahLst/>
            <a:cxnLst/>
            <a:rect r="r" b="b" t="t" l="l"/>
            <a:pathLst>
              <a:path h="908650" w="1156846">
                <a:moveTo>
                  <a:pt x="1156846" y="0"/>
                </a:moveTo>
                <a:lnTo>
                  <a:pt x="0" y="0"/>
                </a:lnTo>
                <a:lnTo>
                  <a:pt x="0" y="908650"/>
                </a:lnTo>
                <a:lnTo>
                  <a:pt x="1156846" y="908650"/>
                </a:lnTo>
                <a:lnTo>
                  <a:pt x="11568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338213" y="3913752"/>
            <a:ext cx="1201910" cy="1443341"/>
          </a:xfrm>
          <a:custGeom>
            <a:avLst/>
            <a:gdLst/>
            <a:ahLst/>
            <a:cxnLst/>
            <a:rect r="r" b="b" t="t" l="l"/>
            <a:pathLst>
              <a:path h="1443341" w="1201910">
                <a:moveTo>
                  <a:pt x="0" y="0"/>
                </a:moveTo>
                <a:lnTo>
                  <a:pt x="1201910" y="0"/>
                </a:lnTo>
                <a:lnTo>
                  <a:pt x="1201910" y="1443341"/>
                </a:lnTo>
                <a:lnTo>
                  <a:pt x="0" y="1443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544410" y="4016021"/>
            <a:ext cx="1729293" cy="1238803"/>
          </a:xfrm>
          <a:custGeom>
            <a:avLst/>
            <a:gdLst/>
            <a:ahLst/>
            <a:cxnLst/>
            <a:rect r="r" b="b" t="t" l="l"/>
            <a:pathLst>
              <a:path h="1238803" w="1729293">
                <a:moveTo>
                  <a:pt x="0" y="0"/>
                </a:moveTo>
                <a:lnTo>
                  <a:pt x="1729293" y="0"/>
                </a:lnTo>
                <a:lnTo>
                  <a:pt x="1729293" y="1238803"/>
                </a:lnTo>
                <a:lnTo>
                  <a:pt x="0" y="12388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096098" y="3827608"/>
            <a:ext cx="1565691" cy="1615629"/>
          </a:xfrm>
          <a:custGeom>
            <a:avLst/>
            <a:gdLst/>
            <a:ahLst/>
            <a:cxnLst/>
            <a:rect r="r" b="b" t="t" l="l"/>
            <a:pathLst>
              <a:path h="1615629" w="1565691">
                <a:moveTo>
                  <a:pt x="0" y="0"/>
                </a:moveTo>
                <a:lnTo>
                  <a:pt x="1565691" y="0"/>
                </a:lnTo>
                <a:lnTo>
                  <a:pt x="1565691" y="1615629"/>
                </a:lnTo>
                <a:lnTo>
                  <a:pt x="0" y="16156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679080" y="3741465"/>
            <a:ext cx="1339503" cy="1615629"/>
          </a:xfrm>
          <a:custGeom>
            <a:avLst/>
            <a:gdLst/>
            <a:ahLst/>
            <a:cxnLst/>
            <a:rect r="r" b="b" t="t" l="l"/>
            <a:pathLst>
              <a:path h="1615629" w="1339503">
                <a:moveTo>
                  <a:pt x="0" y="0"/>
                </a:moveTo>
                <a:lnTo>
                  <a:pt x="1339503" y="0"/>
                </a:lnTo>
                <a:lnTo>
                  <a:pt x="1339503" y="1615628"/>
                </a:lnTo>
                <a:lnTo>
                  <a:pt x="0" y="1615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155896" y="647700"/>
            <a:ext cx="1305111" cy="243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76"/>
              </a:lnSpc>
            </a:pPr>
            <a:r>
              <a:rPr lang="en-US" sz="13483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C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56081" y="7489506"/>
            <a:ext cx="257175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Add </a:t>
            </a:r>
            <a:r>
              <a:rPr lang="en-US" sz="3200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new data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895491" y="6278437"/>
            <a:ext cx="2087355" cy="783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b="true" sz="4399">
                <a:solidFill>
                  <a:srgbClr val="1B1919"/>
                </a:solidFill>
                <a:latin typeface="Manjari Bold"/>
                <a:ea typeface="Manjari Bold"/>
                <a:cs typeface="Manjari Bold"/>
                <a:sym typeface="Manjari Bold"/>
              </a:rPr>
              <a:t>CREATE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125969" y="7433502"/>
            <a:ext cx="2568962" cy="1574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Ret</a:t>
            </a:r>
            <a:r>
              <a:rPr lang="en-US" sz="3200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rieve existing data.</a:t>
            </a:r>
          </a:p>
          <a:p>
            <a:pPr algn="ctr">
              <a:lnSpc>
                <a:spcPts val="364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6365379" y="6278437"/>
            <a:ext cx="2087355" cy="78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b="true" sz="4400">
                <a:solidFill>
                  <a:srgbClr val="1B1919"/>
                </a:solidFill>
                <a:latin typeface="Manjari Bold"/>
                <a:ea typeface="Manjari Bold"/>
                <a:cs typeface="Manjari Bold"/>
                <a:sym typeface="Manjari Bold"/>
              </a:rPr>
              <a:t>READ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594463" y="7433502"/>
            <a:ext cx="2571750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M</a:t>
            </a:r>
            <a:r>
              <a:rPr lang="en-US" sz="3200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odify existing data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593069" y="6278437"/>
            <a:ext cx="2571750" cy="78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b="true" sz="4400">
                <a:solidFill>
                  <a:srgbClr val="1B1919"/>
                </a:solidFill>
                <a:latin typeface="Manjari Bold"/>
                <a:ea typeface="Manjari Bold"/>
                <a:cs typeface="Manjari Bold"/>
                <a:sym typeface="Manjari Bold"/>
              </a:rPr>
              <a:t>UPDATE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062957" y="7433502"/>
            <a:ext cx="2571750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R</a:t>
            </a:r>
            <a:r>
              <a:rPr lang="en-US" sz="3200">
                <a:solidFill>
                  <a:srgbClr val="1B1919"/>
                </a:solidFill>
                <a:latin typeface="Manjari"/>
                <a:ea typeface="Manjari"/>
                <a:cs typeface="Manjari"/>
                <a:sym typeface="Manjari"/>
              </a:rPr>
              <a:t>emove data.</a:t>
            </a:r>
          </a:p>
          <a:p>
            <a:pPr algn="ctr">
              <a:lnSpc>
                <a:spcPts val="364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3305154" y="6278437"/>
            <a:ext cx="2087355" cy="78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b="true" sz="4400">
                <a:solidFill>
                  <a:srgbClr val="1B1919"/>
                </a:solidFill>
                <a:latin typeface="Manjari Bold"/>
                <a:ea typeface="Manjari Bold"/>
                <a:cs typeface="Manjari Bold"/>
                <a:sym typeface="Manjari Bold"/>
              </a:rPr>
              <a:t>DELETE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809710" y="529755"/>
            <a:ext cx="1116792" cy="243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76"/>
              </a:lnSpc>
            </a:pPr>
            <a:r>
              <a:rPr lang="en-US" sz="13483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75205" y="647700"/>
            <a:ext cx="1207478" cy="243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76"/>
              </a:lnSpc>
            </a:pPr>
            <a:r>
              <a:rPr lang="en-US" sz="13483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U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726376" y="647700"/>
            <a:ext cx="1244911" cy="243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76"/>
              </a:lnSpc>
            </a:pPr>
            <a:r>
              <a:rPr lang="en-US" sz="13483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1525" y="2023757"/>
            <a:ext cx="8798912" cy="6639179"/>
          </a:xfrm>
          <a:custGeom>
            <a:avLst/>
            <a:gdLst/>
            <a:ahLst/>
            <a:cxnLst/>
            <a:rect r="r" b="b" t="t" l="l"/>
            <a:pathLst>
              <a:path h="6639179" w="8798912">
                <a:moveTo>
                  <a:pt x="0" y="0"/>
                </a:moveTo>
                <a:lnTo>
                  <a:pt x="8798912" y="0"/>
                </a:lnTo>
                <a:lnTo>
                  <a:pt x="8798912" y="6639179"/>
                </a:lnTo>
                <a:lnTo>
                  <a:pt x="0" y="6639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32877" y="851548"/>
            <a:ext cx="8717563" cy="734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Example Analogy: Online Library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59771" y="2288540"/>
            <a:ext cx="8190669" cy="618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Imagine y</a:t>
            </a:r>
            <a:r>
              <a:rPr lang="en-US" sz="32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ou’re building an online library. Each book in your catalog is a resource (like /books/1). How would you let users interact with these books? They might want to view a book’s details, add a new one, update an existing one, or remove a book from the catalog.</a:t>
            </a:r>
          </a:p>
          <a:p>
            <a:pPr algn="just">
              <a:lnSpc>
                <a:spcPts val="4480"/>
              </a:lnSpc>
              <a:spcBef>
                <a:spcPct val="0"/>
              </a:spcBef>
            </a:pPr>
          </a:p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These actions are exactly what REST methods like GET, POST, PUT, and DELETE are designed to handle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496183" y="9258300"/>
            <a:ext cx="1524883" cy="152488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A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524883" cy="152488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A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87438" y="3139126"/>
            <a:ext cx="11913123" cy="7147874"/>
          </a:xfrm>
          <a:custGeom>
            <a:avLst/>
            <a:gdLst/>
            <a:ahLst/>
            <a:cxnLst/>
            <a:rect r="r" b="b" t="t" l="l"/>
            <a:pathLst>
              <a:path h="7147874" w="11913123">
                <a:moveTo>
                  <a:pt x="0" y="0"/>
                </a:moveTo>
                <a:lnTo>
                  <a:pt x="11913124" y="0"/>
                </a:lnTo>
                <a:lnTo>
                  <a:pt x="11913124" y="7147874"/>
                </a:lnTo>
                <a:lnTo>
                  <a:pt x="0" y="7147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90771" y="-189962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09052" y="8575555"/>
            <a:ext cx="3738446" cy="3738446"/>
          </a:xfrm>
          <a:custGeom>
            <a:avLst/>
            <a:gdLst/>
            <a:ahLst/>
            <a:cxnLst/>
            <a:rect r="r" b="b" t="t" l="l"/>
            <a:pathLst>
              <a:path h="3738446" w="3738446">
                <a:moveTo>
                  <a:pt x="0" y="0"/>
                </a:moveTo>
                <a:lnTo>
                  <a:pt x="3738447" y="0"/>
                </a:lnTo>
                <a:lnTo>
                  <a:pt x="3738447" y="3738447"/>
                </a:lnTo>
                <a:lnTo>
                  <a:pt x="0" y="37384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8871" y="9256363"/>
            <a:ext cx="2385506" cy="2376832"/>
          </a:xfrm>
          <a:custGeom>
            <a:avLst/>
            <a:gdLst/>
            <a:ahLst/>
            <a:cxnLst/>
            <a:rect r="r" b="b" t="t" l="l"/>
            <a:pathLst>
              <a:path h="2376832" w="2385506">
                <a:moveTo>
                  <a:pt x="0" y="0"/>
                </a:moveTo>
                <a:lnTo>
                  <a:pt x="2385507" y="0"/>
                </a:lnTo>
                <a:lnTo>
                  <a:pt x="2385507" y="2376831"/>
                </a:lnTo>
                <a:lnTo>
                  <a:pt x="0" y="23768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430814" y="440826"/>
            <a:ext cx="1516114" cy="1491305"/>
          </a:xfrm>
          <a:custGeom>
            <a:avLst/>
            <a:gdLst/>
            <a:ahLst/>
            <a:cxnLst/>
            <a:rect r="r" b="b" t="t" l="l"/>
            <a:pathLst>
              <a:path h="1491305" w="1516114">
                <a:moveTo>
                  <a:pt x="0" y="0"/>
                </a:moveTo>
                <a:lnTo>
                  <a:pt x="1516115" y="0"/>
                </a:lnTo>
                <a:lnTo>
                  <a:pt x="1516115" y="1491305"/>
                </a:lnTo>
                <a:lnTo>
                  <a:pt x="0" y="14913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-751002" y="-2534763"/>
            <a:ext cx="3879747" cy="3047365"/>
          </a:xfrm>
          <a:custGeom>
            <a:avLst/>
            <a:gdLst/>
            <a:ahLst/>
            <a:cxnLst/>
            <a:rect r="r" b="b" t="t" l="l"/>
            <a:pathLst>
              <a:path h="3047365" w="3879747">
                <a:moveTo>
                  <a:pt x="3879747" y="3047365"/>
                </a:moveTo>
                <a:lnTo>
                  <a:pt x="0" y="3047365"/>
                </a:lnTo>
                <a:lnTo>
                  <a:pt x="0" y="0"/>
                </a:lnTo>
                <a:lnTo>
                  <a:pt x="3879747" y="0"/>
                </a:lnTo>
                <a:lnTo>
                  <a:pt x="3879747" y="3047365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15033965" y="-1190353"/>
            <a:ext cx="2385506" cy="2376832"/>
          </a:xfrm>
          <a:custGeom>
            <a:avLst/>
            <a:gdLst/>
            <a:ahLst/>
            <a:cxnLst/>
            <a:rect r="r" b="b" t="t" l="l"/>
            <a:pathLst>
              <a:path h="2376832" w="2385506">
                <a:moveTo>
                  <a:pt x="0" y="2376831"/>
                </a:moveTo>
                <a:lnTo>
                  <a:pt x="2385506" y="2376831"/>
                </a:lnTo>
                <a:lnTo>
                  <a:pt x="2385506" y="0"/>
                </a:lnTo>
                <a:lnTo>
                  <a:pt x="0" y="0"/>
                </a:lnTo>
                <a:lnTo>
                  <a:pt x="0" y="2376831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5319426" y="8195017"/>
            <a:ext cx="3879747" cy="4804082"/>
            <a:chOff x="0" y="0"/>
            <a:chExt cx="5172996" cy="6405442"/>
          </a:xfrm>
        </p:grpSpPr>
        <p:sp>
          <p:nvSpPr>
            <p:cNvPr name="Freeform 10" id="10"/>
            <p:cNvSpPr/>
            <p:nvPr/>
          </p:nvSpPr>
          <p:spPr>
            <a:xfrm flipH="false" flipV="false" rot="-2700000">
              <a:off x="1529644" y="423508"/>
              <a:ext cx="2021486" cy="1988407"/>
            </a:xfrm>
            <a:custGeom>
              <a:avLst/>
              <a:gdLst/>
              <a:ahLst/>
              <a:cxnLst/>
              <a:rect r="r" b="b" t="t" l="l"/>
              <a:pathLst>
                <a:path h="1988407" w="2021486">
                  <a:moveTo>
                    <a:pt x="0" y="0"/>
                  </a:moveTo>
                  <a:lnTo>
                    <a:pt x="2021486" y="0"/>
                  </a:lnTo>
                  <a:lnTo>
                    <a:pt x="2021486" y="1988407"/>
                  </a:lnTo>
                  <a:lnTo>
                    <a:pt x="0" y="1988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2342289"/>
              <a:ext cx="5172996" cy="4063153"/>
            </a:xfrm>
            <a:custGeom>
              <a:avLst/>
              <a:gdLst/>
              <a:ahLst/>
              <a:cxnLst/>
              <a:rect r="r" b="b" t="t" l="l"/>
              <a:pathLst>
                <a:path h="4063153" w="5172996">
                  <a:moveTo>
                    <a:pt x="0" y="0"/>
                  </a:moveTo>
                  <a:lnTo>
                    <a:pt x="5172996" y="0"/>
                  </a:lnTo>
                  <a:lnTo>
                    <a:pt x="5172996" y="4063153"/>
                  </a:lnTo>
                  <a:lnTo>
                    <a:pt x="0" y="40631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83477" y="2473968"/>
            <a:ext cx="15921046" cy="112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HTTP meth</a:t>
            </a:r>
            <a:r>
              <a:rPr lang="en-US" sz="3200">
                <a:solidFill>
                  <a:srgbClr val="1B1919"/>
                </a:solidFill>
                <a:latin typeface="Poppins"/>
                <a:ea typeface="Poppins"/>
                <a:cs typeface="Poppins"/>
                <a:sym typeface="Poppins"/>
              </a:rPr>
              <a:t>ods are standardized commands  used by web clients and servers to communicate on the internet, particularly in RESTful APIs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9180" y="1843375"/>
            <a:ext cx="13820115" cy="6600250"/>
          </a:xfrm>
          <a:custGeom>
            <a:avLst/>
            <a:gdLst/>
            <a:ahLst/>
            <a:cxnLst/>
            <a:rect r="r" b="b" t="t" l="l"/>
            <a:pathLst>
              <a:path h="6600250" w="13820115">
                <a:moveTo>
                  <a:pt x="0" y="0"/>
                </a:moveTo>
                <a:lnTo>
                  <a:pt x="13820115" y="0"/>
                </a:lnTo>
                <a:lnTo>
                  <a:pt x="13820115" y="6600250"/>
                </a:lnTo>
                <a:lnTo>
                  <a:pt x="0" y="66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1569739"/>
            <a:ext cx="9525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161511" y="489902"/>
            <a:ext cx="1974503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Setup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319426" y="8195017"/>
            <a:ext cx="3879747" cy="4804082"/>
            <a:chOff x="0" y="0"/>
            <a:chExt cx="5172996" cy="6405442"/>
          </a:xfrm>
        </p:grpSpPr>
        <p:sp>
          <p:nvSpPr>
            <p:cNvPr name="Freeform 6" id="6"/>
            <p:cNvSpPr/>
            <p:nvPr/>
          </p:nvSpPr>
          <p:spPr>
            <a:xfrm flipH="false" flipV="false" rot="-2700000">
              <a:off x="1529644" y="423508"/>
              <a:ext cx="2021486" cy="1988407"/>
            </a:xfrm>
            <a:custGeom>
              <a:avLst/>
              <a:gdLst/>
              <a:ahLst/>
              <a:cxnLst/>
              <a:rect r="r" b="b" t="t" l="l"/>
              <a:pathLst>
                <a:path h="1988407" w="2021486">
                  <a:moveTo>
                    <a:pt x="0" y="0"/>
                  </a:moveTo>
                  <a:lnTo>
                    <a:pt x="2021486" y="0"/>
                  </a:lnTo>
                  <a:lnTo>
                    <a:pt x="2021486" y="1988407"/>
                  </a:lnTo>
                  <a:lnTo>
                    <a:pt x="0" y="1988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2342289"/>
              <a:ext cx="5172996" cy="4063153"/>
            </a:xfrm>
            <a:custGeom>
              <a:avLst/>
              <a:gdLst/>
              <a:ahLst/>
              <a:cxnLst/>
              <a:rect r="r" b="b" t="t" l="l"/>
              <a:pathLst>
                <a:path h="4063153" w="5172996">
                  <a:moveTo>
                    <a:pt x="0" y="0"/>
                  </a:moveTo>
                  <a:lnTo>
                    <a:pt x="5172996" y="0"/>
                  </a:lnTo>
                  <a:lnTo>
                    <a:pt x="5172996" y="4063153"/>
                  </a:lnTo>
                  <a:lnTo>
                    <a:pt x="0" y="40631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-1869223" y="-2692541"/>
            <a:ext cx="22214623" cy="14848765"/>
            <a:chOff x="0" y="0"/>
            <a:chExt cx="29619498" cy="197983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4133098" y="846855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14813758"/>
              <a:ext cx="4984595" cy="4984595"/>
            </a:xfrm>
            <a:custGeom>
              <a:avLst/>
              <a:gdLst/>
              <a:ahLst/>
              <a:cxnLst/>
              <a:rect r="r" b="b" t="t" l="l"/>
              <a:pathLst>
                <a:path h="4984595" w="4984595">
                  <a:moveTo>
                    <a:pt x="0" y="0"/>
                  </a:moveTo>
                  <a:lnTo>
                    <a:pt x="4984595" y="0"/>
                  </a:lnTo>
                  <a:lnTo>
                    <a:pt x="4984595" y="4984595"/>
                  </a:lnTo>
                  <a:lnTo>
                    <a:pt x="0" y="49845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863898" y="15721501"/>
              <a:ext cx="3180675" cy="3169109"/>
            </a:xfrm>
            <a:custGeom>
              <a:avLst/>
              <a:gdLst/>
              <a:ahLst/>
              <a:cxnLst/>
              <a:rect r="r" b="b" t="t" l="l"/>
              <a:pathLst>
                <a:path h="3169109" w="3180675">
                  <a:moveTo>
                    <a:pt x="0" y="0"/>
                  </a:moveTo>
                  <a:lnTo>
                    <a:pt x="3180675" y="0"/>
                  </a:lnTo>
                  <a:lnTo>
                    <a:pt x="3180675" y="3169109"/>
                  </a:lnTo>
                  <a:lnTo>
                    <a:pt x="0" y="31691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2700000">
              <a:off x="2853155" y="3967452"/>
              <a:ext cx="2021486" cy="1988407"/>
            </a:xfrm>
            <a:custGeom>
              <a:avLst/>
              <a:gdLst/>
              <a:ahLst/>
              <a:cxnLst/>
              <a:rect r="r" b="b" t="t" l="l"/>
              <a:pathLst>
                <a:path h="1988407" w="2021486">
                  <a:moveTo>
                    <a:pt x="0" y="0"/>
                  </a:moveTo>
                  <a:lnTo>
                    <a:pt x="2021486" y="0"/>
                  </a:lnTo>
                  <a:lnTo>
                    <a:pt x="2021486" y="1988407"/>
                  </a:lnTo>
                  <a:lnTo>
                    <a:pt x="0" y="1988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true" flipV="true" rot="0">
              <a:off x="1277399" y="0"/>
              <a:ext cx="5172996" cy="4063153"/>
            </a:xfrm>
            <a:custGeom>
              <a:avLst/>
              <a:gdLst/>
              <a:ahLst/>
              <a:cxnLst/>
              <a:rect r="r" b="b" t="t" l="l"/>
              <a:pathLst>
                <a:path h="4063153" w="5172996">
                  <a:moveTo>
                    <a:pt x="5172997" y="4063153"/>
                  </a:moveTo>
                  <a:lnTo>
                    <a:pt x="0" y="4063153"/>
                  </a:lnTo>
                  <a:lnTo>
                    <a:pt x="0" y="0"/>
                  </a:lnTo>
                  <a:lnTo>
                    <a:pt x="5172997" y="0"/>
                  </a:lnTo>
                  <a:lnTo>
                    <a:pt x="5172997" y="4063153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true" rot="0">
              <a:off x="22324022" y="1792546"/>
              <a:ext cx="3180675" cy="3169109"/>
            </a:xfrm>
            <a:custGeom>
              <a:avLst/>
              <a:gdLst/>
              <a:ahLst/>
              <a:cxnLst/>
              <a:rect r="r" b="b" t="t" l="l"/>
              <a:pathLst>
                <a:path h="3169109" w="3180675">
                  <a:moveTo>
                    <a:pt x="0" y="3169109"/>
                  </a:moveTo>
                  <a:lnTo>
                    <a:pt x="3180676" y="3169109"/>
                  </a:lnTo>
                  <a:lnTo>
                    <a:pt x="3180676" y="0"/>
                  </a:lnTo>
                  <a:lnTo>
                    <a:pt x="0" y="0"/>
                  </a:lnTo>
                  <a:lnTo>
                    <a:pt x="0" y="3169109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13540" y="3264970"/>
            <a:ext cx="8060919" cy="3041856"/>
          </a:xfrm>
          <a:custGeom>
            <a:avLst/>
            <a:gdLst/>
            <a:ahLst/>
            <a:cxnLst/>
            <a:rect r="r" b="b" t="t" l="l"/>
            <a:pathLst>
              <a:path h="3041856" w="8060919">
                <a:moveTo>
                  <a:pt x="0" y="0"/>
                </a:moveTo>
                <a:lnTo>
                  <a:pt x="8060920" y="0"/>
                </a:lnTo>
                <a:lnTo>
                  <a:pt x="8060920" y="3041856"/>
                </a:lnTo>
                <a:lnTo>
                  <a:pt x="0" y="3041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18624" y="1569739"/>
            <a:ext cx="1250752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GET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869223" y="-2692541"/>
            <a:ext cx="22214623" cy="14848765"/>
            <a:chOff x="0" y="0"/>
            <a:chExt cx="29619498" cy="197983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4133098" y="846855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4813758"/>
              <a:ext cx="4984595" cy="4984595"/>
            </a:xfrm>
            <a:custGeom>
              <a:avLst/>
              <a:gdLst/>
              <a:ahLst/>
              <a:cxnLst/>
              <a:rect r="r" b="b" t="t" l="l"/>
              <a:pathLst>
                <a:path h="4984595" w="4984595">
                  <a:moveTo>
                    <a:pt x="0" y="0"/>
                  </a:moveTo>
                  <a:lnTo>
                    <a:pt x="4984595" y="0"/>
                  </a:lnTo>
                  <a:lnTo>
                    <a:pt x="4984595" y="4984595"/>
                  </a:lnTo>
                  <a:lnTo>
                    <a:pt x="0" y="49845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863898" y="15721501"/>
              <a:ext cx="3180675" cy="3169109"/>
            </a:xfrm>
            <a:custGeom>
              <a:avLst/>
              <a:gdLst/>
              <a:ahLst/>
              <a:cxnLst/>
              <a:rect r="r" b="b" t="t" l="l"/>
              <a:pathLst>
                <a:path h="3169109" w="3180675">
                  <a:moveTo>
                    <a:pt x="0" y="0"/>
                  </a:moveTo>
                  <a:lnTo>
                    <a:pt x="3180675" y="0"/>
                  </a:lnTo>
                  <a:lnTo>
                    <a:pt x="3180675" y="3169109"/>
                  </a:lnTo>
                  <a:lnTo>
                    <a:pt x="0" y="31691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2700000">
              <a:off x="2853155" y="3967452"/>
              <a:ext cx="2021486" cy="1988407"/>
            </a:xfrm>
            <a:custGeom>
              <a:avLst/>
              <a:gdLst/>
              <a:ahLst/>
              <a:cxnLst/>
              <a:rect r="r" b="b" t="t" l="l"/>
              <a:pathLst>
                <a:path h="1988407" w="2021486">
                  <a:moveTo>
                    <a:pt x="0" y="0"/>
                  </a:moveTo>
                  <a:lnTo>
                    <a:pt x="2021486" y="0"/>
                  </a:lnTo>
                  <a:lnTo>
                    <a:pt x="2021486" y="1988407"/>
                  </a:lnTo>
                  <a:lnTo>
                    <a:pt x="0" y="1988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0">
              <a:off x="1277399" y="0"/>
              <a:ext cx="5172996" cy="4063153"/>
            </a:xfrm>
            <a:custGeom>
              <a:avLst/>
              <a:gdLst/>
              <a:ahLst/>
              <a:cxnLst/>
              <a:rect r="r" b="b" t="t" l="l"/>
              <a:pathLst>
                <a:path h="4063153" w="5172996">
                  <a:moveTo>
                    <a:pt x="5172997" y="4063153"/>
                  </a:moveTo>
                  <a:lnTo>
                    <a:pt x="0" y="4063153"/>
                  </a:lnTo>
                  <a:lnTo>
                    <a:pt x="0" y="0"/>
                  </a:lnTo>
                  <a:lnTo>
                    <a:pt x="5172997" y="0"/>
                  </a:lnTo>
                  <a:lnTo>
                    <a:pt x="5172997" y="4063153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true" rot="0">
              <a:off x="22324022" y="1792546"/>
              <a:ext cx="3180675" cy="3169109"/>
            </a:xfrm>
            <a:custGeom>
              <a:avLst/>
              <a:gdLst/>
              <a:ahLst/>
              <a:cxnLst/>
              <a:rect r="r" b="b" t="t" l="l"/>
              <a:pathLst>
                <a:path h="3169109" w="3180675">
                  <a:moveTo>
                    <a:pt x="0" y="3169109"/>
                  </a:moveTo>
                  <a:lnTo>
                    <a:pt x="3180676" y="3169109"/>
                  </a:lnTo>
                  <a:lnTo>
                    <a:pt x="3180676" y="0"/>
                  </a:lnTo>
                  <a:lnTo>
                    <a:pt x="0" y="0"/>
                  </a:lnTo>
                  <a:lnTo>
                    <a:pt x="0" y="3169109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319426" y="8195017"/>
            <a:ext cx="3879747" cy="4804082"/>
            <a:chOff x="0" y="0"/>
            <a:chExt cx="5172996" cy="6405442"/>
          </a:xfrm>
        </p:grpSpPr>
        <p:sp>
          <p:nvSpPr>
            <p:cNvPr name="Freeform 12" id="12"/>
            <p:cNvSpPr/>
            <p:nvPr/>
          </p:nvSpPr>
          <p:spPr>
            <a:xfrm flipH="false" flipV="false" rot="-2700000">
              <a:off x="1529644" y="423508"/>
              <a:ext cx="2021486" cy="1988407"/>
            </a:xfrm>
            <a:custGeom>
              <a:avLst/>
              <a:gdLst/>
              <a:ahLst/>
              <a:cxnLst/>
              <a:rect r="r" b="b" t="t" l="l"/>
              <a:pathLst>
                <a:path h="1988407" w="2021486">
                  <a:moveTo>
                    <a:pt x="0" y="0"/>
                  </a:moveTo>
                  <a:lnTo>
                    <a:pt x="2021486" y="0"/>
                  </a:lnTo>
                  <a:lnTo>
                    <a:pt x="2021486" y="1988407"/>
                  </a:lnTo>
                  <a:lnTo>
                    <a:pt x="0" y="1988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2342289"/>
              <a:ext cx="5172996" cy="4063153"/>
            </a:xfrm>
            <a:custGeom>
              <a:avLst/>
              <a:gdLst/>
              <a:ahLst/>
              <a:cxnLst/>
              <a:rect r="r" b="b" t="t" l="l"/>
              <a:pathLst>
                <a:path h="4063153" w="5172996">
                  <a:moveTo>
                    <a:pt x="0" y="0"/>
                  </a:moveTo>
                  <a:lnTo>
                    <a:pt x="5172996" y="0"/>
                  </a:lnTo>
                  <a:lnTo>
                    <a:pt x="5172996" y="4063153"/>
                  </a:lnTo>
                  <a:lnTo>
                    <a:pt x="0" y="40631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6616" y="3180668"/>
            <a:ext cx="16514769" cy="3187886"/>
          </a:xfrm>
          <a:custGeom>
            <a:avLst/>
            <a:gdLst/>
            <a:ahLst/>
            <a:cxnLst/>
            <a:rect r="r" b="b" t="t" l="l"/>
            <a:pathLst>
              <a:path h="3187886" w="16514769">
                <a:moveTo>
                  <a:pt x="0" y="0"/>
                </a:moveTo>
                <a:lnTo>
                  <a:pt x="16514768" y="0"/>
                </a:lnTo>
                <a:lnTo>
                  <a:pt x="16514768" y="3187887"/>
                </a:lnTo>
                <a:lnTo>
                  <a:pt x="0" y="3187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63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80202" y="1569739"/>
            <a:ext cx="1727597" cy="934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B1919"/>
                </a:solidFill>
                <a:latin typeface="Poppins Bold"/>
                <a:ea typeface="Poppins Bold"/>
                <a:cs typeface="Poppins Bold"/>
                <a:sym typeface="Poppins Bold"/>
              </a:rPr>
              <a:t>POST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869223" y="-2692541"/>
            <a:ext cx="22214623" cy="14848765"/>
            <a:chOff x="0" y="0"/>
            <a:chExt cx="29619498" cy="197983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4133098" y="846855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4813758"/>
              <a:ext cx="4984595" cy="4984595"/>
            </a:xfrm>
            <a:custGeom>
              <a:avLst/>
              <a:gdLst/>
              <a:ahLst/>
              <a:cxnLst/>
              <a:rect r="r" b="b" t="t" l="l"/>
              <a:pathLst>
                <a:path h="4984595" w="4984595">
                  <a:moveTo>
                    <a:pt x="0" y="0"/>
                  </a:moveTo>
                  <a:lnTo>
                    <a:pt x="4984595" y="0"/>
                  </a:lnTo>
                  <a:lnTo>
                    <a:pt x="4984595" y="4984595"/>
                  </a:lnTo>
                  <a:lnTo>
                    <a:pt x="0" y="49845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863898" y="15721501"/>
              <a:ext cx="3180675" cy="3169109"/>
            </a:xfrm>
            <a:custGeom>
              <a:avLst/>
              <a:gdLst/>
              <a:ahLst/>
              <a:cxnLst/>
              <a:rect r="r" b="b" t="t" l="l"/>
              <a:pathLst>
                <a:path h="3169109" w="3180675">
                  <a:moveTo>
                    <a:pt x="0" y="0"/>
                  </a:moveTo>
                  <a:lnTo>
                    <a:pt x="3180675" y="0"/>
                  </a:lnTo>
                  <a:lnTo>
                    <a:pt x="3180675" y="3169109"/>
                  </a:lnTo>
                  <a:lnTo>
                    <a:pt x="0" y="31691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2700000">
              <a:off x="2853155" y="3967452"/>
              <a:ext cx="2021486" cy="1988407"/>
            </a:xfrm>
            <a:custGeom>
              <a:avLst/>
              <a:gdLst/>
              <a:ahLst/>
              <a:cxnLst/>
              <a:rect r="r" b="b" t="t" l="l"/>
              <a:pathLst>
                <a:path h="1988407" w="2021486">
                  <a:moveTo>
                    <a:pt x="0" y="0"/>
                  </a:moveTo>
                  <a:lnTo>
                    <a:pt x="2021486" y="0"/>
                  </a:lnTo>
                  <a:lnTo>
                    <a:pt x="2021486" y="1988407"/>
                  </a:lnTo>
                  <a:lnTo>
                    <a:pt x="0" y="1988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0">
              <a:off x="1277399" y="0"/>
              <a:ext cx="5172996" cy="4063153"/>
            </a:xfrm>
            <a:custGeom>
              <a:avLst/>
              <a:gdLst/>
              <a:ahLst/>
              <a:cxnLst/>
              <a:rect r="r" b="b" t="t" l="l"/>
              <a:pathLst>
                <a:path h="4063153" w="5172996">
                  <a:moveTo>
                    <a:pt x="5172997" y="4063153"/>
                  </a:moveTo>
                  <a:lnTo>
                    <a:pt x="0" y="4063153"/>
                  </a:lnTo>
                  <a:lnTo>
                    <a:pt x="0" y="0"/>
                  </a:lnTo>
                  <a:lnTo>
                    <a:pt x="5172997" y="0"/>
                  </a:lnTo>
                  <a:lnTo>
                    <a:pt x="5172997" y="4063153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true" rot="0">
              <a:off x="22324022" y="1792546"/>
              <a:ext cx="3180675" cy="3169109"/>
            </a:xfrm>
            <a:custGeom>
              <a:avLst/>
              <a:gdLst/>
              <a:ahLst/>
              <a:cxnLst/>
              <a:rect r="r" b="b" t="t" l="l"/>
              <a:pathLst>
                <a:path h="3169109" w="3180675">
                  <a:moveTo>
                    <a:pt x="0" y="3169109"/>
                  </a:moveTo>
                  <a:lnTo>
                    <a:pt x="3180676" y="3169109"/>
                  </a:lnTo>
                  <a:lnTo>
                    <a:pt x="3180676" y="0"/>
                  </a:lnTo>
                  <a:lnTo>
                    <a:pt x="0" y="0"/>
                  </a:lnTo>
                  <a:lnTo>
                    <a:pt x="0" y="3169109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319426" y="8195017"/>
            <a:ext cx="3879747" cy="4804082"/>
            <a:chOff x="0" y="0"/>
            <a:chExt cx="5172996" cy="6405442"/>
          </a:xfrm>
        </p:grpSpPr>
        <p:sp>
          <p:nvSpPr>
            <p:cNvPr name="Freeform 12" id="12"/>
            <p:cNvSpPr/>
            <p:nvPr/>
          </p:nvSpPr>
          <p:spPr>
            <a:xfrm flipH="false" flipV="false" rot="-2700000">
              <a:off x="1529644" y="423508"/>
              <a:ext cx="2021486" cy="1988407"/>
            </a:xfrm>
            <a:custGeom>
              <a:avLst/>
              <a:gdLst/>
              <a:ahLst/>
              <a:cxnLst/>
              <a:rect r="r" b="b" t="t" l="l"/>
              <a:pathLst>
                <a:path h="1988407" w="2021486">
                  <a:moveTo>
                    <a:pt x="0" y="0"/>
                  </a:moveTo>
                  <a:lnTo>
                    <a:pt x="2021486" y="0"/>
                  </a:lnTo>
                  <a:lnTo>
                    <a:pt x="2021486" y="1988407"/>
                  </a:lnTo>
                  <a:lnTo>
                    <a:pt x="0" y="1988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2342289"/>
              <a:ext cx="5172996" cy="4063153"/>
            </a:xfrm>
            <a:custGeom>
              <a:avLst/>
              <a:gdLst/>
              <a:ahLst/>
              <a:cxnLst/>
              <a:rect r="r" b="b" t="t" l="l"/>
              <a:pathLst>
                <a:path h="4063153" w="5172996">
                  <a:moveTo>
                    <a:pt x="0" y="0"/>
                  </a:moveTo>
                  <a:lnTo>
                    <a:pt x="5172996" y="0"/>
                  </a:lnTo>
                  <a:lnTo>
                    <a:pt x="5172996" y="4063153"/>
                  </a:lnTo>
                  <a:lnTo>
                    <a:pt x="0" y="40631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DAGxJj8UVqs</dc:identifier>
  <dcterms:modified xsi:type="dcterms:W3CDTF">2011-08-01T06:04:30Z</dcterms:modified>
  <cp:revision>1</cp:revision>
  <dc:title>SFG Workshop</dc:title>
</cp:coreProperties>
</file>