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82"/>
  </p:normalViewPr>
  <p:slideViewPr>
    <p:cSldViewPr snapToGrid="0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4/20/23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/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/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/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/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/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/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4/20/23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/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/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/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/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/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/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4/20/23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4/20/23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/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/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4/20/23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/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/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/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/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/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/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/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/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/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4/20/23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hulKodate/Web-Design-Group-10/tree/main" TargetMode="External"/><Relationship Id="rId2" Type="http://schemas.openxmlformats.org/officeDocument/2006/relationships/hyperlink" Target="https://foodlicious.herokuapp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6810" y="440055"/>
            <a:ext cx="5066665" cy="852170"/>
          </a:xfrm>
        </p:spPr>
        <p:txBody>
          <a:bodyPr>
            <a:normAutofit/>
          </a:bodyPr>
          <a:lstStyle/>
          <a:p>
            <a:r>
              <a:rPr lang="en-US" dirty="0" err="1"/>
              <a:t>Foodlicious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3737" y="2407945"/>
            <a:ext cx="4889737" cy="3288665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" pitchFamily="2" charset="0"/>
              </a:rPr>
              <a:t>Rahul Ashok </a:t>
            </a:r>
            <a:r>
              <a:rPr lang="en-US" dirty="0" err="1">
                <a:latin typeface="Times" pitchFamily="2" charset="0"/>
              </a:rPr>
              <a:t>Kodate</a:t>
            </a:r>
            <a:r>
              <a:rPr lang="en-US" dirty="0">
                <a:latin typeface="Times" pitchFamily="2" charset="0"/>
              </a:rPr>
              <a:t>- 002772254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" pitchFamily="2" charset="0"/>
              </a:rPr>
              <a:t>Nishant Patel- 002796854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" pitchFamily="2" charset="0"/>
              </a:rPr>
              <a:t>Anuja</a:t>
            </a:r>
            <a:r>
              <a:rPr lang="en-US" dirty="0">
                <a:latin typeface="Times" pitchFamily="2" charset="0"/>
              </a:rPr>
              <a:t> Kale- </a:t>
            </a:r>
            <a:r>
              <a:rPr lang="en-US" dirty="0">
                <a:effectLst/>
                <a:latin typeface="Times" pitchFamily="2" charset="0"/>
              </a:rPr>
              <a:t>002700699 </a:t>
            </a:r>
            <a:endParaRPr lang="en-US" dirty="0">
              <a:latin typeface="Times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" pitchFamily="2" charset="0"/>
              </a:rPr>
              <a:t>Aseem Deshmukh- 002743798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" pitchFamily="2" charset="0"/>
              </a:rPr>
              <a:t>Udaykumar</a:t>
            </a:r>
            <a:r>
              <a:rPr lang="en-US" dirty="0">
                <a:latin typeface="Times" pitchFamily="2" charset="0"/>
              </a:rPr>
              <a:t> </a:t>
            </a:r>
            <a:r>
              <a:rPr lang="en-US" dirty="0" err="1">
                <a:latin typeface="Times" pitchFamily="2" charset="0"/>
              </a:rPr>
              <a:t>Shelke</a:t>
            </a:r>
            <a:r>
              <a:rPr lang="en-US" dirty="0">
                <a:latin typeface="Times" pitchFamily="2" charset="0"/>
              </a:rPr>
              <a:t> - 002727131</a:t>
            </a:r>
          </a:p>
        </p:txBody>
      </p:sp>
      <p:pic>
        <p:nvPicPr>
          <p:cNvPr id="4" name="Picture 3" descr="Pizza in a box"/>
          <p:cNvPicPr>
            <a:picLocks noChangeAspect="1"/>
          </p:cNvPicPr>
          <p:nvPr/>
        </p:nvPicPr>
        <p:blipFill rotWithShape="1">
          <a:blip r:embed="rId2"/>
          <a:srcRect l="42473" r="2346" b="-1"/>
          <a:stretch>
            <a:fillRect/>
          </a:stretch>
        </p:blipFill>
        <p:spPr>
          <a:xfrm>
            <a:off x="6824" y="10"/>
            <a:ext cx="5669280" cy="6857990"/>
          </a:xfrm>
          <a:prstGeom prst="rect">
            <a:avLst/>
          </a:prstGeom>
        </p:spPr>
      </p:pic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 flipV="1">
            <a:off x="-2" y="2838"/>
            <a:ext cx="3342291" cy="960875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>
            <a:grpSpLocks noGrp="1" noUngrp="1" noRot="1" noChangeAspect="1" noMove="1" noResize="1"/>
          </p:cNvGrpSpPr>
          <p:nvPr/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4" name="Freeform: Shape 13"/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Graphic 12"/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/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/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aphic 78"/>
          <p:cNvGrpSpPr>
            <a:grpSpLocks noGrp="1" noUngrp="1" noRot="1" noChangeAspect="1" noMove="1" noResize="1"/>
          </p:cNvGrpSpPr>
          <p:nvPr/>
        </p:nvGrpSpPr>
        <p:grpSpPr>
          <a:xfrm>
            <a:off x="6868870" y="1292177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/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16" y="2521887"/>
            <a:ext cx="10595940" cy="3549045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74151"/>
                </a:solidFill>
                <a:effectLst/>
                <a:latin typeface="Times" pitchFamily="2" charset="0"/>
              </a:rPr>
              <a:t>Foodlicious</a:t>
            </a:r>
            <a:r>
              <a:rPr lang="en-US" b="0" i="0" dirty="0">
                <a:solidFill>
                  <a:srgbClr val="374151"/>
                </a:solidFill>
                <a:effectLst/>
                <a:latin typeface="Times" pitchFamily="2" charset="0"/>
              </a:rPr>
              <a:t> is an online food ordering system that allows customers to order a variety of foods directly from the website. The system is built using React, which provides a modern and user-friendly interface for customers to place their orders. The system supports different cuisines, such as Italian, Mexican, Chinese, and more, giving customers a wide range of food options to choose from.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" pitchFamily="2" charset="0"/>
              </a:rPr>
              <a:t>The system also allows customers to track their order status and receive real-time updates on their delivery status. The admin interface allows the business owner to manage their menu, set pricing, and monitor order fulfillment for all the different food options available.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" pitchFamily="2" charset="0"/>
              </a:rPr>
              <a:t>Overall,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" pitchFamily="2" charset="0"/>
              </a:rPr>
              <a:t>Foodlicious</a:t>
            </a:r>
            <a:r>
              <a:rPr lang="en-US" b="0" i="0" dirty="0">
                <a:solidFill>
                  <a:srgbClr val="374151"/>
                </a:solidFill>
                <a:effectLst/>
                <a:latin typeface="Times" pitchFamily="2" charset="0"/>
              </a:rPr>
              <a:t> is a convenient and easy-to-use food ordering system that simplifies the ordering process for customers, while providing the business owner with a powerful platform to manage their operations for all types of food options</a:t>
            </a:r>
            <a:r>
              <a:rPr lang="en-US" b="0" i="0" dirty="0">
                <a:solidFill>
                  <a:srgbClr val="374151"/>
                </a:solidFill>
                <a:effectLst/>
                <a:latin typeface="Bahnschrift SemiBold" panose="020B0502040204020203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954" y="1522957"/>
            <a:ext cx="3763010" cy="847090"/>
          </a:xfrm>
        </p:spPr>
        <p:txBody>
          <a:bodyPr anchor="t">
            <a:normAutofit/>
          </a:bodyPr>
          <a:lstStyle/>
          <a:p>
            <a:r>
              <a:rPr lang="en-US" dirty="0"/>
              <a:t>Features </a:t>
            </a:r>
          </a:p>
        </p:txBody>
      </p:sp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1285870" y="-1272272"/>
            <a:ext cx="1349830" cy="3894372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95340" y="2461895"/>
            <a:ext cx="5700395" cy="305562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" pitchFamily="2" charset="0"/>
              </a:rPr>
              <a:t>User Dashboard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" pitchFamily="2" charset="0"/>
              </a:rPr>
              <a:t>Admin Dashboard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" pitchFamily="2" charset="0"/>
              </a:rPr>
              <a:t>Manage Users, Products, Orders in Admin Panel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" pitchFamily="2" charset="0"/>
              </a:rPr>
              <a:t>Add to Cart Feature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" pitchFamily="2" charset="0"/>
              </a:rPr>
              <a:t>Update Quantity in Cart</a:t>
            </a:r>
            <a:endParaRPr lang="en-US" dirty="0">
              <a:latin typeface="Times" pitchFamily="2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" pitchFamily="2" charset="0"/>
              </a:rPr>
              <a:t>Delete Products from the Cart</a:t>
            </a:r>
          </a:p>
        </p:txBody>
      </p:sp>
      <p:sp>
        <p:nvSpPr>
          <p:cNvPr id="21" name="Freeform: Shap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/>
          <p:cNvGrpSpPr>
            <a:grpSpLocks noGrp="1" noUngrp="1" noRot="1" noChangeAspect="1" noMove="1" noResize="1"/>
          </p:cNvGrpSpPr>
          <p:nvPr/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4" name="Freeform: Shape 23"/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/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/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/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/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/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Content Placeholder 3"/>
          <p:cNvSpPr>
            <a:spLocks noGrp="1"/>
          </p:cNvSpPr>
          <p:nvPr/>
        </p:nvSpPr>
        <p:spPr>
          <a:xfrm>
            <a:off x="1028065" y="2543175"/>
            <a:ext cx="4782820" cy="3063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" pitchFamily="2" charset="0"/>
              </a:rPr>
              <a:t>User Authentication</a:t>
            </a:r>
            <a:endParaRPr lang="en-US" dirty="0">
              <a:latin typeface="Times" pitchFamily="2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" pitchFamily="2" charset="0"/>
              </a:rPr>
              <a:t>Common Payment Gateway Integration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" pitchFamily="2" charset="0"/>
              </a:rPr>
              <a:t>Paying Amount with Stripe</a:t>
            </a:r>
            <a:endParaRPr lang="en-US" dirty="0">
              <a:latin typeface="Times" pitchFamily="2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" pitchFamily="2" charset="0"/>
              </a:rPr>
              <a:t>Placing Orders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" pitchFamily="2" charset="0"/>
              </a:rPr>
              <a:t>Store Orders in the Database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" pitchFamily="2" charset="0"/>
              </a:rPr>
              <a:t>Retrieve Orders to User Profile</a:t>
            </a:r>
          </a:p>
          <a:p>
            <a:pPr>
              <a:lnSpc>
                <a:spcPct val="100000"/>
              </a:lnSpc>
            </a:pPr>
            <a:endParaRPr lang="en-US" sz="1300" b="0" i="0" dirty="0">
              <a:effectLst/>
              <a:latin typeface="Times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>
            <a:grpSpLocks noGrp="1" noUngrp="1" noRot="1" noChangeAspect="1" noMove="1" noResize="1"/>
          </p:cNvGrpSpPr>
          <p:nvPr/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1" name="Freeform: Shape 10"/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Graphic 12"/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5"/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/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Freeform: Shap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78"/>
          <p:cNvGrpSpPr>
            <a:grpSpLocks noGrp="1" noUngrp="1" noRot="1" noChangeAspect="1" noMove="1" noResize="1"/>
          </p:cNvGrpSpPr>
          <p:nvPr/>
        </p:nvGrpSpPr>
        <p:grpSpPr>
          <a:xfrm>
            <a:off x="530225" y="231056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2" name="Graphic 78"/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aphic 78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4" name="Graphic 78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43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1" name="Freeform: Shap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89" y="1373492"/>
            <a:ext cx="3876372" cy="8837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Tech Stack Used </a:t>
            </a:r>
          </a:p>
        </p:txBody>
      </p:sp>
      <p:grpSp>
        <p:nvGrpSpPr>
          <p:cNvPr id="33" name="Graphic 78"/>
          <p:cNvGrpSpPr>
            <a:grpSpLocks noGrp="1" noUngrp="1" noRot="1" noChangeAspect="1" noMove="1" noResize="1"/>
          </p:cNvGrpSpPr>
          <p:nvPr/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4" name="Graphic 78"/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aphic 78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6" name="Graphic 78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Freeform: Shape 4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3" name="Group 42"/>
          <p:cNvGrpSpPr>
            <a:grpSpLocks noGrp="1" noUngrp="1" noRot="1" noChangeAspect="1" noMove="1" noResize="1"/>
          </p:cNvGrpSpPr>
          <p:nvPr/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4" name="Freeform: Shape 43"/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Graphic 12"/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/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15"/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Ic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306" y="3562611"/>
            <a:ext cx="1017721" cy="88372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440167" y="4567230"/>
            <a:ext cx="83199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" pitchFamily="2" charset="0"/>
              </a:rPr>
              <a:t> </a:t>
            </a:r>
            <a:r>
              <a:rPr lang="en-US" sz="2000" dirty="0">
                <a:latin typeface="Bahnschrift SemiBold" panose="020B0502040204020203" pitchFamily="34" charset="0"/>
              </a:rPr>
              <a:t>React</a:t>
            </a:r>
          </a:p>
        </p:txBody>
      </p:sp>
      <p:pic>
        <p:nvPicPr>
          <p:cNvPr id="51" name="Picture 50" descr="Icon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946" y="3764065"/>
            <a:ext cx="1084078" cy="663094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9873956" y="4765167"/>
            <a:ext cx="12556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  <a:latin typeface="Bahnschrift SemiBold" panose="020B0502040204020203" pitchFamily="34" charset="0"/>
              </a:rPr>
              <a:t>Node</a:t>
            </a:r>
            <a:r>
              <a:rPr lang="en-US" sz="2000" dirty="0">
                <a:latin typeface="Bahnschrift SemiBold" panose="020B0502040204020203" pitchFamily="34" charset="0"/>
              </a:rPr>
              <a:t>.js</a:t>
            </a:r>
          </a:p>
        </p:txBody>
      </p:sp>
      <p:pic>
        <p:nvPicPr>
          <p:cNvPr id="57" name="Picture 56" descr="Logo, company name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953" y="3662697"/>
            <a:ext cx="1764747" cy="62928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4331531" y="4803915"/>
            <a:ext cx="17644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 err="1">
                <a:effectLst/>
                <a:latin typeface="Bahnschrift SemiBold" panose="020B0502040204020203" pitchFamily="34" charset="0"/>
              </a:rPr>
              <a:t>Express.js</a:t>
            </a:r>
            <a:endParaRPr lang="en-US" sz="2000" b="0" i="0" dirty="0">
              <a:effectLst/>
              <a:latin typeface="Bahnschrift SemiBold" panose="020B0502040204020203" pitchFamily="34" charset="0"/>
            </a:endParaRPr>
          </a:p>
        </p:txBody>
      </p:sp>
      <p:pic>
        <p:nvPicPr>
          <p:cNvPr id="63" name="Picture 62" descr="Logo&#10;&#10;Description automatically generated"/>
          <p:cNvPicPr>
            <a:picLocks noChangeAspect="1"/>
          </p:cNvPicPr>
          <p:nvPr/>
        </p:nvPicPr>
        <p:blipFill>
          <a:blip r:embed="rId5"/>
          <a:srcRect l="20000" t="33225" r="21309" b="35751"/>
          <a:stretch>
            <a:fillRect/>
          </a:stretch>
        </p:blipFill>
        <p:spPr>
          <a:xfrm>
            <a:off x="1062844" y="3803279"/>
            <a:ext cx="2120265" cy="629285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1476355" y="4854670"/>
            <a:ext cx="1642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Bahnschrift SemiBold" panose="020B0502040204020203" pitchFamily="34" charset="0"/>
              </a:rPr>
              <a:t>m</a:t>
            </a:r>
            <a:r>
              <a:rPr lang="en-US" sz="2000" i="0" dirty="0" err="1">
                <a:effectLst/>
                <a:latin typeface="Bahnschrift SemiBold" panose="020B0502040204020203" pitchFamily="34" charset="0"/>
              </a:rPr>
              <a:t>ongoDB</a:t>
            </a:r>
            <a:endParaRPr lang="en-US" sz="2000" dirty="0"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225" y="2137410"/>
            <a:ext cx="1968500" cy="963930"/>
          </a:xfrm>
        </p:spPr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2225674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>
                <a:latin typeface="Times" pitchFamily="2" charset="0"/>
              </a:rPr>
              <a:t>Heroku</a:t>
            </a:r>
          </a:p>
          <a:p>
            <a:r>
              <a:rPr lang="en-US" sz="2600" dirty="0">
                <a:latin typeface="Times" pitchFamily="2" charset="0"/>
                <a:hlinkClick r:id="rId2"/>
              </a:rPr>
              <a:t> https://foodlicious.herokuapp.com/</a:t>
            </a:r>
            <a:endParaRPr lang="en-US" sz="2600" dirty="0">
              <a:latin typeface="Times" pitchFamily="2" charset="0"/>
            </a:endParaRPr>
          </a:p>
          <a:p>
            <a:endParaRPr lang="en-US" sz="2600" dirty="0">
              <a:latin typeface="Times" pitchFamily="2" charset="0"/>
            </a:endParaRPr>
          </a:p>
          <a:p>
            <a:r>
              <a:rPr lang="en-US" sz="2200" dirty="0" err="1">
                <a:latin typeface="Times" pitchFamily="2" charset="0"/>
              </a:rPr>
              <a:t>Github</a:t>
            </a:r>
            <a:endParaRPr lang="en-US" sz="2200" dirty="0">
              <a:latin typeface="Times" pitchFamily="2" charset="0"/>
            </a:endParaRPr>
          </a:p>
          <a:p>
            <a:r>
              <a:rPr lang="en-US" sz="2600" dirty="0">
                <a:latin typeface="Times" pitchFamily="2" charset="0"/>
                <a:hlinkClick r:id="rId3"/>
              </a:rPr>
              <a:t>https://github.com/RahulKodate/Web-Design-Group-10/tree/main</a:t>
            </a:r>
            <a:endParaRPr lang="en-US" sz="2600" dirty="0">
              <a:latin typeface="Times" pitchFamily="2" charset="0"/>
            </a:endParaRPr>
          </a:p>
          <a:p>
            <a:endParaRPr lang="en-US" dirty="0">
              <a:latin typeface="Times" pitchFamily="2" charset="0"/>
            </a:endParaRPr>
          </a:p>
          <a:p>
            <a:endParaRPr lang="en-US" dirty="0">
              <a:latin typeface="Times" pitchFamily="2" charset="0"/>
              <a:hlinkClick r:id="rId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rcRect l="5515" t="14117" r="2126"/>
          <a:stretch>
            <a:fillRect/>
          </a:stretch>
        </p:blipFill>
        <p:spPr>
          <a:xfrm>
            <a:off x="4416425" y="330200"/>
            <a:ext cx="7428865" cy="3410585"/>
          </a:xfrm>
          <a:prstGeom prst="rect">
            <a:avLst/>
          </a:prstGeom>
          <a:effectLst>
            <a:outerShdw blurRad="546100" dist="165100" dir="2700000" algn="tl" rotWithShape="0">
              <a:prstClr val="black">
                <a:alpha val="26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>
            <a:grpSpLocks noGrp="1" noUngrp="1" noRot="1" noChangeAspect="1" noMove="1" noResize="1"/>
          </p:cNvGrpSpPr>
          <p:nvPr/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1" name="Freeform: Shape 10"/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Graphic 12"/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5"/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/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Freeform: Shap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78"/>
          <p:cNvGrpSpPr>
            <a:grpSpLocks noGrp="1" noUngrp="1" noRot="1" noChangeAspect="1" noMove="1" noResize="1"/>
          </p:cNvGrpSpPr>
          <p:nvPr/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2" name="Graphic 78"/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aphic 78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4" name="Graphic 78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Variety of fresh salads"/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431" r="-1" b="3277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238" y="1145080"/>
            <a:ext cx="9090476" cy="21796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31" name="Freeform: Shap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H="1">
            <a:off x="10491506" y="-615180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3" name="Graphic 78"/>
          <p:cNvGrpSpPr>
            <a:grpSpLocks noGrp="1" noUngrp="1" noRot="1" noChangeAspect="1" noMove="1" noResize="1"/>
          </p:cNvGrpSpPr>
          <p:nvPr/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4" name="Graphic 78"/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aphic 78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6" name="Graphic 78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1" name="Freeform: Shape 4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1" y="5516668"/>
            <a:ext cx="4187283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3" name="Group 42"/>
          <p:cNvGrpSpPr>
            <a:grpSpLocks noGrp="1" noUngrp="1" noRot="1" noChangeAspect="1" noMove="1" noResize="1"/>
          </p:cNvGrpSpPr>
          <p:nvPr/>
        </p:nvGrpSpPr>
        <p:grpSpPr>
          <a:xfrm>
            <a:off x="0" y="4969850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4" name="Freeform: Shape 43"/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Graphic 12"/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/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15"/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DarkSeedLeftStep">
      <a:dk1>
        <a:srgbClr val="000000"/>
      </a:dk1>
      <a:lt1>
        <a:srgbClr val="FFFFFF"/>
      </a:lt1>
      <a:dk2>
        <a:srgbClr val="33231D"/>
      </a:dk2>
      <a:lt2>
        <a:srgbClr val="E6E2E8"/>
      </a:lt2>
      <a:accent1>
        <a:srgbClr val="5EB620"/>
      </a:accent1>
      <a:accent2>
        <a:srgbClr val="92AC13"/>
      </a:accent2>
      <a:accent3>
        <a:srgbClr val="C39B23"/>
      </a:accent3>
      <a:accent4>
        <a:srgbClr val="D55717"/>
      </a:accent4>
      <a:accent5>
        <a:srgbClr val="E72939"/>
      </a:accent5>
      <a:accent6>
        <a:srgbClr val="D51776"/>
      </a:accent6>
      <a:hlink>
        <a:srgbClr val="BF4A3F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264</Words>
  <Application>Microsoft Macintosh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Avenir Next LT Pro</vt:lpstr>
      <vt:lpstr>Avenir Next LT Pro Light</vt:lpstr>
      <vt:lpstr>Bahnschrift SemiBold</vt:lpstr>
      <vt:lpstr>Georgia Pro Semibold</vt:lpstr>
      <vt:lpstr>Times</vt:lpstr>
      <vt:lpstr>RocaVTI</vt:lpstr>
      <vt:lpstr>Foodlicious</vt:lpstr>
      <vt:lpstr>Introduction</vt:lpstr>
      <vt:lpstr>Features </vt:lpstr>
      <vt:lpstr>Tech Stack Used </vt:lpstr>
      <vt:lpstr>Links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Delivery Website</dc:title>
  <dc:creator>Anuja Kale</dc:creator>
  <cp:lastModifiedBy>Anuja Kale</cp:lastModifiedBy>
  <cp:revision>11</cp:revision>
  <dcterms:created xsi:type="dcterms:W3CDTF">2023-04-19T01:27:00Z</dcterms:created>
  <dcterms:modified xsi:type="dcterms:W3CDTF">2023-04-20T19:44:24Z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6F8CBF921F674BCAB0165DD0692EDB5B</vt:lpwstr>
  </property>
  <property fmtid="{D5CDD505-2E9C-101B-9397-08002B2CF9AE}" pid="3" name="KSOProductBuildVer">
    <vt:lpwstr>1033-11.2.0.11516</vt:lpwstr>
  </property>
</Properties>
</file>