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3E01799-9372-4DFD-A58B-87D41EC8C2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EAC317C-6868-4B00-9A4A-85988BC5175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4572000" cy="1368798"/>
          </a:xfrm>
        </p:spPr>
        <p:txBody>
          <a:bodyPr/>
          <a:lstStyle/>
          <a:p>
            <a:r>
              <a:rPr lang="en-US" dirty="0" smtClean="0"/>
              <a:t>Project training I</a:t>
            </a:r>
          </a:p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VoiceBox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5562600"/>
            <a:ext cx="4800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MAITRE Robin, VAILLANT </a:t>
            </a:r>
            <a:r>
              <a:rPr lang="fr-FR" sz="2000" dirty="0" smtClean="0"/>
              <a:t>Yann, </a:t>
            </a:r>
            <a:r>
              <a:rPr lang="fr-FR" sz="2000" dirty="0" smtClean="0"/>
              <a:t>XIAO KAI, FENG </a:t>
            </a:r>
            <a:r>
              <a:rPr lang="fr-FR" sz="2000" dirty="0" err="1" smtClean="0"/>
              <a:t>Changhong</a:t>
            </a:r>
            <a:r>
              <a:rPr lang="fr-FR" sz="2000" dirty="0" smtClean="0"/>
              <a:t>, SUN </a:t>
            </a:r>
            <a:r>
              <a:rPr lang="fr-FR" sz="2000" dirty="0" err="1" smtClean="0"/>
              <a:t>Hao</a:t>
            </a:r>
            <a:r>
              <a:rPr lang="fr-FR" sz="2000" dirty="0" smtClean="0"/>
              <a:t>, </a:t>
            </a:r>
            <a:r>
              <a:rPr lang="fr-FR" sz="2000" dirty="0" err="1" smtClean="0"/>
              <a:t>Yuyi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</a:t>
            </a:r>
            <a:endParaRPr lang="en-US" dirty="0"/>
          </a:p>
        </p:txBody>
      </p:sp>
      <p:pic>
        <p:nvPicPr>
          <p:cNvPr id="1027" name="Picture 3" descr="C:\Users\satyre\Desktop\Project Trainning\vu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2667000" cy="48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2057400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Record / </a:t>
            </a:r>
            <a:r>
              <a:rPr lang="en-US" dirty="0" smtClean="0"/>
              <a:t>Stop </a:t>
            </a:r>
            <a:r>
              <a:rPr lang="en-US" sz="2000" b="1" u="sng" dirty="0" smtClean="0"/>
              <a:t>(it’s a service) </a:t>
            </a:r>
            <a:endParaRPr lang="en-US" sz="2000" b="1" u="sng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Call other view (settings / history)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Landscape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Duration</a:t>
            </a:r>
          </a:p>
        </p:txBody>
      </p:sp>
      <p:pic>
        <p:nvPicPr>
          <p:cNvPr id="1028" name="Picture 4" descr="F:\Dropbox\Camera Uploads\vue 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01" y="3480268"/>
            <a:ext cx="5383213" cy="29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8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 7 inches</a:t>
            </a:r>
            <a:endParaRPr lang="en-US" dirty="0"/>
          </a:p>
        </p:txBody>
      </p:sp>
      <p:pic>
        <p:nvPicPr>
          <p:cNvPr id="2050" name="Picture 2" descr="F:\Dropbox\Camera Uploads\vue_presentation nex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8396"/>
            <a:ext cx="3124200" cy="469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1828800"/>
            <a:ext cx="363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compatible for 7” devices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621613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nexus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during record</a:t>
            </a:r>
            <a:endParaRPr lang="en-US" dirty="0"/>
          </a:p>
        </p:txBody>
      </p:sp>
      <p:pic>
        <p:nvPicPr>
          <p:cNvPr id="3074" name="Picture 2" descr="F:\Dropbox\Camera Uploads\vu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643451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0" y="187273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notification appear during the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80960" cy="1066800"/>
          </a:xfrm>
        </p:spPr>
        <p:txBody>
          <a:bodyPr/>
          <a:lstStyle/>
          <a:p>
            <a:r>
              <a:rPr lang="en-US" dirty="0" smtClean="0"/>
              <a:t>Settings view</a:t>
            </a:r>
            <a:endParaRPr lang="en-US" dirty="0"/>
          </a:p>
        </p:txBody>
      </p:sp>
      <p:pic>
        <p:nvPicPr>
          <p:cNvPr id="4098" name="Picture 2" descr="F:\Dropbox\Camera Uploads\vu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2768958" cy="50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799" y="1524000"/>
            <a:ext cx="40179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Settings </a:t>
            </a:r>
            <a:r>
              <a:rPr lang="en-US" sz="2400" dirty="0"/>
              <a:t>available: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Storage in phone or SD card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File name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Folder name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File format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Stop on exit application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Max record time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Max file size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Default theme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2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5122" name="Picture 2" descr="F:\Dropbox\Camera Uploads\vu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2436579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971800" y="3225006"/>
            <a:ext cx="3048000" cy="1066800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3" name="Picture 3" descr="F:\Dropbox\Camera Uploads\vu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524000"/>
            <a:ext cx="2436579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304034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 touch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061" y="6129439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0390" y="612943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6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2" descr="F:\Dropbox\Camera Uploads\vu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2436579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71800" y="3225006"/>
            <a:ext cx="3048000" cy="1066800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304034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touch</a:t>
            </a:r>
            <a:endParaRPr lang="en-US" dirty="0"/>
          </a:p>
        </p:txBody>
      </p:sp>
      <p:pic>
        <p:nvPicPr>
          <p:cNvPr id="6146" name="Picture 2" descr="F:\Dropbox\Camera Uploads\vu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1"/>
            <a:ext cx="2436579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84967" y="612943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Manage file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5861" y="6129439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pic>
        <p:nvPicPr>
          <p:cNvPr id="7170" name="Picture 2" descr="F:\Dropbox\Camera Uploads\vu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530061" cy="464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3868" y="2056655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Share your better record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394763" y="4886246"/>
            <a:ext cx="294984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Additional feature </a:t>
            </a:r>
          </a:p>
          <a:p>
            <a:endParaRPr lang="en-US" dirty="0"/>
          </a:p>
          <a:p>
            <a:pPr algn="ctr"/>
            <a:r>
              <a:rPr lang="en-US" dirty="0" smtClean="0"/>
              <a:t>Shake for share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2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838200"/>
            <a:ext cx="2488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357561" y="3824606"/>
            <a:ext cx="1495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Merci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2362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/>
              <a:t>谢谢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242268" y="495300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感謝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332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127</TotalTime>
  <Words>124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VoiceBox</vt:lpstr>
      <vt:lpstr>Main view</vt:lpstr>
      <vt:lpstr>Main view 7 inches</vt:lpstr>
      <vt:lpstr>Notification during record</vt:lpstr>
      <vt:lpstr>Settings view</vt:lpstr>
      <vt:lpstr>History</vt:lpstr>
      <vt:lpstr>History</vt:lpstr>
      <vt:lpstr>Share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maître</dc:creator>
  <cp:lastModifiedBy>robin maître</cp:lastModifiedBy>
  <cp:revision>8</cp:revision>
  <dcterms:created xsi:type="dcterms:W3CDTF">2014-01-06T12:28:29Z</dcterms:created>
  <dcterms:modified xsi:type="dcterms:W3CDTF">2014-01-06T15:47:03Z</dcterms:modified>
</cp:coreProperties>
</file>