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7714E5-7A20-4A9F-8D69-9AC391BA30B2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838200"/>
            <a:ext cx="4953000" cy="1454049"/>
          </a:xfrm>
        </p:spPr>
        <p:txBody>
          <a:bodyPr>
            <a:normAutofit/>
          </a:bodyPr>
          <a:lstStyle/>
          <a:p>
            <a:r>
              <a:rPr lang="en-US" dirty="0" smtClean="0"/>
              <a:t>Project Training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MAITRE </a:t>
            </a:r>
            <a:r>
              <a:rPr lang="fr-FR" dirty="0" smtClean="0"/>
              <a:t>Robin, VAILLANT YANN, XIAO KAI, FENG </a:t>
            </a:r>
            <a:r>
              <a:rPr lang="fr-FR" dirty="0" err="1" smtClean="0"/>
              <a:t>Changhong</a:t>
            </a:r>
            <a:r>
              <a:rPr lang="fr-FR" dirty="0" smtClean="0"/>
              <a:t>, SUN </a:t>
            </a:r>
            <a:r>
              <a:rPr lang="fr-FR" dirty="0" err="1" smtClean="0"/>
              <a:t>Hao</a:t>
            </a:r>
            <a:r>
              <a:rPr lang="fr-FR" dirty="0" smtClean="0"/>
              <a:t>, </a:t>
            </a:r>
            <a:r>
              <a:rPr lang="fr-FR" dirty="0" err="1" smtClean="0"/>
              <a:t>Yuyi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227457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story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71100"/>
              </p:ext>
            </p:extLst>
          </p:nvPr>
        </p:nvGraphicFramePr>
        <p:xfrm>
          <a:off x="990600" y="1981200"/>
          <a:ext cx="7315200" cy="4724400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13625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Record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 day 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1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816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Record sounds with the device microphone.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603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Test criteria : 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Record work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Clear audio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Small file size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764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Limitation at 1 minute. Notification if you leave the record.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183649"/>
              </p:ext>
            </p:extLst>
          </p:nvPr>
        </p:nvGraphicFramePr>
        <p:xfrm>
          <a:off x="990600" y="1981200"/>
          <a:ext cx="7315200" cy="4449427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1219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Story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Interface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3 day 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Multi-device layout (tablet 7 inch and mobile phone)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60340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Test criteria :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 work on all device (own device)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Reactivity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Friendly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886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access to basic functions. 3 layouts.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/>
          <a:lstStyle/>
          <a:p>
            <a:r>
              <a:rPr lang="en-US" dirty="0" smtClean="0"/>
              <a:t>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460946"/>
              </p:ext>
            </p:extLst>
          </p:nvPr>
        </p:nvGraphicFramePr>
        <p:xfrm>
          <a:off x="990600" y="1600199"/>
          <a:ext cx="7315200" cy="5194305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114159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/ storage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3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616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the record on the SD card. You can choose where and different format.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5634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Test criteria :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on the SD card or phone memory.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file (delete, move, copy…)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 records files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275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the file in different formats, rename it, delete it and choose where you want store it. You can call a media player for play the file.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21502"/>
              </p:ext>
            </p:extLst>
          </p:nvPr>
        </p:nvGraphicFramePr>
        <p:xfrm>
          <a:off x="990600" y="2209800"/>
          <a:ext cx="7315200" cy="4055585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13017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Share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949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record file can be share with another device.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03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Test criteria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can be share and receive by another device.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55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can be send by mail, Bluetooth….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315200" cy="3539527"/>
          </a:xfrm>
        </p:spPr>
        <p:txBody>
          <a:bodyPr/>
          <a:lstStyle/>
          <a:p>
            <a:pPr lvl="0"/>
            <a:r>
              <a:rPr lang="en-US" sz="2400" dirty="0" smtClean="0"/>
              <a:t>Shake the phone </a:t>
            </a:r>
            <a:r>
              <a:rPr lang="en-US" sz="2400" dirty="0"/>
              <a:t>for call a function </a:t>
            </a:r>
          </a:p>
          <a:p>
            <a:pPr lvl="0"/>
            <a:r>
              <a:rPr lang="en-US" sz="2400" dirty="0"/>
              <a:t>Passwords </a:t>
            </a:r>
          </a:p>
          <a:p>
            <a:pPr lvl="0"/>
            <a:r>
              <a:rPr lang="en-US" sz="2400" dirty="0" smtClean="0"/>
              <a:t>NFC for share</a:t>
            </a:r>
            <a:endParaRPr lang="en-US" sz="2400" dirty="0"/>
          </a:p>
          <a:p>
            <a:pPr lvl="0"/>
            <a:r>
              <a:rPr lang="en-US" sz="2400" dirty="0" smtClean="0"/>
              <a:t>GPS remember where you record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38</TotalTime>
  <Words>292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Project Training I</vt:lpstr>
      <vt:lpstr>Story cards </vt:lpstr>
      <vt:lpstr>Story cards </vt:lpstr>
      <vt:lpstr>Story cards </vt:lpstr>
      <vt:lpstr>Story cards </vt:lpstr>
      <vt:lpstr>Additional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robin maître</dc:creator>
  <cp:lastModifiedBy>robin maître</cp:lastModifiedBy>
  <cp:revision>4</cp:revision>
  <dcterms:created xsi:type="dcterms:W3CDTF">2013-12-28T08:45:29Z</dcterms:created>
  <dcterms:modified xsi:type="dcterms:W3CDTF">2013-12-28T09:23:56Z</dcterms:modified>
</cp:coreProperties>
</file>