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A7714E5-7A20-4A9F-8D69-9AC391BA30B2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838200"/>
            <a:ext cx="4953000" cy="1454049"/>
          </a:xfrm>
        </p:spPr>
        <p:txBody>
          <a:bodyPr>
            <a:normAutofit/>
          </a:bodyPr>
          <a:lstStyle/>
          <a:p>
            <a:r>
              <a:rPr lang="en-US" dirty="0" smtClean="0"/>
              <a:t>Project Training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MAITRE </a:t>
            </a:r>
            <a:r>
              <a:rPr lang="fr-FR" dirty="0" smtClean="0"/>
              <a:t>Robin, VAILLANT YANN, XIAO KAI, FENG </a:t>
            </a:r>
            <a:r>
              <a:rPr lang="fr-FR" dirty="0" err="1" smtClean="0"/>
              <a:t>Changhong</a:t>
            </a:r>
            <a:r>
              <a:rPr lang="fr-FR" dirty="0" smtClean="0"/>
              <a:t>, SUN </a:t>
            </a:r>
            <a:r>
              <a:rPr lang="fr-FR" dirty="0" err="1" smtClean="0"/>
              <a:t>Hao</a:t>
            </a:r>
            <a:r>
              <a:rPr lang="fr-FR" dirty="0" smtClean="0"/>
              <a:t>, </a:t>
            </a:r>
            <a:r>
              <a:rPr lang="fr-FR" dirty="0" err="1" smtClean="0"/>
              <a:t>Yuyi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3227457"/>
            <a:ext cx="373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User </a:t>
            </a: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story &amp; Diagrams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1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1154097"/>
          </a:xfrm>
        </p:spPr>
        <p:txBody>
          <a:bodyPr/>
          <a:lstStyle/>
          <a:p>
            <a:r>
              <a:rPr lang="en-US" dirty="0" smtClean="0"/>
              <a:t>Story cards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71100"/>
              </p:ext>
            </p:extLst>
          </p:nvPr>
        </p:nvGraphicFramePr>
        <p:xfrm>
          <a:off x="990600" y="1981200"/>
          <a:ext cx="7315200" cy="4724400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315200"/>
              </a:tblGrid>
              <a:tr h="136257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 card Title :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Record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Estimate :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 day  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Priority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1 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8166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User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Record sounds with the device microphone.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60369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Acceptance Test criteria : 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Record work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Clear audio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Small file size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7645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Note 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Limitation at 1 minute. Notification if you leave the record.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95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1154097"/>
          </a:xfrm>
        </p:spPr>
        <p:txBody>
          <a:bodyPr/>
          <a:lstStyle/>
          <a:p>
            <a:r>
              <a:rPr lang="en-US" dirty="0" smtClean="0"/>
              <a:t>Story cards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183649"/>
              </p:ext>
            </p:extLst>
          </p:nvPr>
        </p:nvGraphicFramePr>
        <p:xfrm>
          <a:off x="990600" y="1981200"/>
          <a:ext cx="7315200" cy="4449427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315200"/>
              </a:tblGrid>
              <a:tr h="12192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Story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card Title :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Interface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Estimate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: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 3 day 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Priority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2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User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Multi-device layout (tablet 7 inch and mobile phone)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60340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Acceptance Test criteria : 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Layout work on all device (own device)</a:t>
                      </a: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Reactivity</a:t>
                      </a: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Friendly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7886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Note 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Easy access to basic functions. 3 layouts. 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60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315200" cy="1154097"/>
          </a:xfrm>
        </p:spPr>
        <p:txBody>
          <a:bodyPr/>
          <a:lstStyle/>
          <a:p>
            <a:r>
              <a:rPr lang="en-US" dirty="0" smtClean="0"/>
              <a:t>Story cards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460946"/>
              </p:ext>
            </p:extLst>
          </p:nvPr>
        </p:nvGraphicFramePr>
        <p:xfrm>
          <a:off x="990600" y="1600199"/>
          <a:ext cx="7315200" cy="5194305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315200"/>
              </a:tblGrid>
              <a:tr h="114159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 card Title : </a:t>
                      </a: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 / storage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Estimate :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1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day  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Priority :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3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1616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User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 the record on the SD card. You can choose where and different format.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56345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Acceptance Test criteria : 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 on the SD card or phone memory.</a:t>
                      </a: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 file (delete, move, copy…)</a:t>
                      </a: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 records files 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2758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Note 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 the file in different formats, rename it, delete it and choose where you want store it. You can call a media player for play the file. 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60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1154097"/>
          </a:xfrm>
        </p:spPr>
        <p:txBody>
          <a:bodyPr/>
          <a:lstStyle/>
          <a:p>
            <a:r>
              <a:rPr lang="en-US" dirty="0" smtClean="0"/>
              <a:t>Story cards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21502"/>
              </p:ext>
            </p:extLst>
          </p:nvPr>
        </p:nvGraphicFramePr>
        <p:xfrm>
          <a:off x="990600" y="2209800"/>
          <a:ext cx="7315200" cy="4055585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315200"/>
              </a:tblGrid>
              <a:tr h="130178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 card Title :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Share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Estimate :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4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day  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Priority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9497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User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record file can be share with another device. 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00364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Acceptance Test criteria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: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None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file can be share and receive by another device.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5518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Note 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file can be send by mail, Bluetooth…. 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60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124200"/>
            <a:ext cx="7315200" cy="3539527"/>
          </a:xfrm>
        </p:spPr>
        <p:txBody>
          <a:bodyPr/>
          <a:lstStyle/>
          <a:p>
            <a:pPr lvl="0"/>
            <a:r>
              <a:rPr lang="en-US" sz="2400" dirty="0" smtClean="0"/>
              <a:t>Shake the phone </a:t>
            </a:r>
            <a:r>
              <a:rPr lang="en-US" sz="2400" dirty="0"/>
              <a:t>for call a function </a:t>
            </a:r>
          </a:p>
          <a:p>
            <a:pPr lvl="0"/>
            <a:r>
              <a:rPr lang="en-US" sz="2400" dirty="0"/>
              <a:t>Passwords </a:t>
            </a:r>
          </a:p>
          <a:p>
            <a:pPr lvl="0"/>
            <a:r>
              <a:rPr lang="en-US" sz="2400" dirty="0" smtClean="0"/>
              <a:t>NFC for share</a:t>
            </a:r>
            <a:endParaRPr lang="en-US" sz="2400" dirty="0"/>
          </a:p>
          <a:p>
            <a:pPr lvl="0"/>
            <a:r>
              <a:rPr lang="en-US" sz="2400" dirty="0" smtClean="0"/>
              <a:t>GPS remember where you record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7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315200" cy="11540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/>
              <a:t>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8229600" cy="388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195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5200" cy="11540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Sequence diagram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69572"/>
            <a:ext cx="6187849" cy="5005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2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ustin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E68200"/>
    </a:hlink>
    <a:folHlink>
      <a:srgbClr val="FFA94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298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Perspective</vt:lpstr>
      <vt:lpstr>Project Training I</vt:lpstr>
      <vt:lpstr>Story cards </vt:lpstr>
      <vt:lpstr>Story cards </vt:lpstr>
      <vt:lpstr>Story cards </vt:lpstr>
      <vt:lpstr>Story cards </vt:lpstr>
      <vt:lpstr>Additional features</vt:lpstr>
      <vt:lpstr>Class diagram</vt:lpstr>
      <vt:lpstr>Sequence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Story</dc:title>
  <dc:creator>robin maître</dc:creator>
  <cp:lastModifiedBy>robin maître</cp:lastModifiedBy>
  <cp:revision>6</cp:revision>
  <dcterms:created xsi:type="dcterms:W3CDTF">2013-12-28T08:45:29Z</dcterms:created>
  <dcterms:modified xsi:type="dcterms:W3CDTF">2013-12-29T11:48:45Z</dcterms:modified>
</cp:coreProperties>
</file>