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  <p:sldMasterId id="2147483743" r:id="rId5"/>
    <p:sldMasterId id="2147483752" r:id="rId6"/>
    <p:sldMasterId id="2147483761" r:id="rId7"/>
    <p:sldMasterId id="2147483770" r:id="rId8"/>
    <p:sldMasterId id="2147483779" r:id="rId9"/>
    <p:sldMasterId id="2147483843" r:id="rId10"/>
  </p:sldMasterIdLst>
  <p:notesMasterIdLst>
    <p:notesMasterId r:id="rId18"/>
  </p:notesMasterIdLst>
  <p:handoutMasterIdLst>
    <p:handoutMasterId r:id="rId19"/>
  </p:handoutMasterIdLst>
  <p:sldIdLst>
    <p:sldId id="257" r:id="rId11"/>
    <p:sldId id="317" r:id="rId12"/>
    <p:sldId id="318" r:id="rId13"/>
    <p:sldId id="320" r:id="rId14"/>
    <p:sldId id="316" r:id="rId15"/>
    <p:sldId id="319" r:id="rId16"/>
    <p:sldId id="321" r:id="rId1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7787B"/>
    <a:srgbClr val="FF00FF"/>
    <a:srgbClr val="996633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4600" autoAdjust="0"/>
    <p:restoredTop sz="99492" autoAdjust="0"/>
  </p:normalViewPr>
  <p:slideViewPr>
    <p:cSldViewPr snapToGrid="0">
      <p:cViewPr>
        <p:scale>
          <a:sx n="80" d="100"/>
          <a:sy n="80" d="100"/>
        </p:scale>
        <p:origin x="-1470" y="-36"/>
      </p:cViewPr>
      <p:guideLst>
        <p:guide orient="horz" pos="935"/>
        <p:guide orient="horz" pos="3884"/>
        <p:guide orient="horz" pos="4020"/>
        <p:guide orient="horz" pos="4156"/>
        <p:guide orient="horz" pos="809"/>
        <p:guide orient="horz" pos="300"/>
        <p:guide orient="horz" pos="142"/>
        <p:guide orient="horz" pos="2160"/>
        <p:guide pos="2880"/>
        <p:guide pos="136"/>
        <p:guide pos="272"/>
        <p:guide pos="5624"/>
        <p:guide pos="4940"/>
        <p:guide pos="5618"/>
        <p:guide pos="10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   Rev 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fld id="{6E9BC4E0-6123-476C-81FC-255E11AB69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Test Presentation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2008-08-21</a:t>
            </a:r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1/152 43-LXE 108 236 Uen  Rev PA1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fld id="{74A263B4-D0EB-4C6F-92B6-7AA329CF60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v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9" name="Picture 8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16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en-GB" sz="1100" b="1" noProof="0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en-GB" sz="1100" b="1" noProof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4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pic>
        <p:nvPicPr>
          <p:cNvPr id="7" name="Picture 6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  <p:sp>
        <p:nvSpPr>
          <p:cNvPr id="14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smtClean="0">
                <a:solidFill>
                  <a:srgbClr val="000000"/>
                </a:solidFill>
                <a:latin typeface="Arial"/>
              </a:rPr>
              <a:t>Company Internal</a:t>
            </a:r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3/155 01-LXE 110 1400 Uen A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5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One way QA and Delivery of Apps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6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2011-12-13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7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51CE1089-1573-46A4-96D2-88783C4B9E20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20" r:id="rId3"/>
    <p:sldLayoutId id="2147483741" r:id="rId4"/>
    <p:sldLayoutId id="2147483721" r:id="rId5"/>
    <p:sldLayoutId id="2147483723" r:id="rId6"/>
    <p:sldLayoutId id="2147483724" r:id="rId7"/>
    <p:sldLayoutId id="2147483742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1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832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7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03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7" name="Picture 6" descr="SE_makebelieve(2).png"/>
          <p:cNvPicPr>
            <a:picLocks noChangeAspect="1"/>
          </p:cNvPicPr>
          <p:nvPr userDrawn="1"/>
        </p:nvPicPr>
        <p:blipFill>
          <a:blip r:embed="rId10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Android Application Development (I)	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Design Reference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(Class Diagram) – Record </a:t>
            </a:r>
            <a:endParaRPr lang="en-US" dirty="0"/>
          </a:p>
        </p:txBody>
      </p:sp>
      <p:pic>
        <p:nvPicPr>
          <p:cNvPr id="20" name="Picture 19" descr="Recor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0108" y="724392"/>
            <a:ext cx="8440760" cy="579515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0016" y="5876981"/>
            <a:ext cx="3040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Black: </a:t>
            </a:r>
            <a:r>
              <a:rPr lang="en-US" dirty="0" smtClean="0">
                <a:solidFill>
                  <a:srgbClr val="77787B"/>
                </a:solidFill>
              </a:rPr>
              <a:t>Get system service - Audio Manager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>
                <a:solidFill>
                  <a:srgbClr val="77787B"/>
                </a:solidFill>
              </a:rPr>
              <a:t>: Start audio recording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Blue</a:t>
            </a:r>
            <a:r>
              <a:rPr lang="en-US" dirty="0" smtClean="0">
                <a:solidFill>
                  <a:srgbClr val="77787B"/>
                </a:solidFill>
              </a:rPr>
              <a:t>: Stop audio recording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Purple</a:t>
            </a:r>
            <a:r>
              <a:rPr lang="en-US" dirty="0" smtClean="0">
                <a:solidFill>
                  <a:srgbClr val="77787B"/>
                </a:solidFill>
              </a:rPr>
              <a:t>: Draw Spectrum</a:t>
            </a:r>
            <a:endParaRPr lang="en-US" dirty="0">
              <a:solidFill>
                <a:srgbClr val="77787B"/>
              </a:solidFill>
            </a:endParaRPr>
          </a:p>
        </p:txBody>
      </p:sp>
      <p:graphicFrame>
        <p:nvGraphicFramePr>
          <p:cNvPr id="19" name="Content Placeholder 18"/>
          <p:cNvGraphicFramePr>
            <a:graphicFrameLocks noChangeAspect="1"/>
          </p:cNvGraphicFramePr>
          <p:nvPr>
            <p:ph idx="1"/>
          </p:nvPr>
        </p:nvGraphicFramePr>
        <p:xfrm>
          <a:off x="7208323" y="5278952"/>
          <a:ext cx="914400" cy="771525"/>
        </p:xfrm>
        <a:graphic>
          <a:graphicData uri="http://schemas.openxmlformats.org/presentationml/2006/ole">
            <p:oleObj spid="_x0000_s115714" name="Bitmap Image" showAsIcon="1" r:id="rId4" imgW="914400" imgH="771480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(MediaRecorder State Diagram)</a:t>
            </a:r>
            <a:endParaRPr lang="en-US" dirty="0"/>
          </a:p>
        </p:txBody>
      </p:sp>
      <p:pic>
        <p:nvPicPr>
          <p:cNvPr id="4" name="Picture 3" descr="mediarecorder_state_diagra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638" y="807522"/>
            <a:ext cx="7651456" cy="5607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(Sequence Diagram) – Record </a:t>
            </a:r>
            <a:endParaRPr lang="en-US" dirty="0"/>
          </a:p>
        </p:txBody>
      </p:sp>
      <p:pic>
        <p:nvPicPr>
          <p:cNvPr id="7" name="Content Placeholder 6" descr="SeqRecorder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94327" y="771794"/>
            <a:ext cx="8464665" cy="5557368"/>
          </a:xfrm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606145" y="1772578"/>
          <a:ext cx="914400" cy="771525"/>
        </p:xfrm>
        <a:graphic>
          <a:graphicData uri="http://schemas.openxmlformats.org/presentationml/2006/ole">
            <p:oleObj spid="_x0000_s121859" name="Packager Shell Object" showAsIcon="1" r:id="rId4" imgW="914400" imgH="7714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(Class Diagram) – Play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45718" y="271828"/>
            <a:ext cx="2149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Black: </a:t>
            </a:r>
            <a:r>
              <a:rPr lang="en-US" dirty="0" smtClean="0">
                <a:solidFill>
                  <a:srgbClr val="77787B"/>
                </a:solidFill>
              </a:rPr>
              <a:t>Control progress bar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Yellow</a:t>
            </a:r>
            <a:r>
              <a:rPr lang="en-US" dirty="0" smtClean="0">
                <a:solidFill>
                  <a:srgbClr val="77787B"/>
                </a:solidFill>
              </a:rPr>
              <a:t>: Control list view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Pink</a:t>
            </a:r>
            <a:r>
              <a:rPr lang="en-US" dirty="0" smtClean="0">
                <a:solidFill>
                  <a:srgbClr val="00B0F0"/>
                </a:solidFill>
              </a:rPr>
              <a:t>: </a:t>
            </a:r>
            <a:r>
              <a:rPr lang="en-US" dirty="0" smtClean="0">
                <a:solidFill>
                  <a:srgbClr val="77787B"/>
                </a:solidFill>
              </a:rPr>
              <a:t>The structure of audio file</a:t>
            </a:r>
          </a:p>
        </p:txBody>
      </p:sp>
      <p:pic>
        <p:nvPicPr>
          <p:cNvPr id="7" name="Content Placeholder 6" descr="Player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75599" y="843046"/>
            <a:ext cx="8407143" cy="5736232"/>
          </a:xfrm>
        </p:spPr>
      </p:pic>
      <p:sp>
        <p:nvSpPr>
          <p:cNvPr id="8" name="TextBox 7"/>
          <p:cNvSpPr txBox="1"/>
          <p:nvPr/>
        </p:nvSpPr>
        <p:spPr>
          <a:xfrm>
            <a:off x="7372546" y="271828"/>
            <a:ext cx="2149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Blue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77787B"/>
                </a:solidFill>
              </a:rPr>
              <a:t>Start sound play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>
                <a:solidFill>
                  <a:srgbClr val="77787B"/>
                </a:solidFill>
              </a:rPr>
              <a:t>: Pause sound play</a:t>
            </a:r>
          </a:p>
          <a:p>
            <a:r>
              <a:rPr lang="en-US" dirty="0" smtClean="0">
                <a:solidFill>
                  <a:srgbClr val="996633"/>
                </a:solidFill>
              </a:rPr>
              <a:t>Brown</a:t>
            </a:r>
            <a:r>
              <a:rPr lang="en-US" dirty="0" smtClean="0">
                <a:solidFill>
                  <a:srgbClr val="00B0F0"/>
                </a:solidFill>
              </a:rPr>
              <a:t>: </a:t>
            </a:r>
            <a:r>
              <a:rPr lang="en-US" dirty="0" smtClean="0">
                <a:solidFill>
                  <a:srgbClr val="77787B"/>
                </a:solidFill>
              </a:rPr>
              <a:t>Restart sound play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Purple</a:t>
            </a:r>
            <a:r>
              <a:rPr lang="en-US" dirty="0" smtClean="0">
                <a:solidFill>
                  <a:srgbClr val="77787B"/>
                </a:solidFill>
              </a:rPr>
              <a:t>: Stop sound play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034145" y="5679560"/>
          <a:ext cx="914400" cy="771525"/>
        </p:xfrm>
        <a:graphic>
          <a:graphicData uri="http://schemas.openxmlformats.org/presentationml/2006/ole">
            <p:oleObj spid="_x0000_s114691" name="Bitmap Image" showAsIcon="1" r:id="rId4" imgW="914400" imgH="771480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(MediaPlayer State Diagram)</a:t>
            </a:r>
            <a:endParaRPr lang="en-US" dirty="0"/>
          </a:p>
        </p:txBody>
      </p:sp>
      <p:pic>
        <p:nvPicPr>
          <p:cNvPr id="5" name="Picture 4" descr="mediaplayer_state_diagra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436" y="819396"/>
            <a:ext cx="7091772" cy="5729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(Sequence Diagram) – Play</a:t>
            </a:r>
            <a:endParaRPr lang="en-US" dirty="0"/>
          </a:p>
        </p:txBody>
      </p:sp>
      <p:pic>
        <p:nvPicPr>
          <p:cNvPr id="9" name="Content Placeholder 8" descr="SeqPlayer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72220" y="973675"/>
            <a:ext cx="8569899" cy="5581351"/>
          </a:xfrm>
        </p:spPr>
      </p:pic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321138" y="2603851"/>
          <a:ext cx="914400" cy="771525"/>
        </p:xfrm>
        <a:graphic>
          <a:graphicData uri="http://schemas.openxmlformats.org/presentationml/2006/ole">
            <p:oleObj spid="_x0000_s122883" name="Packager Shell Object" showAsIcon="1" r:id="rId4" imgW="914400" imgH="7714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- Liquid Energy TEMPLATE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_Lime">
  <a:themeElements>
    <a:clrScheme name="SE_Lime_ab">
      <a:dk1>
        <a:srgbClr val="000000"/>
      </a:dk1>
      <a:lt1>
        <a:srgbClr val="FFFFFF"/>
      </a:lt1>
      <a:dk2>
        <a:srgbClr val="65BB10"/>
      </a:dk2>
      <a:lt2>
        <a:srgbClr val="FFFFFF"/>
      </a:lt2>
      <a:accent1>
        <a:srgbClr val="65BB10"/>
      </a:accent1>
      <a:accent2>
        <a:srgbClr val="206000"/>
      </a:accent2>
      <a:accent3>
        <a:srgbClr val="8EC76E"/>
      </a:accent3>
      <a:accent4>
        <a:srgbClr val="B2D69A"/>
      </a:accent4>
      <a:accent5>
        <a:srgbClr val="D7EACA"/>
      </a:accent5>
      <a:accent6>
        <a:srgbClr val="869C7D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 Orange">
  <a:themeElements>
    <a:clrScheme name="SE_Orange_ab">
      <a:dk1>
        <a:srgbClr val="000000"/>
      </a:dk1>
      <a:lt1>
        <a:srgbClr val="FFFFFF"/>
      </a:lt1>
      <a:dk2>
        <a:srgbClr val="EC7100"/>
      </a:dk2>
      <a:lt2>
        <a:srgbClr val="FFFFFF"/>
      </a:lt2>
      <a:accent1>
        <a:srgbClr val="EC7100"/>
      </a:accent1>
      <a:accent2>
        <a:srgbClr val="773B00"/>
      </a:accent2>
      <a:accent3>
        <a:srgbClr val="EF9152"/>
      </a:accent3>
      <a:accent4>
        <a:srgbClr val="F4B284"/>
      </a:accent4>
      <a:accent5>
        <a:srgbClr val="FAD6BB"/>
      </a:accent5>
      <a:accent6>
        <a:srgbClr val="AD876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_Red">
  <a:themeElements>
    <a:clrScheme name="SE_Red_ab">
      <a:dk1>
        <a:srgbClr val="000000"/>
      </a:dk1>
      <a:lt1>
        <a:srgbClr val="FFFFFF"/>
      </a:lt1>
      <a:dk2>
        <a:srgbClr val="D4041D"/>
      </a:dk2>
      <a:lt2>
        <a:srgbClr val="FFFFFF"/>
      </a:lt2>
      <a:accent1>
        <a:srgbClr val="D4041D"/>
      </a:accent1>
      <a:accent2>
        <a:srgbClr val="500000"/>
      </a:accent2>
      <a:accent3>
        <a:srgbClr val="DD6249"/>
      </a:accent3>
      <a:accent4>
        <a:srgbClr val="E69178"/>
      </a:accent4>
      <a:accent5>
        <a:srgbClr val="F2C5B4"/>
      </a:accent5>
      <a:accent6>
        <a:srgbClr val="926C65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E_Purple">
  <a:themeElements>
    <a:clrScheme name="SE_Purple_ab">
      <a:dk1>
        <a:srgbClr val="000000"/>
      </a:dk1>
      <a:lt1>
        <a:srgbClr val="FFFFFF"/>
      </a:lt1>
      <a:dk2>
        <a:srgbClr val="96078E"/>
      </a:dk2>
      <a:lt2>
        <a:srgbClr val="FFFFFF"/>
      </a:lt2>
      <a:accent1>
        <a:srgbClr val="96078E"/>
      </a:accent1>
      <a:accent2>
        <a:srgbClr val="390049"/>
      </a:accent2>
      <a:accent3>
        <a:srgbClr val="A45EA2"/>
      </a:accent3>
      <a:accent4>
        <a:srgbClr val="BD8CBC"/>
      </a:accent4>
      <a:accent5>
        <a:srgbClr val="D8C0DD"/>
      </a:accent5>
      <a:accent6>
        <a:srgbClr val="826C8A"/>
      </a:accent6>
      <a:hlink>
        <a:srgbClr val="0070C0"/>
      </a:hlink>
      <a:folHlink>
        <a:srgbClr val="D4041D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E_Cherry">
  <a:themeElements>
    <a:clrScheme name="SE_Cherry_ab">
      <a:dk1>
        <a:srgbClr val="000000"/>
      </a:dk1>
      <a:lt1>
        <a:srgbClr val="FFFFFF"/>
      </a:lt1>
      <a:dk2>
        <a:srgbClr val="CE0057"/>
      </a:dk2>
      <a:lt2>
        <a:srgbClr val="FFFFFF"/>
      </a:lt2>
      <a:accent1>
        <a:srgbClr val="CE0057"/>
      </a:accent1>
      <a:accent2>
        <a:srgbClr val="7F0036"/>
      </a:accent2>
      <a:accent3>
        <a:srgbClr val="D76277"/>
      </a:accent3>
      <a:accent4>
        <a:srgbClr val="E1929A"/>
      </a:accent4>
      <a:accent5>
        <a:srgbClr val="EFC5C7"/>
      </a:accent5>
      <a:accent6>
        <a:srgbClr val="B27A80"/>
      </a:accent6>
      <a:hlink>
        <a:srgbClr val="0070C0"/>
      </a:hlink>
      <a:folHlink>
        <a:srgbClr val="96078E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LiquidEnergyPPT V1 17-08-09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B1936BC6A3674D9D095E5A89BD8B8A" ma:contentTypeVersion="1" ma:contentTypeDescription="Create a new document." ma:contentTypeScope="" ma:versionID="c2e3eb12613c1b174384d1487473fb06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D5B1BAB-20D1-4041-858C-3DF7A9DD09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07E9B76-B933-47EA-B8C8-B5D5CA3F2B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A28C3-7298-4AE7-889F-409D23CEA9A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- Liquid Energy TEMPLATE</Template>
  <TotalTime>0</TotalTime>
  <Words>109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7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PPT - Liquid Energy TEMPLATE</vt:lpstr>
      <vt:lpstr>SE_Lime</vt:lpstr>
      <vt:lpstr>SE Orange</vt:lpstr>
      <vt:lpstr>SE_Red</vt:lpstr>
      <vt:lpstr>SE_Purple</vt:lpstr>
      <vt:lpstr>SE_Cherry</vt:lpstr>
      <vt:lpstr>LiquidEnergyPPT V1 17-08-09</vt:lpstr>
      <vt:lpstr>Bitmap Image</vt:lpstr>
      <vt:lpstr>Packager Shell Object</vt:lpstr>
      <vt:lpstr>Android Application Development (I) </vt:lpstr>
      <vt:lpstr>Design (Class Diagram) – Record </vt:lpstr>
      <vt:lpstr>Design (MediaRecorder State Diagram)</vt:lpstr>
      <vt:lpstr>Design (Sequence Diagram) – Record </vt:lpstr>
      <vt:lpstr>Design (Class Diagram) – Play</vt:lpstr>
      <vt:lpstr>Design (MediaPlayer State Diagram)</vt:lpstr>
      <vt:lpstr>Design (Sequence Diagram) – Play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One way QA and Delivery of Apps</dc:subject>
  <dc:creator/>
  <dc:description>3/155 01-LXE 110 1400 Uen_x000d_Rev A</dc:description>
  <cp:lastModifiedBy/>
  <cp:revision>1</cp:revision>
  <dcterms:created xsi:type="dcterms:W3CDTF">2011-11-30T11:01:39Z</dcterms:created>
  <dcterms:modified xsi:type="dcterms:W3CDTF">2012-11-09T03:10:22Z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">
    <vt:lpwstr>1</vt:lpwstr>
  </property>
  <property fmtid="{D5CDD505-2E9C-101B-9397-08002B2CF9AE}" pid="3" name="Checked">
    <vt:lpwstr/>
  </property>
  <property fmtid="{D5CDD505-2E9C-101B-9397-08002B2CF9AE}" pid="4" name="Reference">
    <vt:lpwstr/>
  </property>
  <property fmtid="{D5CDD505-2E9C-101B-9397-08002B2CF9AE}" pid="5" name="LeftFooterField">
    <vt:lpwstr>DocNo</vt:lpwstr>
  </property>
  <property fmtid="{D5CDD505-2E9C-101B-9397-08002B2CF9AE}" pid="6" name="RightFooterField">
    <vt:lpwstr>Title</vt:lpwstr>
  </property>
  <property fmtid="{D5CDD505-2E9C-101B-9397-08002B2CF9AE}" pid="7" name="MiddleFooterField">
    <vt:lpwstr>Date</vt:lpwstr>
  </property>
  <property fmtid="{D5CDD505-2E9C-101B-9397-08002B2CF9AE}" pid="8" name="SecClassViewType">
    <vt:lpwstr>False</vt:lpwstr>
  </property>
  <property fmtid="{D5CDD505-2E9C-101B-9397-08002B2CF9AE}" pid="9" name="FooterType">
    <vt:lpwstr>CVL</vt:lpwstr>
  </property>
  <property fmtid="{D5CDD505-2E9C-101B-9397-08002B2CF9AE}" pid="10" name="DocumentType">
    <vt:lpwstr>EnOHLogoNew2001</vt:lpwstr>
  </property>
  <property fmtid="{D5CDD505-2E9C-101B-9397-08002B2CF9AE}" pid="11" name="TemplateName">
    <vt:lpwstr>EN/FAD 109 0015/8</vt:lpwstr>
  </property>
  <property fmtid="{D5CDD505-2E9C-101B-9397-08002B2CF9AE}" pid="12" name="TemplateVersion">
    <vt:lpwstr>R1A</vt:lpwstr>
  </property>
  <property fmtid="{D5CDD505-2E9C-101B-9397-08002B2CF9AE}" pid="13" name="TotalNumb">
    <vt:lpwstr>False</vt:lpwstr>
  </property>
  <property fmtid="{D5CDD505-2E9C-101B-9397-08002B2CF9AE}" pid="14" name="TemplateFileRevState">
    <vt:lpwstr>E</vt:lpwstr>
  </property>
  <property fmtid="{D5CDD505-2E9C-101B-9397-08002B2CF9AE}" pid="15" name="ContentTypeId">
    <vt:lpwstr>0x01010033B1936BC6A3674D9D095E5A89BD8B8A</vt:lpwstr>
  </property>
  <property fmtid="{D5CDD505-2E9C-101B-9397-08002B2CF9AE}" pid="16" name="DocumentSource">
    <vt:lpwstr>This document is managed in metaDoc.</vt:lpwstr>
  </property>
  <property fmtid="{D5CDD505-2E9C-101B-9397-08002B2CF9AE}" pid="17" name="SecurityClass">
    <vt:lpwstr>Company Internal</vt:lpwstr>
  </property>
  <property fmtid="{D5CDD505-2E9C-101B-9397-08002B2CF9AE}" pid="18" name="Prepared">
    <vt:lpwstr>SEM/CVEIO JOHAN HAMMER</vt:lpwstr>
  </property>
  <property fmtid="{D5CDD505-2E9C-101B-9397-08002B2CF9AE}" pid="19" name="Date">
    <vt:lpwstr>2011-12-13</vt:lpwstr>
  </property>
  <property fmtid="{D5CDD505-2E9C-101B-9397-08002B2CF9AE}" pid="20" name="Revision">
    <vt:lpwstr>A</vt:lpwstr>
  </property>
  <property fmtid="{D5CDD505-2E9C-101B-9397-08002B2CF9AE}" pid="21" name="Title">
    <vt:lpwstr>One way QA and Delivery of Apps</vt:lpwstr>
  </property>
  <property fmtid="{D5CDD505-2E9C-101B-9397-08002B2CF9AE}" pid="22" name="DocName">
    <vt:lpwstr>PROCESS DESCRIPTION</vt:lpwstr>
  </property>
  <property fmtid="{D5CDD505-2E9C-101B-9397-08002B2CF9AE}" pid="23" name="DocNo">
    <vt:lpwstr>3/155 01-LXE 110 1400 Uen</vt:lpwstr>
  </property>
  <property fmtid="{D5CDD505-2E9C-101B-9397-08002B2CF9AE}" pid="24" name="ApprovedBy">
    <vt:lpwstr>SEM/CVEIO (JOHAN HAMMER)</vt:lpwstr>
  </property>
  <property fmtid="{D5CDD505-2E9C-101B-9397-08002B2CF9AE}" pid="25" name="Keyword">
    <vt:lpwstr>ONE WAY QA AND DELIVERY OF APPS_x000d_
UNIFIED</vt:lpwstr>
  </property>
</Properties>
</file>