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86D0-45C9-4751-BDD4-82C99902372A}" type="datetimeFigureOut">
              <a:rPr lang="en-IE" smtClean="0"/>
              <a:t>10/11/2022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864F-F1BE-4526-979C-CB09D19444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6913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86D0-45C9-4751-BDD4-82C99902372A}" type="datetimeFigureOut">
              <a:rPr lang="en-IE" smtClean="0"/>
              <a:t>10/11/2022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864F-F1BE-4526-979C-CB09D19444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9379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86D0-45C9-4751-BDD4-82C99902372A}" type="datetimeFigureOut">
              <a:rPr lang="en-IE" smtClean="0"/>
              <a:t>10/11/2022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864F-F1BE-4526-979C-CB09D19444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23368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86D0-45C9-4751-BDD4-82C99902372A}" type="datetimeFigureOut">
              <a:rPr lang="en-IE" smtClean="0"/>
              <a:t>10/11/2022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864F-F1BE-4526-979C-CB09D19444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7941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86D0-45C9-4751-BDD4-82C99902372A}" type="datetimeFigureOut">
              <a:rPr lang="en-IE" smtClean="0"/>
              <a:t>10/11/2022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864F-F1BE-4526-979C-CB09D19444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2177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86D0-45C9-4751-BDD4-82C99902372A}" type="datetimeFigureOut">
              <a:rPr lang="en-IE" smtClean="0"/>
              <a:t>10/11/2022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864F-F1BE-4526-979C-CB09D19444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4081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86D0-45C9-4751-BDD4-82C99902372A}" type="datetimeFigureOut">
              <a:rPr lang="en-IE" smtClean="0"/>
              <a:t>10/11/2022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864F-F1BE-4526-979C-CB09D19444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34195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86D0-45C9-4751-BDD4-82C99902372A}" type="datetimeFigureOut">
              <a:rPr lang="en-IE" smtClean="0"/>
              <a:t>10/11/2022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864F-F1BE-4526-979C-CB09D19444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57544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86D0-45C9-4751-BDD4-82C99902372A}" type="datetimeFigureOut">
              <a:rPr lang="en-IE" smtClean="0"/>
              <a:t>10/11/2022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864F-F1BE-4526-979C-CB09D19444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742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86D0-45C9-4751-BDD4-82C99902372A}" type="datetimeFigureOut">
              <a:rPr lang="en-IE" smtClean="0"/>
              <a:t>10/11/2022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864F-F1BE-4526-979C-CB09D19444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27251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986D0-45C9-4751-BDD4-82C99902372A}" type="datetimeFigureOut">
              <a:rPr lang="en-IE" smtClean="0"/>
              <a:t>10/11/2022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48864F-F1BE-4526-979C-CB09D19444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16780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E986D0-45C9-4751-BDD4-82C99902372A}" type="datetimeFigureOut">
              <a:rPr lang="en-IE" smtClean="0"/>
              <a:t>10/11/2022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48864F-F1BE-4526-979C-CB09D19444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073170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User Feedback for Interest Profiler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362342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engaging was it?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300593" cy="333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65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 to a friend?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7548"/>
            <a:ext cx="7292972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0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Overall Satisfaction of the Interest Profiler</a:t>
            </a:r>
            <a:endParaRPr lang="en-IE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92972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67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to Course Application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89590"/>
            <a:ext cx="7285351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033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Satisfaction with overall presentation</a:t>
            </a:r>
            <a:endParaRPr lang="en-IE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5426" y="1937592"/>
            <a:ext cx="7323455" cy="340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69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Satisfied with context of questions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10108"/>
            <a:ext cx="7323455" cy="329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6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Relevance of questions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7808"/>
            <a:ext cx="7292972" cy="331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562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Satisfaction with color scheme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92972" cy="336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99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Satisfaction with output of Interest Profiler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6372" y="1690688"/>
            <a:ext cx="7300593" cy="3353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964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it align with your opinion of yourself?</a:t>
            </a:r>
            <a:endParaRPr lang="en-I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7292972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075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User Feedback for Interest Profiler</vt:lpstr>
      <vt:lpstr>Overall Satisfaction of the Interest Profiler</vt:lpstr>
      <vt:lpstr>Relevance to Course Application</vt:lpstr>
      <vt:lpstr>Satisfaction with overall presentation</vt:lpstr>
      <vt:lpstr>Satisfied with context of questions</vt:lpstr>
      <vt:lpstr>Relevance of questions</vt:lpstr>
      <vt:lpstr>Satisfaction with color scheme</vt:lpstr>
      <vt:lpstr>Satisfaction with output of Interest Profiler</vt:lpstr>
      <vt:lpstr>How does it align with your opinion of yourself?</vt:lpstr>
      <vt:lpstr>How engaging was it?</vt:lpstr>
      <vt:lpstr>Recommend to a friend?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Feedback for Interest Profiler</dc:title>
  <dc:creator>Rahul Krishna</dc:creator>
  <cp:lastModifiedBy>Rahul Krishna</cp:lastModifiedBy>
  <cp:revision>1</cp:revision>
  <dcterms:created xsi:type="dcterms:W3CDTF">2022-11-10T16:27:57Z</dcterms:created>
  <dcterms:modified xsi:type="dcterms:W3CDTF">2022-11-10T16:28:16Z</dcterms:modified>
</cp:coreProperties>
</file>