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Nuni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654909-9C65-496C-9820-6C1E64B13E1C}">
  <a:tblStyle styleId="{6C654909-9C65-496C-9820-6C1E64B13E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27ab9d29a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27ab9d29a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2126885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2126885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2126885e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2126885e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27ab9d29a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27ab9d29a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27ab9d29a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27ab9d29a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27ab9d29a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27ab9d29a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7ab9d29a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7ab9d29a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6e940be38d52d6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6e940be38d52d6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27ab9d29a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27ab9d29a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27ab9d29a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27ab9d29a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bcfa15e32db0a85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bcfa15e32db0a85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27ab9d29a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27ab9d29a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27ab9d29a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27ab9d29a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c5gRbpszesiGjPjG0_uI-Mh_LgZmSWif/vie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832625" y="300450"/>
            <a:ext cx="7533900" cy="2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DEVICE TRACKING AND INVENTORY MANAGEMENT SYSTEM </a:t>
            </a:r>
            <a:endParaRPr sz="3600" b="1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450000" y="2271367"/>
            <a:ext cx="8244000" cy="18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rgbClr val="B45F06"/>
                </a:solidFill>
              </a:rPr>
              <a:t>Team Member’s</a:t>
            </a:r>
            <a:r>
              <a:rPr lang="en" b="1">
                <a:solidFill>
                  <a:srgbClr val="B45F06"/>
                </a:solidFill>
              </a:rPr>
              <a:t>:-</a:t>
            </a:r>
            <a:endParaRPr b="1">
              <a:solidFill>
                <a:srgbClr val="B45F0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45F06"/>
                </a:solidFill>
              </a:rPr>
              <a:t>1. Marisha Talreja (70) (D12A)</a:t>
            </a:r>
            <a:endParaRPr b="1">
              <a:solidFill>
                <a:srgbClr val="B45F0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45F06"/>
                </a:solidFill>
              </a:rPr>
              <a:t>2. Disha Rajani(58)(D12B)</a:t>
            </a:r>
            <a:endParaRPr b="1">
              <a:solidFill>
                <a:srgbClr val="B45F0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45F06"/>
                </a:solidFill>
              </a:rPr>
              <a:t>3. Rahul Lalchandani(35))(D12C)</a:t>
            </a:r>
            <a:endParaRPr b="1">
              <a:solidFill>
                <a:srgbClr val="B45F0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45F06"/>
                </a:solidFill>
              </a:rPr>
              <a:t>4. Nikhil Tilwani (65)(D12C)</a:t>
            </a:r>
            <a:endParaRPr b="1">
              <a:solidFill>
                <a:srgbClr val="B45F0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45F06"/>
                </a:solidFill>
              </a:rPr>
              <a:t>													</a:t>
            </a:r>
            <a:r>
              <a:rPr lang="en" b="1" u="sng">
                <a:solidFill>
                  <a:srgbClr val="B45F06"/>
                </a:solidFill>
              </a:rPr>
              <a:t>Mentor Name</a:t>
            </a:r>
            <a:r>
              <a:rPr lang="en" b="1">
                <a:solidFill>
                  <a:srgbClr val="B45F06"/>
                </a:solidFill>
              </a:rPr>
              <a:t>:-</a:t>
            </a:r>
            <a:endParaRPr b="1">
              <a:solidFill>
                <a:srgbClr val="B45F0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45F06"/>
                </a:solidFill>
              </a:rPr>
              <a:t>													Prof Prashant Kanade</a:t>
            </a:r>
            <a:r>
              <a:rPr lang="en" sz="1200" b="1">
                <a:solidFill>
                  <a:srgbClr val="B45F0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1">
              <a:solidFill>
                <a:srgbClr val="B45F0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896125" y="4887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DATABASE ARCHITECTURE</a:t>
            </a:r>
            <a:endParaRPr b="1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819150" y="1141425"/>
            <a:ext cx="7505700" cy="36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Devices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		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 Device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 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7" name="Google Shape;167;p19"/>
          <p:cNvGraphicFramePr/>
          <p:nvPr/>
        </p:nvGraphicFramePr>
        <p:xfrm>
          <a:off x="896125" y="1554975"/>
          <a:ext cx="2116650" cy="792420"/>
        </p:xfrm>
        <a:graphic>
          <a:graphicData uri="http://schemas.openxmlformats.org/drawingml/2006/table">
            <a:tbl>
              <a:tblPr>
                <a:noFill/>
                <a:tableStyleId>{6C654909-9C65-496C-9820-6C1E64B13E1C}</a:tableStyleId>
              </a:tblPr>
              <a:tblGrid>
                <a:gridCol w="94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DeviceId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8" name="Google Shape;168;p19"/>
          <p:cNvGraphicFramePr/>
          <p:nvPr/>
        </p:nvGraphicFramePr>
        <p:xfrm>
          <a:off x="4853325" y="1554975"/>
          <a:ext cx="2116650" cy="792420"/>
        </p:xfrm>
        <a:graphic>
          <a:graphicData uri="http://schemas.openxmlformats.org/drawingml/2006/table">
            <a:tbl>
              <a:tblPr>
                <a:noFill/>
                <a:tableStyleId>{6C654909-9C65-496C-9820-6C1E64B13E1C}</a:tableStyleId>
              </a:tblPr>
              <a:tblGrid>
                <a:gridCol w="94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LabId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9" name="Google Shape;169;p19"/>
          <p:cNvGraphicFramePr/>
          <p:nvPr/>
        </p:nvGraphicFramePr>
        <p:xfrm>
          <a:off x="952500" y="2740375"/>
          <a:ext cx="7239000" cy="792420"/>
        </p:xfrm>
        <a:graphic>
          <a:graphicData uri="http://schemas.openxmlformats.org/drawingml/2006/table">
            <a:tbl>
              <a:tblPr>
                <a:noFill/>
                <a:tableStyleId>{6C654909-9C65-496C-9820-6C1E64B13E1C}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DeviceId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LabId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Status(in/out)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CurrentLab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0" name="Google Shape;170;p19"/>
          <p:cNvGraphicFramePr/>
          <p:nvPr/>
        </p:nvGraphicFramePr>
        <p:xfrm>
          <a:off x="952500" y="3925775"/>
          <a:ext cx="7239000" cy="792420"/>
        </p:xfrm>
        <a:graphic>
          <a:graphicData uri="http://schemas.openxmlformats.org/drawingml/2006/table">
            <a:tbl>
              <a:tblPr>
                <a:noFill/>
                <a:tableStyleId>{6C654909-9C65-496C-9820-6C1E64B13E1C}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Device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CurrentLab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Status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TimeStamp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Outputs</a:t>
            </a:r>
            <a:endParaRPr b="1"/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175" y="1933575"/>
            <a:ext cx="7730550" cy="21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100" y="428625"/>
            <a:ext cx="7990775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>
            <a:spLocks noGrp="1"/>
          </p:cNvSpPr>
          <p:nvPr>
            <p:ph type="title"/>
          </p:nvPr>
        </p:nvSpPr>
        <p:spPr>
          <a:xfrm>
            <a:off x="819150" y="6941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CONCLUSION</a:t>
            </a:r>
            <a:endParaRPr b="1"/>
          </a:p>
        </p:txBody>
      </p:sp>
      <p:sp>
        <p:nvSpPr>
          <p:cNvPr id="212" name="Google Shape;212;p25"/>
          <p:cNvSpPr txBox="1">
            <a:spLocks noGrp="1"/>
          </p:cNvSpPr>
          <p:nvPr>
            <p:ph type="body" idx="1"/>
          </p:nvPr>
        </p:nvSpPr>
        <p:spPr>
          <a:xfrm>
            <a:off x="819150" y="1648750"/>
            <a:ext cx="7505700" cy="27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695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DeviceTracking and Invertory Mangement System using RFID is proposed to effectively monitor the in-out equipment from the laboratory. Via this system, every activity  can be monitored and updated in real time. The adaptation of RFID-based Device tracking System also would promote diversity which previously are handled manually.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FUTURE SCOPE</a:t>
            </a:r>
            <a:endParaRPr b="1"/>
          </a:p>
        </p:txBody>
      </p:sp>
      <p:sp>
        <p:nvSpPr>
          <p:cNvPr id="218" name="Google Shape;218;p2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Adding GUI</a:t>
            </a:r>
          </a:p>
          <a:p>
            <a:pPr lvl="0" indent="-317500"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Separate Login for admin and lab assistant</a:t>
            </a:r>
            <a:endParaRPr lang="en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Backing of data in cloud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ctrTitle"/>
          </p:nvPr>
        </p:nvSpPr>
        <p:spPr>
          <a:xfrm>
            <a:off x="1107901" y="731850"/>
            <a:ext cx="7203600" cy="12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PROBLEM STATEMENT</a:t>
            </a:r>
            <a:endParaRPr b="1"/>
          </a:p>
        </p:txBody>
      </p:sp>
      <p:sp>
        <p:nvSpPr>
          <p:cNvPr id="135" name="Google Shape;135;p14"/>
          <p:cNvSpPr txBox="1">
            <a:spLocks noGrp="1"/>
          </p:cNvSpPr>
          <p:nvPr>
            <p:ph type="subTitle" idx="1"/>
          </p:nvPr>
        </p:nvSpPr>
        <p:spPr>
          <a:xfrm>
            <a:off x="1107900" y="2281150"/>
            <a:ext cx="7203600" cy="15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design a system which can track and store  the devices ( like Printer , Scanner , Monitor , CPU , etc ) using RF Technology and other various components which will help the user to find the device very easily and quickly.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5914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NEED OF SYSTEM</a:t>
            </a:r>
            <a:endParaRPr b="1"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712925" y="1546075"/>
            <a:ext cx="7505700" cy="32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Tracking and security are an essential part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Labs Deals with lot of Expensive Equipments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695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Monitoring of laboratory equipments is performed manually by the lab administrator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695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log book needs to be filled up in order to keep track the equipment information.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695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Some of weaknesses such as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695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misuse of the equipment log records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695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 in-out transaction record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695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misplace of equipments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695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time consuming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6953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/>
              <a:t>IMPLEMENTATION OF SYSTEM</a:t>
            </a:r>
            <a:endParaRPr b="1"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6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makes use of the RFID technology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695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of the most practical and applicable in real time implementation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695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nature where most of the systems are made computerized.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Much more labor efficient.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set up, an RFID system can be run with minimal human participation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819150" y="414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What is RFID(Radio Frequency Identification) Technology </a:t>
            </a:r>
            <a:endParaRPr b="1"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729225" y="1368600"/>
            <a:ext cx="7505700" cy="15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8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Consists of two main components,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Tag attached to an object to be identified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Transceiver also known as Reader.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23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750" y="2827863"/>
            <a:ext cx="571500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1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652150" y="317650"/>
            <a:ext cx="7505700" cy="9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/>
              <a:t>What is RFID(Radio Frequency Identification) Technology </a:t>
            </a:r>
            <a:endParaRPr b="1"/>
          </a:p>
        </p:txBody>
      </p:sp>
      <p:sp>
        <p:nvSpPr>
          <p:cNvPr id="160" name="Google Shape;160;p18"/>
          <p:cNvSpPr txBox="1">
            <a:spLocks noGrp="1"/>
          </p:cNvSpPr>
          <p:nvPr>
            <p:ph type="body" idx="1"/>
          </p:nvPr>
        </p:nvSpPr>
        <p:spPr>
          <a:xfrm>
            <a:off x="920625" y="1377575"/>
            <a:ext cx="7768200" cy="3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8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Reader consists of a Radio Frequency module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antenna  generates high frequency electromagnetic field.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 RFID tag is a passive device, i.e doesn’t contain a battery.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contains microchip that stores and processes information, and antenna to receive and transmit a signal.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read the information encoded on a tag, it is placed in close proximity to the Reader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Reader generates an electromagnetic field which causes electrons to move through the tag’s antenna and subsequently power the chip.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300"/>
              </a:spcBef>
              <a:spcAft>
                <a:spcPts val="160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 rotWithShape="1">
          <a:blip r:embed="rId3">
            <a:alphaModFix/>
          </a:blip>
          <a:srcRect t="19138" b="12560"/>
          <a:stretch/>
        </p:blipFill>
        <p:spPr>
          <a:xfrm>
            <a:off x="830700" y="845600"/>
            <a:ext cx="7835499" cy="369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1"/>
          </p:nvPr>
        </p:nvSpPr>
        <p:spPr>
          <a:xfrm>
            <a:off x="819150" y="521400"/>
            <a:ext cx="7505700" cy="33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38" y="452950"/>
            <a:ext cx="7283624" cy="34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 txBox="1"/>
          <p:nvPr/>
        </p:nvSpPr>
        <p:spPr>
          <a:xfrm>
            <a:off x="648200" y="4128900"/>
            <a:ext cx="82578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>
                <a:highlight>
                  <a:srgbClr val="FFFFFF"/>
                </a:highlight>
              </a:rPr>
              <a:t>Wiring RC522 RFID Reader Writer Module with Arduino UNO</a:t>
            </a:r>
            <a:endParaRPr sz="1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body" idx="1"/>
          </p:nvPr>
        </p:nvSpPr>
        <p:spPr>
          <a:xfrm>
            <a:off x="819150" y="930050"/>
            <a:ext cx="7505700" cy="35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2" name="Google Shape;192;p22" title="Passive-RFID-System-Working vide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925" y="3985260"/>
            <a:ext cx="7681925" cy="806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Microsoft Office PowerPoint</Application>
  <PresentationFormat>On-screen Show (16:9)</PresentationFormat>
  <Paragraphs>66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Nunito</vt:lpstr>
      <vt:lpstr>Shift</vt:lpstr>
      <vt:lpstr> DEVICE TRACKING AND INVENTORY MANAGEMENT SYSTEM </vt:lpstr>
      <vt:lpstr>PROBLEM STATEMENT</vt:lpstr>
      <vt:lpstr>NEED OF SYSTEM</vt:lpstr>
      <vt:lpstr>IMPLEMENTATION OF SYSTEM</vt:lpstr>
      <vt:lpstr>What is RFID(Radio Frequency Identification) Technology </vt:lpstr>
      <vt:lpstr>What is RFID(Radio Frequency Identification) Technology </vt:lpstr>
      <vt:lpstr>PowerPoint Presentation</vt:lpstr>
      <vt:lpstr>PowerPoint Presentation</vt:lpstr>
      <vt:lpstr>PowerPoint Presentation</vt:lpstr>
      <vt:lpstr>DATABASE ARCHITECTURE</vt:lpstr>
      <vt:lpstr>Outputs</vt:lpstr>
      <vt:lpstr>PowerPoint Presentation</vt:lpstr>
      <vt:lpstr>CONCLUSION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DEVICE TRACKING AND INVENTORY MANAGEMENT SYSTEM </dc:title>
  <cp:lastModifiedBy>marisha talreja</cp:lastModifiedBy>
  <cp:revision>1</cp:revision>
  <dcterms:modified xsi:type="dcterms:W3CDTF">2019-03-12T05:18:51Z</dcterms:modified>
</cp:coreProperties>
</file>