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906C-AC4F-8D8F-E6D7-F1106B823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E2FF0-72F3-3E08-DC42-C45ED3781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D9780-B62E-10FB-C626-CCB637AE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C842-4800-4CE3-AD22-45FA97BA93D7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2CB73-942D-D831-40D0-7BF431C9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AEE7B-BA16-725C-A6DF-6A85D9AF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0965-78CF-4C0C-A0F9-389F64281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97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C231-1E67-26CF-41BD-3345977F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2D874-CB57-1984-062C-1FA94AD96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41892-262B-8632-3C16-9FC7FD80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C842-4800-4CE3-AD22-45FA97BA93D7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9C07D-EF61-D596-A97E-9BF80126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C4915-1887-1E68-CB62-2843F206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0965-78CF-4C0C-A0F9-389F64281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12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AED54-2521-A296-15FD-810E6A6B3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B9237-2917-45D6-C30A-59E44C5AF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2E7D0-F866-FE4B-9ABA-E5D24D60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C842-4800-4CE3-AD22-45FA97BA93D7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B36AA-9908-F771-7ECF-634AE00D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9E120-FC7D-532E-F482-330B3BF9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0965-78CF-4C0C-A0F9-389F64281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DEC5-5920-E572-B86B-37B0FF6B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A2603-4855-7B8D-628F-6E48737C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50675-4E01-966E-21A2-24499508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C842-4800-4CE3-AD22-45FA97BA93D7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679AE-B6D1-81A4-E6FA-803711D4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2C5DE-9961-36C2-BF63-FB925DA6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0965-78CF-4C0C-A0F9-389F64281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660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2731-C8A2-7554-4B40-6CF727D67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487CC-A66C-3FBF-402E-627CC5982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E08C7-0E49-5133-960E-97126288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C842-4800-4CE3-AD22-45FA97BA93D7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BE78C-B07D-4E99-A46A-0E1008AF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F8F48-4DA1-84B3-0CCC-62F91F32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0965-78CF-4C0C-A0F9-389F64281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65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BCA1B-8873-578F-F3B4-8308859F4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2C5B-EC94-68E4-48DD-4448C4EEC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10E11-3C3E-C2BE-475A-29655AFCB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3A66F-5D2A-BFE0-7F63-FDC684B7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C842-4800-4CE3-AD22-45FA97BA93D7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E5360-A52C-96B0-17C0-76BBE1F9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526F6-A02C-A20B-D7C4-D49887E9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0965-78CF-4C0C-A0F9-389F64281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64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D230-5600-3687-E587-D1A96AF77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5CD60-BF7C-B646-C655-DD00DD05A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E390B-FAD4-7F64-4333-FD84ECA74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AD27F-5750-88CA-0913-03CC59843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E41CD-F72B-8948-5D6E-7BCD4EC4B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861A0-9D0A-DCE6-DFB1-7060768C4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C842-4800-4CE3-AD22-45FA97BA93D7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EFC937-A009-8E24-57CE-E4C4B641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9B515-9F6F-0430-BC7F-ED9D2569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0965-78CF-4C0C-A0F9-389F64281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62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9F8A9-0BD8-C71B-38CB-D0031A6C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693DE-79D0-A85F-56E3-9C655BD2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C842-4800-4CE3-AD22-45FA97BA93D7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3EAF6-1BF1-C1A2-7859-8E6EF832B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5DF9C-560D-DA45-DA33-E6D11BA5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0965-78CF-4C0C-A0F9-389F64281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6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B961E3-6234-4D53-A0FA-B05BBF65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C842-4800-4CE3-AD22-45FA97BA93D7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0D2FF-6D5B-B952-8905-4F0B7E1A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D5C42-72F1-A3BF-7D39-E9044A6E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0965-78CF-4C0C-A0F9-389F64281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66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BA6F-A3A7-CE6B-016D-3E937CF6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9536C-C053-4EE8-20A6-FE3C4FE52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0F650-0178-7000-1853-B81BBD6B9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86A7C-20F8-4F2D-0900-66A64D52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C842-4800-4CE3-AD22-45FA97BA93D7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94470-6BAF-5838-D28F-1FA16E43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FBD1D-1B9D-6441-BDD4-EB291070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0965-78CF-4C0C-A0F9-389F64281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24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B016-5CBE-635A-44F9-554262DF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181A1-53BF-8D74-D8A5-17033598F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EC22F-6BED-2B0D-9495-A82E815D0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63AE5-B618-B53A-BE5C-3BCD82D5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C842-4800-4CE3-AD22-45FA97BA93D7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86485-B2A8-5159-C2A6-71E5CB65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7E88F-F2B2-E674-1362-807C098F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50965-78CF-4C0C-A0F9-389F64281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64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65395F-BD52-DAED-63A9-FE0CD6AB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010D2-0CF4-6285-8063-A061ADA96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B2E56-2EC2-7238-7CF8-DDDFFF50F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CC842-4800-4CE3-AD22-45FA97BA93D7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72ECA-CFC1-9B07-5214-85E2D3EB1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2CBE9-719D-C254-2C82-F2DF1A3B5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50965-78CF-4C0C-A0F9-389F64281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11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6F51-7560-39FC-3701-EDAF9DD19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Adsfasfsadfj;lasfj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9CD26-D962-8C94-1F6C-9ADC5A894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sfdaff</a:t>
            </a:r>
          </a:p>
        </p:txBody>
      </p:sp>
    </p:spTree>
    <p:extLst>
      <p:ext uri="{BB962C8B-B14F-4D97-AF65-F5344CB8AC3E}">
        <p14:creationId xmlns:p14="http://schemas.microsoft.com/office/powerpoint/2010/main" val="11141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Adsfasfsadfj;lasfj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Adsfasfsadfj;lasfj</dc:title>
  <dc:creator>ROHIT KUMAR</dc:creator>
  <cp:lastModifiedBy>ROHIT KUMAR</cp:lastModifiedBy>
  <cp:revision>1</cp:revision>
  <dcterms:created xsi:type="dcterms:W3CDTF">2023-01-16T11:05:30Z</dcterms:created>
  <dcterms:modified xsi:type="dcterms:W3CDTF">2023-01-16T11:05:38Z</dcterms:modified>
</cp:coreProperties>
</file>