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f1bff5c27_1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26f1bff5c27_1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93530eff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2f93530eff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93530eff4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2f93530eff4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93530eff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2f93530eff4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f1e2ae4e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26f1e2ae4e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f1e2ae4e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26f1e2ae4e4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f1e2ae4e4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26f1e2ae4e4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f1bff5c27_1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26f1bff5c27_1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f1bff5c27_1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26f1bff5c27_1_3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5b498f2e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305b498f2e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f1bff5c27_1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26f1bff5c27_1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6d6e8c4b6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306d6e8c4b6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8e2666f6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2f8e2666f6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f1bff5c27_1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26f1bff5c27_1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6d6e8c4b6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306d6e8c4b6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6d6e8c4b6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306d6e8c4b6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6d6e8c4b6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306d6e8c4b6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6d6e8c4b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306d6e8c4b6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5"/>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2" name="Google Shape;62;p15"/>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lnSpc>
                <a:spcPct val="100000"/>
              </a:lnSpc>
              <a:spcBef>
                <a:spcPts val="200"/>
              </a:spcBef>
              <a:spcAft>
                <a:spcPts val="0"/>
              </a:spcAft>
              <a:buClr>
                <a:schemeClr val="dk1"/>
              </a:buClr>
              <a:buSzPts val="900"/>
              <a:buChar char="•"/>
              <a:defRPr/>
            </a:lvl1pPr>
            <a:lvl2pPr indent="-285750" lvl="1" marL="914400" algn="l">
              <a:lnSpc>
                <a:spcPct val="100000"/>
              </a:lnSpc>
              <a:spcBef>
                <a:spcPts val="200"/>
              </a:spcBef>
              <a:spcAft>
                <a:spcPts val="0"/>
              </a:spcAft>
              <a:buClr>
                <a:schemeClr val="dk1"/>
              </a:buClr>
              <a:buSzPts val="900"/>
              <a:buChar char="–"/>
              <a:defRPr/>
            </a:lvl2pPr>
            <a:lvl3pPr indent="-285750" lvl="2" marL="1371600" algn="l">
              <a:lnSpc>
                <a:spcPct val="100000"/>
              </a:lnSpc>
              <a:spcBef>
                <a:spcPts val="200"/>
              </a:spcBef>
              <a:spcAft>
                <a:spcPts val="0"/>
              </a:spcAft>
              <a:buClr>
                <a:schemeClr val="dk1"/>
              </a:buClr>
              <a:buSzPts val="900"/>
              <a:buChar char="•"/>
              <a:defRPr/>
            </a:lvl3pPr>
            <a:lvl4pPr indent="-285750" lvl="3" marL="1828800" algn="l">
              <a:lnSpc>
                <a:spcPct val="100000"/>
              </a:lnSpc>
              <a:spcBef>
                <a:spcPts val="200"/>
              </a:spcBef>
              <a:spcAft>
                <a:spcPts val="0"/>
              </a:spcAft>
              <a:buClr>
                <a:schemeClr val="dk1"/>
              </a:buClr>
              <a:buSzPts val="900"/>
              <a:buChar char="–"/>
              <a:defRPr/>
            </a:lvl4pPr>
            <a:lvl5pPr indent="-285750" lvl="4" marL="2286000" algn="l">
              <a:lnSpc>
                <a:spcPct val="100000"/>
              </a:lnSpc>
              <a:spcBef>
                <a:spcPts val="200"/>
              </a:spcBef>
              <a:spcAft>
                <a:spcPts val="0"/>
              </a:spcAft>
              <a:buClr>
                <a:schemeClr val="dk1"/>
              </a:buClr>
              <a:buSzPts val="900"/>
              <a:buChar char="»"/>
              <a:defRPr/>
            </a:lvl5pPr>
            <a:lvl6pPr indent="-285750" lvl="5" marL="2743200" algn="l">
              <a:lnSpc>
                <a:spcPct val="100000"/>
              </a:lnSpc>
              <a:spcBef>
                <a:spcPts val="200"/>
              </a:spcBef>
              <a:spcAft>
                <a:spcPts val="0"/>
              </a:spcAft>
              <a:buClr>
                <a:schemeClr val="dk1"/>
              </a:buClr>
              <a:buSzPts val="900"/>
              <a:buChar char="•"/>
              <a:defRPr/>
            </a:lvl6pPr>
            <a:lvl7pPr indent="-285750" lvl="6" marL="3200400" algn="l">
              <a:lnSpc>
                <a:spcPct val="100000"/>
              </a:lnSpc>
              <a:spcBef>
                <a:spcPts val="200"/>
              </a:spcBef>
              <a:spcAft>
                <a:spcPts val="0"/>
              </a:spcAft>
              <a:buClr>
                <a:schemeClr val="dk1"/>
              </a:buClr>
              <a:buSzPts val="900"/>
              <a:buChar char="•"/>
              <a:defRPr/>
            </a:lvl7pPr>
            <a:lvl8pPr indent="-285750" lvl="7" marL="3657600" algn="l">
              <a:lnSpc>
                <a:spcPct val="100000"/>
              </a:lnSpc>
              <a:spcBef>
                <a:spcPts val="200"/>
              </a:spcBef>
              <a:spcAft>
                <a:spcPts val="0"/>
              </a:spcAft>
              <a:buClr>
                <a:schemeClr val="dk1"/>
              </a:buClr>
              <a:buSzPts val="900"/>
              <a:buChar char="•"/>
              <a:defRPr/>
            </a:lvl8pPr>
            <a:lvl9pPr indent="-285750" lvl="8" marL="4114800" algn="l">
              <a:lnSpc>
                <a:spcPct val="100000"/>
              </a:lnSpc>
              <a:spcBef>
                <a:spcPts val="200"/>
              </a:spcBef>
              <a:spcAft>
                <a:spcPts val="0"/>
              </a:spcAft>
              <a:buClr>
                <a:schemeClr val="dk1"/>
              </a:buClr>
              <a:buSzPts val="900"/>
              <a:buChar char="•"/>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6"/>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lnSpc>
                <a:spcPct val="100000"/>
              </a:lnSpc>
              <a:spcBef>
                <a:spcPts val="0"/>
              </a:spcBef>
              <a:spcAft>
                <a:spcPts val="0"/>
              </a:spcAft>
              <a:buClr>
                <a:schemeClr val="dk1"/>
              </a:buClr>
              <a:buSzPts val="2000"/>
              <a:buFont typeface="Calibri"/>
              <a:buNone/>
              <a:defRPr b="1" sz="2000" cap="none"/>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8" name="Google Shape;68;p16"/>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lnSpc>
                <a:spcPct val="100000"/>
              </a:lnSpc>
              <a:spcBef>
                <a:spcPts val="200"/>
              </a:spcBef>
              <a:spcAft>
                <a:spcPts val="0"/>
              </a:spcAft>
              <a:buClr>
                <a:srgbClr val="888888"/>
              </a:buClr>
              <a:buSzPts val="1000"/>
              <a:buNone/>
              <a:defRPr sz="1000">
                <a:solidFill>
                  <a:srgbClr val="888888"/>
                </a:solidFill>
              </a:defRPr>
            </a:lvl1pPr>
            <a:lvl2pPr indent="-228600" lvl="1" marL="914400" algn="l">
              <a:lnSpc>
                <a:spcPct val="100000"/>
              </a:lnSpc>
              <a:spcBef>
                <a:spcPts val="200"/>
              </a:spcBef>
              <a:spcAft>
                <a:spcPts val="0"/>
              </a:spcAft>
              <a:buClr>
                <a:srgbClr val="888888"/>
              </a:buClr>
              <a:buSzPts val="900"/>
              <a:buNone/>
              <a:defRPr sz="900">
                <a:solidFill>
                  <a:srgbClr val="888888"/>
                </a:solidFill>
              </a:defRPr>
            </a:lvl2pPr>
            <a:lvl3pPr indent="-228600" lvl="2" marL="1371600" algn="l">
              <a:lnSpc>
                <a:spcPct val="100000"/>
              </a:lnSpc>
              <a:spcBef>
                <a:spcPts val="200"/>
              </a:spcBef>
              <a:spcAft>
                <a:spcPts val="0"/>
              </a:spcAft>
              <a:buClr>
                <a:srgbClr val="888888"/>
              </a:buClr>
              <a:buSzPts val="800"/>
              <a:buNone/>
              <a:defRPr sz="800">
                <a:solidFill>
                  <a:srgbClr val="888888"/>
                </a:solidFill>
              </a:defRPr>
            </a:lvl3pPr>
            <a:lvl4pPr indent="-228600" lvl="3" marL="1828800" algn="l">
              <a:lnSpc>
                <a:spcPct val="100000"/>
              </a:lnSpc>
              <a:spcBef>
                <a:spcPts val="100"/>
              </a:spcBef>
              <a:spcAft>
                <a:spcPts val="0"/>
              </a:spcAft>
              <a:buClr>
                <a:srgbClr val="888888"/>
              </a:buClr>
              <a:buSzPts val="700"/>
              <a:buNone/>
              <a:defRPr sz="700">
                <a:solidFill>
                  <a:srgbClr val="888888"/>
                </a:solidFill>
              </a:defRPr>
            </a:lvl4pPr>
            <a:lvl5pPr indent="-228600" lvl="4" marL="2286000" algn="l">
              <a:lnSpc>
                <a:spcPct val="100000"/>
              </a:lnSpc>
              <a:spcBef>
                <a:spcPts val="100"/>
              </a:spcBef>
              <a:spcAft>
                <a:spcPts val="0"/>
              </a:spcAft>
              <a:buClr>
                <a:srgbClr val="888888"/>
              </a:buClr>
              <a:buSzPts val="700"/>
              <a:buNone/>
              <a:defRPr sz="700">
                <a:solidFill>
                  <a:srgbClr val="888888"/>
                </a:solidFill>
              </a:defRPr>
            </a:lvl5pPr>
            <a:lvl6pPr indent="-228600" lvl="5" marL="2743200" algn="l">
              <a:lnSpc>
                <a:spcPct val="100000"/>
              </a:lnSpc>
              <a:spcBef>
                <a:spcPts val="100"/>
              </a:spcBef>
              <a:spcAft>
                <a:spcPts val="0"/>
              </a:spcAft>
              <a:buClr>
                <a:srgbClr val="888888"/>
              </a:buClr>
              <a:buSzPts val="700"/>
              <a:buNone/>
              <a:defRPr sz="700">
                <a:solidFill>
                  <a:srgbClr val="888888"/>
                </a:solidFill>
              </a:defRPr>
            </a:lvl6pPr>
            <a:lvl7pPr indent="-228600" lvl="6" marL="3200400" algn="l">
              <a:lnSpc>
                <a:spcPct val="100000"/>
              </a:lnSpc>
              <a:spcBef>
                <a:spcPts val="100"/>
              </a:spcBef>
              <a:spcAft>
                <a:spcPts val="0"/>
              </a:spcAft>
              <a:buClr>
                <a:srgbClr val="888888"/>
              </a:buClr>
              <a:buSzPts val="700"/>
              <a:buNone/>
              <a:defRPr sz="700">
                <a:solidFill>
                  <a:srgbClr val="888888"/>
                </a:solidFill>
              </a:defRPr>
            </a:lvl7pPr>
            <a:lvl8pPr indent="-228600" lvl="7" marL="3657600" algn="l">
              <a:lnSpc>
                <a:spcPct val="100000"/>
              </a:lnSpc>
              <a:spcBef>
                <a:spcPts val="100"/>
              </a:spcBef>
              <a:spcAft>
                <a:spcPts val="0"/>
              </a:spcAft>
              <a:buClr>
                <a:srgbClr val="888888"/>
              </a:buClr>
              <a:buSzPts val="700"/>
              <a:buNone/>
              <a:defRPr sz="700">
                <a:solidFill>
                  <a:srgbClr val="888888"/>
                </a:solidFill>
              </a:defRPr>
            </a:lvl8pPr>
            <a:lvl9pPr indent="-228600" lvl="8" marL="4114800" algn="l">
              <a:lnSpc>
                <a:spcPct val="100000"/>
              </a:lnSpc>
              <a:spcBef>
                <a:spcPts val="100"/>
              </a:spcBef>
              <a:spcAft>
                <a:spcPts val="0"/>
              </a:spcAft>
              <a:buClr>
                <a:srgbClr val="888888"/>
              </a:buClr>
              <a:buSzPts val="700"/>
              <a:buNone/>
              <a:defRPr sz="700">
                <a:solidFill>
                  <a:srgbClr val="888888"/>
                </a:solidFill>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p17"/>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4" name="Google Shape;74;p17"/>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lnSpc>
                <a:spcPct val="100000"/>
              </a:lnSpc>
              <a:spcBef>
                <a:spcPts val="300"/>
              </a:spcBef>
              <a:spcAft>
                <a:spcPts val="0"/>
              </a:spcAft>
              <a:buClr>
                <a:schemeClr val="dk1"/>
              </a:buClr>
              <a:buSzPts val="1400"/>
              <a:buChar char="•"/>
              <a:defRPr sz="1400"/>
            </a:lvl1pPr>
            <a:lvl2pPr indent="-304800" lvl="1" marL="914400" algn="l">
              <a:lnSpc>
                <a:spcPct val="100000"/>
              </a:lnSpc>
              <a:spcBef>
                <a:spcPts val="200"/>
              </a:spcBef>
              <a:spcAft>
                <a:spcPts val="0"/>
              </a:spcAft>
              <a:buClr>
                <a:schemeClr val="dk1"/>
              </a:buClr>
              <a:buSzPts val="1200"/>
              <a:buChar char="–"/>
              <a:defRPr sz="1200"/>
            </a:lvl2pPr>
            <a:lvl3pPr indent="-292100" lvl="2" marL="1371600" algn="l">
              <a:lnSpc>
                <a:spcPct val="100000"/>
              </a:lnSpc>
              <a:spcBef>
                <a:spcPts val="200"/>
              </a:spcBef>
              <a:spcAft>
                <a:spcPts val="0"/>
              </a:spcAft>
              <a:buClr>
                <a:schemeClr val="dk1"/>
              </a:buClr>
              <a:buSzPts val="1000"/>
              <a:buChar char="•"/>
              <a:defRPr sz="1000"/>
            </a:lvl3pPr>
            <a:lvl4pPr indent="-285750" lvl="3" marL="1828800" algn="l">
              <a:lnSpc>
                <a:spcPct val="100000"/>
              </a:lnSpc>
              <a:spcBef>
                <a:spcPts val="200"/>
              </a:spcBef>
              <a:spcAft>
                <a:spcPts val="0"/>
              </a:spcAft>
              <a:buClr>
                <a:schemeClr val="dk1"/>
              </a:buClr>
              <a:buSzPts val="900"/>
              <a:buChar char="–"/>
              <a:defRPr sz="900"/>
            </a:lvl4pPr>
            <a:lvl5pPr indent="-285750" lvl="4" marL="2286000" algn="l">
              <a:lnSpc>
                <a:spcPct val="100000"/>
              </a:lnSpc>
              <a:spcBef>
                <a:spcPts val="200"/>
              </a:spcBef>
              <a:spcAft>
                <a:spcPts val="0"/>
              </a:spcAft>
              <a:buClr>
                <a:schemeClr val="dk1"/>
              </a:buClr>
              <a:buSzPts val="900"/>
              <a:buChar char="»"/>
              <a:defRPr sz="900"/>
            </a:lvl5pPr>
            <a:lvl6pPr indent="-285750" lvl="5" marL="2743200" algn="l">
              <a:lnSpc>
                <a:spcPct val="100000"/>
              </a:lnSpc>
              <a:spcBef>
                <a:spcPts val="200"/>
              </a:spcBef>
              <a:spcAft>
                <a:spcPts val="0"/>
              </a:spcAft>
              <a:buClr>
                <a:schemeClr val="dk1"/>
              </a:buClr>
              <a:buSzPts val="900"/>
              <a:buChar char="•"/>
              <a:defRPr sz="900"/>
            </a:lvl6pPr>
            <a:lvl7pPr indent="-285750" lvl="6" marL="3200400" algn="l">
              <a:lnSpc>
                <a:spcPct val="100000"/>
              </a:lnSpc>
              <a:spcBef>
                <a:spcPts val="200"/>
              </a:spcBef>
              <a:spcAft>
                <a:spcPts val="0"/>
              </a:spcAft>
              <a:buClr>
                <a:schemeClr val="dk1"/>
              </a:buClr>
              <a:buSzPts val="900"/>
              <a:buChar char="•"/>
              <a:defRPr sz="900"/>
            </a:lvl7pPr>
            <a:lvl8pPr indent="-285750" lvl="7" marL="3657600" algn="l">
              <a:lnSpc>
                <a:spcPct val="100000"/>
              </a:lnSpc>
              <a:spcBef>
                <a:spcPts val="200"/>
              </a:spcBef>
              <a:spcAft>
                <a:spcPts val="0"/>
              </a:spcAft>
              <a:buClr>
                <a:schemeClr val="dk1"/>
              </a:buClr>
              <a:buSzPts val="900"/>
              <a:buChar char="•"/>
              <a:defRPr sz="900"/>
            </a:lvl8pPr>
            <a:lvl9pPr indent="-285750" lvl="8" marL="4114800" algn="l">
              <a:lnSpc>
                <a:spcPct val="100000"/>
              </a:lnSpc>
              <a:spcBef>
                <a:spcPts val="200"/>
              </a:spcBef>
              <a:spcAft>
                <a:spcPts val="0"/>
              </a:spcAft>
              <a:buClr>
                <a:schemeClr val="dk1"/>
              </a:buClr>
              <a:buSzPts val="900"/>
              <a:buChar char="•"/>
              <a:defRPr sz="900"/>
            </a:lvl9pPr>
          </a:lstStyle>
          <a:p/>
        </p:txBody>
      </p:sp>
      <p:sp>
        <p:nvSpPr>
          <p:cNvPr id="75" name="Google Shape;75;p17"/>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lnSpc>
                <a:spcPct val="100000"/>
              </a:lnSpc>
              <a:spcBef>
                <a:spcPts val="300"/>
              </a:spcBef>
              <a:spcAft>
                <a:spcPts val="0"/>
              </a:spcAft>
              <a:buClr>
                <a:schemeClr val="dk1"/>
              </a:buClr>
              <a:buSzPts val="1400"/>
              <a:buChar char="•"/>
              <a:defRPr sz="1400"/>
            </a:lvl1pPr>
            <a:lvl2pPr indent="-304800" lvl="1" marL="914400" algn="l">
              <a:lnSpc>
                <a:spcPct val="100000"/>
              </a:lnSpc>
              <a:spcBef>
                <a:spcPts val="200"/>
              </a:spcBef>
              <a:spcAft>
                <a:spcPts val="0"/>
              </a:spcAft>
              <a:buClr>
                <a:schemeClr val="dk1"/>
              </a:buClr>
              <a:buSzPts val="1200"/>
              <a:buChar char="–"/>
              <a:defRPr sz="1200"/>
            </a:lvl2pPr>
            <a:lvl3pPr indent="-292100" lvl="2" marL="1371600" algn="l">
              <a:lnSpc>
                <a:spcPct val="100000"/>
              </a:lnSpc>
              <a:spcBef>
                <a:spcPts val="200"/>
              </a:spcBef>
              <a:spcAft>
                <a:spcPts val="0"/>
              </a:spcAft>
              <a:buClr>
                <a:schemeClr val="dk1"/>
              </a:buClr>
              <a:buSzPts val="1000"/>
              <a:buChar char="•"/>
              <a:defRPr sz="1000"/>
            </a:lvl3pPr>
            <a:lvl4pPr indent="-285750" lvl="3" marL="1828800" algn="l">
              <a:lnSpc>
                <a:spcPct val="100000"/>
              </a:lnSpc>
              <a:spcBef>
                <a:spcPts val="200"/>
              </a:spcBef>
              <a:spcAft>
                <a:spcPts val="0"/>
              </a:spcAft>
              <a:buClr>
                <a:schemeClr val="dk1"/>
              </a:buClr>
              <a:buSzPts val="900"/>
              <a:buChar char="–"/>
              <a:defRPr sz="900"/>
            </a:lvl4pPr>
            <a:lvl5pPr indent="-285750" lvl="4" marL="2286000" algn="l">
              <a:lnSpc>
                <a:spcPct val="100000"/>
              </a:lnSpc>
              <a:spcBef>
                <a:spcPts val="200"/>
              </a:spcBef>
              <a:spcAft>
                <a:spcPts val="0"/>
              </a:spcAft>
              <a:buClr>
                <a:schemeClr val="dk1"/>
              </a:buClr>
              <a:buSzPts val="900"/>
              <a:buChar char="»"/>
              <a:defRPr sz="900"/>
            </a:lvl5pPr>
            <a:lvl6pPr indent="-285750" lvl="5" marL="2743200" algn="l">
              <a:lnSpc>
                <a:spcPct val="100000"/>
              </a:lnSpc>
              <a:spcBef>
                <a:spcPts val="200"/>
              </a:spcBef>
              <a:spcAft>
                <a:spcPts val="0"/>
              </a:spcAft>
              <a:buClr>
                <a:schemeClr val="dk1"/>
              </a:buClr>
              <a:buSzPts val="900"/>
              <a:buChar char="•"/>
              <a:defRPr sz="900"/>
            </a:lvl6pPr>
            <a:lvl7pPr indent="-285750" lvl="6" marL="3200400" algn="l">
              <a:lnSpc>
                <a:spcPct val="100000"/>
              </a:lnSpc>
              <a:spcBef>
                <a:spcPts val="200"/>
              </a:spcBef>
              <a:spcAft>
                <a:spcPts val="0"/>
              </a:spcAft>
              <a:buClr>
                <a:schemeClr val="dk1"/>
              </a:buClr>
              <a:buSzPts val="900"/>
              <a:buChar char="•"/>
              <a:defRPr sz="900"/>
            </a:lvl7pPr>
            <a:lvl8pPr indent="-285750" lvl="7" marL="3657600" algn="l">
              <a:lnSpc>
                <a:spcPct val="100000"/>
              </a:lnSpc>
              <a:spcBef>
                <a:spcPts val="200"/>
              </a:spcBef>
              <a:spcAft>
                <a:spcPts val="0"/>
              </a:spcAft>
              <a:buClr>
                <a:schemeClr val="dk1"/>
              </a:buClr>
              <a:buSzPts val="900"/>
              <a:buChar char="•"/>
              <a:defRPr sz="900"/>
            </a:lvl8pPr>
            <a:lvl9pPr indent="-285750" lvl="8" marL="4114800" algn="l">
              <a:lnSpc>
                <a:spcPct val="100000"/>
              </a:lnSpc>
              <a:spcBef>
                <a:spcPts val="200"/>
              </a:spcBef>
              <a:spcAft>
                <a:spcPts val="0"/>
              </a:spcAft>
              <a:buClr>
                <a:schemeClr val="dk1"/>
              </a:buClr>
              <a:buSzPts val="900"/>
              <a:buChar char="•"/>
              <a:defRPr sz="900"/>
            </a:lvl9pPr>
          </a:lstStyle>
          <a:p/>
        </p:txBody>
      </p:sp>
      <p:sp>
        <p:nvSpPr>
          <p:cNvPr id="76" name="Google Shape;76;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7" name="Google Shape;77;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8" name="Google Shape;78;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2200"/>
              <a:buFont typeface="Calibri"/>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81" name="Google Shape;81;p18"/>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lnSpc>
                <a:spcPct val="100000"/>
              </a:lnSpc>
              <a:spcBef>
                <a:spcPts val="200"/>
              </a:spcBef>
              <a:spcAft>
                <a:spcPts val="0"/>
              </a:spcAft>
              <a:buClr>
                <a:schemeClr val="dk1"/>
              </a:buClr>
              <a:buSzPts val="1200"/>
              <a:buNone/>
              <a:defRPr b="1" sz="1200"/>
            </a:lvl1pPr>
            <a:lvl2pPr indent="-228600" lvl="1" marL="914400" algn="l">
              <a:lnSpc>
                <a:spcPct val="100000"/>
              </a:lnSpc>
              <a:spcBef>
                <a:spcPts val="200"/>
              </a:spcBef>
              <a:spcAft>
                <a:spcPts val="0"/>
              </a:spcAft>
              <a:buClr>
                <a:schemeClr val="dk1"/>
              </a:buClr>
              <a:buSzPts val="1000"/>
              <a:buNone/>
              <a:defRPr b="1" sz="1000"/>
            </a:lvl2pPr>
            <a:lvl3pPr indent="-228600" lvl="2" marL="1371600" algn="l">
              <a:lnSpc>
                <a:spcPct val="100000"/>
              </a:lnSpc>
              <a:spcBef>
                <a:spcPts val="200"/>
              </a:spcBef>
              <a:spcAft>
                <a:spcPts val="0"/>
              </a:spcAft>
              <a:buClr>
                <a:schemeClr val="dk1"/>
              </a:buClr>
              <a:buSzPts val="900"/>
              <a:buNone/>
              <a:defRPr b="1" sz="900"/>
            </a:lvl3pPr>
            <a:lvl4pPr indent="-228600" lvl="3" marL="1828800" algn="l">
              <a:lnSpc>
                <a:spcPct val="100000"/>
              </a:lnSpc>
              <a:spcBef>
                <a:spcPts val="200"/>
              </a:spcBef>
              <a:spcAft>
                <a:spcPts val="0"/>
              </a:spcAft>
              <a:buClr>
                <a:schemeClr val="dk1"/>
              </a:buClr>
              <a:buSzPts val="800"/>
              <a:buNone/>
              <a:defRPr b="1" sz="800"/>
            </a:lvl4pPr>
            <a:lvl5pPr indent="-228600" lvl="4" marL="2286000" algn="l">
              <a:lnSpc>
                <a:spcPct val="100000"/>
              </a:lnSpc>
              <a:spcBef>
                <a:spcPts val="200"/>
              </a:spcBef>
              <a:spcAft>
                <a:spcPts val="0"/>
              </a:spcAft>
              <a:buClr>
                <a:schemeClr val="dk1"/>
              </a:buClr>
              <a:buSzPts val="800"/>
              <a:buNone/>
              <a:defRPr b="1" sz="800"/>
            </a:lvl5pPr>
            <a:lvl6pPr indent="-228600" lvl="5" marL="2743200" algn="l">
              <a:lnSpc>
                <a:spcPct val="100000"/>
              </a:lnSpc>
              <a:spcBef>
                <a:spcPts val="200"/>
              </a:spcBef>
              <a:spcAft>
                <a:spcPts val="0"/>
              </a:spcAft>
              <a:buClr>
                <a:schemeClr val="dk1"/>
              </a:buClr>
              <a:buSzPts val="800"/>
              <a:buNone/>
              <a:defRPr b="1" sz="800"/>
            </a:lvl6pPr>
            <a:lvl7pPr indent="-228600" lvl="6" marL="3200400" algn="l">
              <a:lnSpc>
                <a:spcPct val="100000"/>
              </a:lnSpc>
              <a:spcBef>
                <a:spcPts val="200"/>
              </a:spcBef>
              <a:spcAft>
                <a:spcPts val="0"/>
              </a:spcAft>
              <a:buClr>
                <a:schemeClr val="dk1"/>
              </a:buClr>
              <a:buSzPts val="800"/>
              <a:buNone/>
              <a:defRPr b="1" sz="800"/>
            </a:lvl7pPr>
            <a:lvl8pPr indent="-228600" lvl="7" marL="3657600" algn="l">
              <a:lnSpc>
                <a:spcPct val="100000"/>
              </a:lnSpc>
              <a:spcBef>
                <a:spcPts val="200"/>
              </a:spcBef>
              <a:spcAft>
                <a:spcPts val="0"/>
              </a:spcAft>
              <a:buClr>
                <a:schemeClr val="dk1"/>
              </a:buClr>
              <a:buSzPts val="800"/>
              <a:buNone/>
              <a:defRPr b="1" sz="800"/>
            </a:lvl8pPr>
            <a:lvl9pPr indent="-228600" lvl="8" marL="4114800" algn="l">
              <a:lnSpc>
                <a:spcPct val="100000"/>
              </a:lnSpc>
              <a:spcBef>
                <a:spcPts val="200"/>
              </a:spcBef>
              <a:spcAft>
                <a:spcPts val="0"/>
              </a:spcAft>
              <a:buClr>
                <a:schemeClr val="dk1"/>
              </a:buClr>
              <a:buSzPts val="800"/>
              <a:buNone/>
              <a:defRPr b="1" sz="800"/>
            </a:lvl9pPr>
          </a:lstStyle>
          <a:p/>
        </p:txBody>
      </p:sp>
      <p:sp>
        <p:nvSpPr>
          <p:cNvPr id="82" name="Google Shape;82;p18"/>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lnSpc>
                <a:spcPct val="100000"/>
              </a:lnSpc>
              <a:spcBef>
                <a:spcPts val="200"/>
              </a:spcBef>
              <a:spcAft>
                <a:spcPts val="0"/>
              </a:spcAft>
              <a:buClr>
                <a:schemeClr val="dk1"/>
              </a:buClr>
              <a:buSzPts val="1200"/>
              <a:buChar char="•"/>
              <a:defRPr sz="1200"/>
            </a:lvl1pPr>
            <a:lvl2pPr indent="-292100" lvl="1" marL="914400" algn="l">
              <a:lnSpc>
                <a:spcPct val="100000"/>
              </a:lnSpc>
              <a:spcBef>
                <a:spcPts val="200"/>
              </a:spcBef>
              <a:spcAft>
                <a:spcPts val="0"/>
              </a:spcAft>
              <a:buClr>
                <a:schemeClr val="dk1"/>
              </a:buClr>
              <a:buSzPts val="1000"/>
              <a:buChar char="–"/>
              <a:defRPr sz="1000"/>
            </a:lvl2pPr>
            <a:lvl3pPr indent="-285750" lvl="2" marL="1371600" algn="l">
              <a:lnSpc>
                <a:spcPct val="100000"/>
              </a:lnSpc>
              <a:spcBef>
                <a:spcPts val="200"/>
              </a:spcBef>
              <a:spcAft>
                <a:spcPts val="0"/>
              </a:spcAft>
              <a:buClr>
                <a:schemeClr val="dk1"/>
              </a:buClr>
              <a:buSzPts val="900"/>
              <a:buChar char="•"/>
              <a:defRPr sz="900"/>
            </a:lvl3pPr>
            <a:lvl4pPr indent="-279400" lvl="3" marL="1828800" algn="l">
              <a:lnSpc>
                <a:spcPct val="100000"/>
              </a:lnSpc>
              <a:spcBef>
                <a:spcPts val="200"/>
              </a:spcBef>
              <a:spcAft>
                <a:spcPts val="0"/>
              </a:spcAft>
              <a:buClr>
                <a:schemeClr val="dk1"/>
              </a:buClr>
              <a:buSzPts val="800"/>
              <a:buChar char="–"/>
              <a:defRPr sz="800"/>
            </a:lvl4pPr>
            <a:lvl5pPr indent="-279400" lvl="4" marL="2286000" algn="l">
              <a:lnSpc>
                <a:spcPct val="100000"/>
              </a:lnSpc>
              <a:spcBef>
                <a:spcPts val="200"/>
              </a:spcBef>
              <a:spcAft>
                <a:spcPts val="0"/>
              </a:spcAft>
              <a:buClr>
                <a:schemeClr val="dk1"/>
              </a:buClr>
              <a:buSzPts val="800"/>
              <a:buChar char="»"/>
              <a:defRPr sz="800"/>
            </a:lvl5pPr>
            <a:lvl6pPr indent="-279400" lvl="5" marL="2743200" algn="l">
              <a:lnSpc>
                <a:spcPct val="100000"/>
              </a:lnSpc>
              <a:spcBef>
                <a:spcPts val="200"/>
              </a:spcBef>
              <a:spcAft>
                <a:spcPts val="0"/>
              </a:spcAft>
              <a:buClr>
                <a:schemeClr val="dk1"/>
              </a:buClr>
              <a:buSzPts val="800"/>
              <a:buChar char="•"/>
              <a:defRPr sz="800"/>
            </a:lvl6pPr>
            <a:lvl7pPr indent="-279400" lvl="6" marL="3200400" algn="l">
              <a:lnSpc>
                <a:spcPct val="100000"/>
              </a:lnSpc>
              <a:spcBef>
                <a:spcPts val="200"/>
              </a:spcBef>
              <a:spcAft>
                <a:spcPts val="0"/>
              </a:spcAft>
              <a:buClr>
                <a:schemeClr val="dk1"/>
              </a:buClr>
              <a:buSzPts val="800"/>
              <a:buChar char="•"/>
              <a:defRPr sz="800"/>
            </a:lvl7pPr>
            <a:lvl8pPr indent="-279400" lvl="7" marL="3657600" algn="l">
              <a:lnSpc>
                <a:spcPct val="100000"/>
              </a:lnSpc>
              <a:spcBef>
                <a:spcPts val="200"/>
              </a:spcBef>
              <a:spcAft>
                <a:spcPts val="0"/>
              </a:spcAft>
              <a:buClr>
                <a:schemeClr val="dk1"/>
              </a:buClr>
              <a:buSzPts val="800"/>
              <a:buChar char="•"/>
              <a:defRPr sz="800"/>
            </a:lvl8pPr>
            <a:lvl9pPr indent="-279400" lvl="8" marL="4114800" algn="l">
              <a:lnSpc>
                <a:spcPct val="100000"/>
              </a:lnSpc>
              <a:spcBef>
                <a:spcPts val="200"/>
              </a:spcBef>
              <a:spcAft>
                <a:spcPts val="0"/>
              </a:spcAft>
              <a:buClr>
                <a:schemeClr val="dk1"/>
              </a:buClr>
              <a:buSzPts val="800"/>
              <a:buChar char="•"/>
              <a:defRPr sz="800"/>
            </a:lvl9pPr>
          </a:lstStyle>
          <a:p/>
        </p:txBody>
      </p:sp>
      <p:sp>
        <p:nvSpPr>
          <p:cNvPr id="83" name="Google Shape;83;p18"/>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lnSpc>
                <a:spcPct val="100000"/>
              </a:lnSpc>
              <a:spcBef>
                <a:spcPts val="200"/>
              </a:spcBef>
              <a:spcAft>
                <a:spcPts val="0"/>
              </a:spcAft>
              <a:buClr>
                <a:schemeClr val="dk1"/>
              </a:buClr>
              <a:buSzPts val="1200"/>
              <a:buNone/>
              <a:defRPr b="1" sz="1200"/>
            </a:lvl1pPr>
            <a:lvl2pPr indent="-228600" lvl="1" marL="914400" algn="l">
              <a:lnSpc>
                <a:spcPct val="100000"/>
              </a:lnSpc>
              <a:spcBef>
                <a:spcPts val="200"/>
              </a:spcBef>
              <a:spcAft>
                <a:spcPts val="0"/>
              </a:spcAft>
              <a:buClr>
                <a:schemeClr val="dk1"/>
              </a:buClr>
              <a:buSzPts val="1000"/>
              <a:buNone/>
              <a:defRPr b="1" sz="1000"/>
            </a:lvl2pPr>
            <a:lvl3pPr indent="-228600" lvl="2" marL="1371600" algn="l">
              <a:lnSpc>
                <a:spcPct val="100000"/>
              </a:lnSpc>
              <a:spcBef>
                <a:spcPts val="200"/>
              </a:spcBef>
              <a:spcAft>
                <a:spcPts val="0"/>
              </a:spcAft>
              <a:buClr>
                <a:schemeClr val="dk1"/>
              </a:buClr>
              <a:buSzPts val="900"/>
              <a:buNone/>
              <a:defRPr b="1" sz="900"/>
            </a:lvl3pPr>
            <a:lvl4pPr indent="-228600" lvl="3" marL="1828800" algn="l">
              <a:lnSpc>
                <a:spcPct val="100000"/>
              </a:lnSpc>
              <a:spcBef>
                <a:spcPts val="200"/>
              </a:spcBef>
              <a:spcAft>
                <a:spcPts val="0"/>
              </a:spcAft>
              <a:buClr>
                <a:schemeClr val="dk1"/>
              </a:buClr>
              <a:buSzPts val="800"/>
              <a:buNone/>
              <a:defRPr b="1" sz="800"/>
            </a:lvl4pPr>
            <a:lvl5pPr indent="-228600" lvl="4" marL="2286000" algn="l">
              <a:lnSpc>
                <a:spcPct val="100000"/>
              </a:lnSpc>
              <a:spcBef>
                <a:spcPts val="200"/>
              </a:spcBef>
              <a:spcAft>
                <a:spcPts val="0"/>
              </a:spcAft>
              <a:buClr>
                <a:schemeClr val="dk1"/>
              </a:buClr>
              <a:buSzPts val="800"/>
              <a:buNone/>
              <a:defRPr b="1" sz="800"/>
            </a:lvl5pPr>
            <a:lvl6pPr indent="-228600" lvl="5" marL="2743200" algn="l">
              <a:lnSpc>
                <a:spcPct val="100000"/>
              </a:lnSpc>
              <a:spcBef>
                <a:spcPts val="200"/>
              </a:spcBef>
              <a:spcAft>
                <a:spcPts val="0"/>
              </a:spcAft>
              <a:buClr>
                <a:schemeClr val="dk1"/>
              </a:buClr>
              <a:buSzPts val="800"/>
              <a:buNone/>
              <a:defRPr b="1" sz="800"/>
            </a:lvl6pPr>
            <a:lvl7pPr indent="-228600" lvl="6" marL="3200400" algn="l">
              <a:lnSpc>
                <a:spcPct val="100000"/>
              </a:lnSpc>
              <a:spcBef>
                <a:spcPts val="200"/>
              </a:spcBef>
              <a:spcAft>
                <a:spcPts val="0"/>
              </a:spcAft>
              <a:buClr>
                <a:schemeClr val="dk1"/>
              </a:buClr>
              <a:buSzPts val="800"/>
              <a:buNone/>
              <a:defRPr b="1" sz="800"/>
            </a:lvl7pPr>
            <a:lvl8pPr indent="-228600" lvl="7" marL="3657600" algn="l">
              <a:lnSpc>
                <a:spcPct val="100000"/>
              </a:lnSpc>
              <a:spcBef>
                <a:spcPts val="200"/>
              </a:spcBef>
              <a:spcAft>
                <a:spcPts val="0"/>
              </a:spcAft>
              <a:buClr>
                <a:schemeClr val="dk1"/>
              </a:buClr>
              <a:buSzPts val="800"/>
              <a:buNone/>
              <a:defRPr b="1" sz="800"/>
            </a:lvl8pPr>
            <a:lvl9pPr indent="-228600" lvl="8" marL="4114800" algn="l">
              <a:lnSpc>
                <a:spcPct val="100000"/>
              </a:lnSpc>
              <a:spcBef>
                <a:spcPts val="200"/>
              </a:spcBef>
              <a:spcAft>
                <a:spcPts val="0"/>
              </a:spcAft>
              <a:buClr>
                <a:schemeClr val="dk1"/>
              </a:buClr>
              <a:buSzPts val="800"/>
              <a:buNone/>
              <a:defRPr b="1" sz="800"/>
            </a:lvl9pPr>
          </a:lstStyle>
          <a:p/>
        </p:txBody>
      </p:sp>
      <p:sp>
        <p:nvSpPr>
          <p:cNvPr id="84" name="Google Shape;84;p18"/>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lnSpc>
                <a:spcPct val="100000"/>
              </a:lnSpc>
              <a:spcBef>
                <a:spcPts val="200"/>
              </a:spcBef>
              <a:spcAft>
                <a:spcPts val="0"/>
              </a:spcAft>
              <a:buClr>
                <a:schemeClr val="dk1"/>
              </a:buClr>
              <a:buSzPts val="1200"/>
              <a:buChar char="•"/>
              <a:defRPr sz="1200"/>
            </a:lvl1pPr>
            <a:lvl2pPr indent="-292100" lvl="1" marL="914400" algn="l">
              <a:lnSpc>
                <a:spcPct val="100000"/>
              </a:lnSpc>
              <a:spcBef>
                <a:spcPts val="200"/>
              </a:spcBef>
              <a:spcAft>
                <a:spcPts val="0"/>
              </a:spcAft>
              <a:buClr>
                <a:schemeClr val="dk1"/>
              </a:buClr>
              <a:buSzPts val="1000"/>
              <a:buChar char="–"/>
              <a:defRPr sz="1000"/>
            </a:lvl2pPr>
            <a:lvl3pPr indent="-285750" lvl="2" marL="1371600" algn="l">
              <a:lnSpc>
                <a:spcPct val="100000"/>
              </a:lnSpc>
              <a:spcBef>
                <a:spcPts val="200"/>
              </a:spcBef>
              <a:spcAft>
                <a:spcPts val="0"/>
              </a:spcAft>
              <a:buClr>
                <a:schemeClr val="dk1"/>
              </a:buClr>
              <a:buSzPts val="900"/>
              <a:buChar char="•"/>
              <a:defRPr sz="900"/>
            </a:lvl3pPr>
            <a:lvl4pPr indent="-279400" lvl="3" marL="1828800" algn="l">
              <a:lnSpc>
                <a:spcPct val="100000"/>
              </a:lnSpc>
              <a:spcBef>
                <a:spcPts val="200"/>
              </a:spcBef>
              <a:spcAft>
                <a:spcPts val="0"/>
              </a:spcAft>
              <a:buClr>
                <a:schemeClr val="dk1"/>
              </a:buClr>
              <a:buSzPts val="800"/>
              <a:buChar char="–"/>
              <a:defRPr sz="800"/>
            </a:lvl4pPr>
            <a:lvl5pPr indent="-279400" lvl="4" marL="2286000" algn="l">
              <a:lnSpc>
                <a:spcPct val="100000"/>
              </a:lnSpc>
              <a:spcBef>
                <a:spcPts val="200"/>
              </a:spcBef>
              <a:spcAft>
                <a:spcPts val="0"/>
              </a:spcAft>
              <a:buClr>
                <a:schemeClr val="dk1"/>
              </a:buClr>
              <a:buSzPts val="800"/>
              <a:buChar char="»"/>
              <a:defRPr sz="800"/>
            </a:lvl5pPr>
            <a:lvl6pPr indent="-279400" lvl="5" marL="2743200" algn="l">
              <a:lnSpc>
                <a:spcPct val="100000"/>
              </a:lnSpc>
              <a:spcBef>
                <a:spcPts val="200"/>
              </a:spcBef>
              <a:spcAft>
                <a:spcPts val="0"/>
              </a:spcAft>
              <a:buClr>
                <a:schemeClr val="dk1"/>
              </a:buClr>
              <a:buSzPts val="800"/>
              <a:buChar char="•"/>
              <a:defRPr sz="800"/>
            </a:lvl6pPr>
            <a:lvl7pPr indent="-279400" lvl="6" marL="3200400" algn="l">
              <a:lnSpc>
                <a:spcPct val="100000"/>
              </a:lnSpc>
              <a:spcBef>
                <a:spcPts val="200"/>
              </a:spcBef>
              <a:spcAft>
                <a:spcPts val="0"/>
              </a:spcAft>
              <a:buClr>
                <a:schemeClr val="dk1"/>
              </a:buClr>
              <a:buSzPts val="800"/>
              <a:buChar char="•"/>
              <a:defRPr sz="800"/>
            </a:lvl7pPr>
            <a:lvl8pPr indent="-279400" lvl="7" marL="3657600" algn="l">
              <a:lnSpc>
                <a:spcPct val="100000"/>
              </a:lnSpc>
              <a:spcBef>
                <a:spcPts val="200"/>
              </a:spcBef>
              <a:spcAft>
                <a:spcPts val="0"/>
              </a:spcAft>
              <a:buClr>
                <a:schemeClr val="dk1"/>
              </a:buClr>
              <a:buSzPts val="800"/>
              <a:buChar char="•"/>
              <a:defRPr sz="800"/>
            </a:lvl8pPr>
            <a:lvl9pPr indent="-279400" lvl="8" marL="4114800" algn="l">
              <a:lnSpc>
                <a:spcPct val="100000"/>
              </a:lnSpc>
              <a:spcBef>
                <a:spcPts val="200"/>
              </a:spcBef>
              <a:spcAft>
                <a:spcPts val="0"/>
              </a:spcAft>
              <a:buClr>
                <a:schemeClr val="dk1"/>
              </a:buClr>
              <a:buSzPts val="800"/>
              <a:buChar char="•"/>
              <a:defRPr sz="800"/>
            </a:lvl9pPr>
          </a:lstStyle>
          <a:p/>
        </p:txBody>
      </p:sp>
      <p:sp>
        <p:nvSpPr>
          <p:cNvPr id="85" name="Google Shape;85;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86" name="Google Shape;86;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87" name="Google Shape;87;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0" name="Google Shape;90;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1" name="Google Shape;91;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2" name="Google Shape;92;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3" name="Shape 93"/>
        <p:cNvGrpSpPr/>
        <p:nvPr/>
      </p:nvGrpSpPr>
      <p:grpSpPr>
        <a:xfrm>
          <a:off x="0" y="0"/>
          <a:ext cx="0" cy="0"/>
          <a:chOff x="0" y="0"/>
          <a:chExt cx="0" cy="0"/>
        </a:xfrm>
      </p:grpSpPr>
      <p:sp>
        <p:nvSpPr>
          <p:cNvPr id="94" name="Google Shape;94;p20"/>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lnSpc>
                <a:spcPct val="100000"/>
              </a:lnSpc>
              <a:spcBef>
                <a:spcPts val="0"/>
              </a:spcBef>
              <a:spcAft>
                <a:spcPts val="0"/>
              </a:spcAft>
              <a:buClr>
                <a:schemeClr val="dk1"/>
              </a:buClr>
              <a:buSzPts val="1000"/>
              <a:buFont typeface="Calibri"/>
              <a:buNone/>
              <a:defRPr b="1" sz="1000"/>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5" name="Google Shape;95;p20"/>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lnSpc>
                <a:spcPct val="100000"/>
              </a:lnSpc>
              <a:spcBef>
                <a:spcPts val="300"/>
              </a:spcBef>
              <a:spcAft>
                <a:spcPts val="0"/>
              </a:spcAft>
              <a:buClr>
                <a:schemeClr val="dk1"/>
              </a:buClr>
              <a:buSzPts val="1600"/>
              <a:buChar char="•"/>
              <a:defRPr sz="1600"/>
            </a:lvl1pPr>
            <a:lvl2pPr indent="-317500" lvl="1" marL="914400" algn="l">
              <a:lnSpc>
                <a:spcPct val="100000"/>
              </a:lnSpc>
              <a:spcBef>
                <a:spcPts val="300"/>
              </a:spcBef>
              <a:spcAft>
                <a:spcPts val="0"/>
              </a:spcAft>
              <a:buClr>
                <a:schemeClr val="dk1"/>
              </a:buClr>
              <a:buSzPts val="1400"/>
              <a:buChar char="–"/>
              <a:defRPr sz="1400"/>
            </a:lvl2pPr>
            <a:lvl3pPr indent="-304800" lvl="2" marL="1371600" algn="l">
              <a:lnSpc>
                <a:spcPct val="100000"/>
              </a:lnSpc>
              <a:spcBef>
                <a:spcPts val="200"/>
              </a:spcBef>
              <a:spcAft>
                <a:spcPts val="0"/>
              </a:spcAft>
              <a:buClr>
                <a:schemeClr val="dk1"/>
              </a:buClr>
              <a:buSzPts val="1200"/>
              <a:buChar char="•"/>
              <a:defRPr sz="1200"/>
            </a:lvl3pPr>
            <a:lvl4pPr indent="-292100" lvl="3" marL="1828800" algn="l">
              <a:lnSpc>
                <a:spcPct val="100000"/>
              </a:lnSpc>
              <a:spcBef>
                <a:spcPts val="200"/>
              </a:spcBef>
              <a:spcAft>
                <a:spcPts val="0"/>
              </a:spcAft>
              <a:buClr>
                <a:schemeClr val="dk1"/>
              </a:buClr>
              <a:buSzPts val="1000"/>
              <a:buChar char="–"/>
              <a:defRPr sz="1000"/>
            </a:lvl4pPr>
            <a:lvl5pPr indent="-292100" lvl="4" marL="2286000" algn="l">
              <a:lnSpc>
                <a:spcPct val="100000"/>
              </a:lnSpc>
              <a:spcBef>
                <a:spcPts val="200"/>
              </a:spcBef>
              <a:spcAft>
                <a:spcPts val="0"/>
              </a:spcAft>
              <a:buClr>
                <a:schemeClr val="dk1"/>
              </a:buClr>
              <a:buSzPts val="1000"/>
              <a:buChar char="»"/>
              <a:defRPr sz="1000"/>
            </a:lvl5pPr>
            <a:lvl6pPr indent="-292100" lvl="5" marL="2743200" algn="l">
              <a:lnSpc>
                <a:spcPct val="100000"/>
              </a:lnSpc>
              <a:spcBef>
                <a:spcPts val="200"/>
              </a:spcBef>
              <a:spcAft>
                <a:spcPts val="0"/>
              </a:spcAft>
              <a:buClr>
                <a:schemeClr val="dk1"/>
              </a:buClr>
              <a:buSzPts val="1000"/>
              <a:buChar char="•"/>
              <a:defRPr sz="1000"/>
            </a:lvl6pPr>
            <a:lvl7pPr indent="-292100" lvl="6" marL="3200400" algn="l">
              <a:lnSpc>
                <a:spcPct val="100000"/>
              </a:lnSpc>
              <a:spcBef>
                <a:spcPts val="200"/>
              </a:spcBef>
              <a:spcAft>
                <a:spcPts val="0"/>
              </a:spcAft>
              <a:buClr>
                <a:schemeClr val="dk1"/>
              </a:buClr>
              <a:buSzPts val="1000"/>
              <a:buChar char="•"/>
              <a:defRPr sz="1000"/>
            </a:lvl7pPr>
            <a:lvl8pPr indent="-292100" lvl="7" marL="3657600" algn="l">
              <a:lnSpc>
                <a:spcPct val="100000"/>
              </a:lnSpc>
              <a:spcBef>
                <a:spcPts val="200"/>
              </a:spcBef>
              <a:spcAft>
                <a:spcPts val="0"/>
              </a:spcAft>
              <a:buClr>
                <a:schemeClr val="dk1"/>
              </a:buClr>
              <a:buSzPts val="1000"/>
              <a:buChar char="•"/>
              <a:defRPr sz="1000"/>
            </a:lvl8pPr>
            <a:lvl9pPr indent="-292100" lvl="8" marL="4114800" algn="l">
              <a:lnSpc>
                <a:spcPct val="100000"/>
              </a:lnSpc>
              <a:spcBef>
                <a:spcPts val="200"/>
              </a:spcBef>
              <a:spcAft>
                <a:spcPts val="0"/>
              </a:spcAft>
              <a:buClr>
                <a:schemeClr val="dk1"/>
              </a:buClr>
              <a:buSzPts val="1000"/>
              <a:buChar char="•"/>
              <a:defRPr sz="1000"/>
            </a:lvl9pPr>
          </a:lstStyle>
          <a:p/>
        </p:txBody>
      </p:sp>
      <p:sp>
        <p:nvSpPr>
          <p:cNvPr id="96" name="Google Shape;96;p20"/>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lnSpc>
                <a:spcPct val="100000"/>
              </a:lnSpc>
              <a:spcBef>
                <a:spcPts val="100"/>
              </a:spcBef>
              <a:spcAft>
                <a:spcPts val="0"/>
              </a:spcAft>
              <a:buClr>
                <a:schemeClr val="dk1"/>
              </a:buClr>
              <a:buSzPts val="700"/>
              <a:buNone/>
              <a:defRPr sz="700"/>
            </a:lvl1pPr>
            <a:lvl2pPr indent="-228600" lvl="1" marL="914400" algn="l">
              <a:lnSpc>
                <a:spcPct val="100000"/>
              </a:lnSpc>
              <a:spcBef>
                <a:spcPts val="100"/>
              </a:spcBef>
              <a:spcAft>
                <a:spcPts val="0"/>
              </a:spcAft>
              <a:buClr>
                <a:schemeClr val="dk1"/>
              </a:buClr>
              <a:buSzPts val="600"/>
              <a:buNone/>
              <a:defRPr sz="600"/>
            </a:lvl2pPr>
            <a:lvl3pPr indent="-228600" lvl="2" marL="1371600" algn="l">
              <a:lnSpc>
                <a:spcPct val="100000"/>
              </a:lnSpc>
              <a:spcBef>
                <a:spcPts val="100"/>
              </a:spcBef>
              <a:spcAft>
                <a:spcPts val="0"/>
              </a:spcAft>
              <a:buClr>
                <a:schemeClr val="dk1"/>
              </a:buClr>
              <a:buSzPts val="500"/>
              <a:buNone/>
              <a:defRPr sz="500"/>
            </a:lvl3pPr>
            <a:lvl4pPr indent="-228600" lvl="3" marL="1828800" algn="l">
              <a:lnSpc>
                <a:spcPct val="100000"/>
              </a:lnSpc>
              <a:spcBef>
                <a:spcPts val="100"/>
              </a:spcBef>
              <a:spcAft>
                <a:spcPts val="0"/>
              </a:spcAft>
              <a:buClr>
                <a:schemeClr val="dk1"/>
              </a:buClr>
              <a:buSzPts val="500"/>
              <a:buNone/>
              <a:defRPr sz="500"/>
            </a:lvl4pPr>
            <a:lvl5pPr indent="-228600" lvl="4" marL="2286000" algn="l">
              <a:lnSpc>
                <a:spcPct val="100000"/>
              </a:lnSpc>
              <a:spcBef>
                <a:spcPts val="100"/>
              </a:spcBef>
              <a:spcAft>
                <a:spcPts val="0"/>
              </a:spcAft>
              <a:buClr>
                <a:schemeClr val="dk1"/>
              </a:buClr>
              <a:buSzPts val="500"/>
              <a:buNone/>
              <a:defRPr sz="500"/>
            </a:lvl5pPr>
            <a:lvl6pPr indent="-228600" lvl="5" marL="2743200" algn="l">
              <a:lnSpc>
                <a:spcPct val="100000"/>
              </a:lnSpc>
              <a:spcBef>
                <a:spcPts val="100"/>
              </a:spcBef>
              <a:spcAft>
                <a:spcPts val="0"/>
              </a:spcAft>
              <a:buClr>
                <a:schemeClr val="dk1"/>
              </a:buClr>
              <a:buSzPts val="500"/>
              <a:buNone/>
              <a:defRPr sz="500"/>
            </a:lvl6pPr>
            <a:lvl7pPr indent="-228600" lvl="6" marL="3200400" algn="l">
              <a:lnSpc>
                <a:spcPct val="100000"/>
              </a:lnSpc>
              <a:spcBef>
                <a:spcPts val="100"/>
              </a:spcBef>
              <a:spcAft>
                <a:spcPts val="0"/>
              </a:spcAft>
              <a:buClr>
                <a:schemeClr val="dk1"/>
              </a:buClr>
              <a:buSzPts val="500"/>
              <a:buNone/>
              <a:defRPr sz="500"/>
            </a:lvl7pPr>
            <a:lvl8pPr indent="-228600" lvl="7" marL="3657600" algn="l">
              <a:lnSpc>
                <a:spcPct val="100000"/>
              </a:lnSpc>
              <a:spcBef>
                <a:spcPts val="100"/>
              </a:spcBef>
              <a:spcAft>
                <a:spcPts val="0"/>
              </a:spcAft>
              <a:buClr>
                <a:schemeClr val="dk1"/>
              </a:buClr>
              <a:buSzPts val="500"/>
              <a:buNone/>
              <a:defRPr sz="500"/>
            </a:lvl8pPr>
            <a:lvl9pPr indent="-228600" lvl="8" marL="4114800" algn="l">
              <a:lnSpc>
                <a:spcPct val="100000"/>
              </a:lnSpc>
              <a:spcBef>
                <a:spcPts val="100"/>
              </a:spcBef>
              <a:spcAft>
                <a:spcPts val="0"/>
              </a:spcAft>
              <a:buClr>
                <a:schemeClr val="dk1"/>
              </a:buClr>
              <a:buSzPts val="500"/>
              <a:buNone/>
              <a:defRPr sz="500"/>
            </a:lvl9pPr>
          </a:lstStyle>
          <a:p/>
        </p:txBody>
      </p:sp>
      <p:sp>
        <p:nvSpPr>
          <p:cNvPr id="97" name="Google Shape;97;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8" name="Google Shape;98;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9" name="Google Shape;99;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21"/>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lnSpc>
                <a:spcPct val="100000"/>
              </a:lnSpc>
              <a:spcBef>
                <a:spcPts val="0"/>
              </a:spcBef>
              <a:spcAft>
                <a:spcPts val="0"/>
              </a:spcAft>
              <a:buClr>
                <a:schemeClr val="dk1"/>
              </a:buClr>
              <a:buSzPts val="1000"/>
              <a:buFont typeface="Calibri"/>
              <a:buNone/>
              <a:defRPr b="1" sz="1000"/>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2" name="Google Shape;102;p21"/>
          <p:cNvSpPr/>
          <p:nvPr>
            <p:ph idx="2" type="pic"/>
          </p:nvPr>
        </p:nvSpPr>
        <p:spPr>
          <a:xfrm>
            <a:off x="896144" y="306388"/>
            <a:ext cx="2743200" cy="2057400"/>
          </a:xfrm>
          <a:prstGeom prst="rect">
            <a:avLst/>
          </a:prstGeom>
          <a:noFill/>
          <a:ln>
            <a:noFill/>
          </a:ln>
        </p:spPr>
      </p:sp>
      <p:sp>
        <p:nvSpPr>
          <p:cNvPr id="103" name="Google Shape;103;p21"/>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lnSpc>
                <a:spcPct val="100000"/>
              </a:lnSpc>
              <a:spcBef>
                <a:spcPts val="100"/>
              </a:spcBef>
              <a:spcAft>
                <a:spcPts val="0"/>
              </a:spcAft>
              <a:buClr>
                <a:schemeClr val="dk1"/>
              </a:buClr>
              <a:buSzPts val="700"/>
              <a:buNone/>
              <a:defRPr sz="700"/>
            </a:lvl1pPr>
            <a:lvl2pPr indent="-228600" lvl="1" marL="914400" algn="l">
              <a:lnSpc>
                <a:spcPct val="100000"/>
              </a:lnSpc>
              <a:spcBef>
                <a:spcPts val="100"/>
              </a:spcBef>
              <a:spcAft>
                <a:spcPts val="0"/>
              </a:spcAft>
              <a:buClr>
                <a:schemeClr val="dk1"/>
              </a:buClr>
              <a:buSzPts val="600"/>
              <a:buNone/>
              <a:defRPr sz="600"/>
            </a:lvl2pPr>
            <a:lvl3pPr indent="-228600" lvl="2" marL="1371600" algn="l">
              <a:lnSpc>
                <a:spcPct val="100000"/>
              </a:lnSpc>
              <a:spcBef>
                <a:spcPts val="100"/>
              </a:spcBef>
              <a:spcAft>
                <a:spcPts val="0"/>
              </a:spcAft>
              <a:buClr>
                <a:schemeClr val="dk1"/>
              </a:buClr>
              <a:buSzPts val="500"/>
              <a:buNone/>
              <a:defRPr sz="500"/>
            </a:lvl3pPr>
            <a:lvl4pPr indent="-228600" lvl="3" marL="1828800" algn="l">
              <a:lnSpc>
                <a:spcPct val="100000"/>
              </a:lnSpc>
              <a:spcBef>
                <a:spcPts val="100"/>
              </a:spcBef>
              <a:spcAft>
                <a:spcPts val="0"/>
              </a:spcAft>
              <a:buClr>
                <a:schemeClr val="dk1"/>
              </a:buClr>
              <a:buSzPts val="500"/>
              <a:buNone/>
              <a:defRPr sz="500"/>
            </a:lvl4pPr>
            <a:lvl5pPr indent="-228600" lvl="4" marL="2286000" algn="l">
              <a:lnSpc>
                <a:spcPct val="100000"/>
              </a:lnSpc>
              <a:spcBef>
                <a:spcPts val="100"/>
              </a:spcBef>
              <a:spcAft>
                <a:spcPts val="0"/>
              </a:spcAft>
              <a:buClr>
                <a:schemeClr val="dk1"/>
              </a:buClr>
              <a:buSzPts val="500"/>
              <a:buNone/>
              <a:defRPr sz="500"/>
            </a:lvl5pPr>
            <a:lvl6pPr indent="-228600" lvl="5" marL="2743200" algn="l">
              <a:lnSpc>
                <a:spcPct val="100000"/>
              </a:lnSpc>
              <a:spcBef>
                <a:spcPts val="100"/>
              </a:spcBef>
              <a:spcAft>
                <a:spcPts val="0"/>
              </a:spcAft>
              <a:buClr>
                <a:schemeClr val="dk1"/>
              </a:buClr>
              <a:buSzPts val="500"/>
              <a:buNone/>
              <a:defRPr sz="500"/>
            </a:lvl6pPr>
            <a:lvl7pPr indent="-228600" lvl="6" marL="3200400" algn="l">
              <a:lnSpc>
                <a:spcPct val="100000"/>
              </a:lnSpc>
              <a:spcBef>
                <a:spcPts val="100"/>
              </a:spcBef>
              <a:spcAft>
                <a:spcPts val="0"/>
              </a:spcAft>
              <a:buClr>
                <a:schemeClr val="dk1"/>
              </a:buClr>
              <a:buSzPts val="500"/>
              <a:buNone/>
              <a:defRPr sz="500"/>
            </a:lvl7pPr>
            <a:lvl8pPr indent="-228600" lvl="7" marL="3657600" algn="l">
              <a:lnSpc>
                <a:spcPct val="100000"/>
              </a:lnSpc>
              <a:spcBef>
                <a:spcPts val="100"/>
              </a:spcBef>
              <a:spcAft>
                <a:spcPts val="0"/>
              </a:spcAft>
              <a:buClr>
                <a:schemeClr val="dk1"/>
              </a:buClr>
              <a:buSzPts val="500"/>
              <a:buNone/>
              <a:defRPr sz="500"/>
            </a:lvl8pPr>
            <a:lvl9pPr indent="-228600" lvl="8" marL="4114800" algn="l">
              <a:lnSpc>
                <a:spcPct val="100000"/>
              </a:lnSpc>
              <a:spcBef>
                <a:spcPts val="100"/>
              </a:spcBef>
              <a:spcAft>
                <a:spcPts val="0"/>
              </a:spcAft>
              <a:buClr>
                <a:schemeClr val="dk1"/>
              </a:buClr>
              <a:buSzPts val="500"/>
              <a:buNone/>
              <a:defRPr sz="500"/>
            </a:lvl9pPr>
          </a:lstStyle>
          <a:p/>
        </p:txBody>
      </p:sp>
      <p:sp>
        <p:nvSpPr>
          <p:cNvPr id="104" name="Google Shape;104;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5" name="Google Shape;105;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6" name="Google Shape;106;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7" name="Shape 107"/>
        <p:cNvGrpSpPr/>
        <p:nvPr/>
      </p:nvGrpSpPr>
      <p:grpSpPr>
        <a:xfrm>
          <a:off x="0" y="0"/>
          <a:ext cx="0" cy="0"/>
          <a:chOff x="0" y="0"/>
          <a:chExt cx="0" cy="0"/>
        </a:xfrm>
      </p:grpSpPr>
      <p:sp>
        <p:nvSpPr>
          <p:cNvPr id="108" name="Google Shape;108;p22"/>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9" name="Google Shape;109;p22"/>
          <p:cNvSpPr txBox="1"/>
          <p:nvPr>
            <p:ph idx="1" type="body"/>
          </p:nvPr>
        </p:nvSpPr>
        <p:spPr>
          <a:xfrm rot="5400000">
            <a:off x="1154510" y="-125809"/>
            <a:ext cx="2262981" cy="4114800"/>
          </a:xfrm>
          <a:prstGeom prst="rect">
            <a:avLst/>
          </a:prstGeom>
          <a:noFill/>
          <a:ln>
            <a:noFill/>
          </a:ln>
        </p:spPr>
        <p:txBody>
          <a:bodyPr anchorCtr="0" anchor="t" bIns="22850" lIns="45725" spcFirstLastPara="1" rIns="45725" wrap="square" tIns="22850">
            <a:normAutofit/>
          </a:bodyPr>
          <a:lstStyle>
            <a:lvl1pPr indent="-285750" lvl="0" marL="457200" algn="l">
              <a:lnSpc>
                <a:spcPct val="100000"/>
              </a:lnSpc>
              <a:spcBef>
                <a:spcPts val="200"/>
              </a:spcBef>
              <a:spcAft>
                <a:spcPts val="0"/>
              </a:spcAft>
              <a:buClr>
                <a:schemeClr val="dk1"/>
              </a:buClr>
              <a:buSzPts val="900"/>
              <a:buChar char="•"/>
              <a:defRPr/>
            </a:lvl1pPr>
            <a:lvl2pPr indent="-285750" lvl="1" marL="914400" algn="l">
              <a:lnSpc>
                <a:spcPct val="100000"/>
              </a:lnSpc>
              <a:spcBef>
                <a:spcPts val="200"/>
              </a:spcBef>
              <a:spcAft>
                <a:spcPts val="0"/>
              </a:spcAft>
              <a:buClr>
                <a:schemeClr val="dk1"/>
              </a:buClr>
              <a:buSzPts val="900"/>
              <a:buChar char="–"/>
              <a:defRPr/>
            </a:lvl2pPr>
            <a:lvl3pPr indent="-285750" lvl="2" marL="1371600" algn="l">
              <a:lnSpc>
                <a:spcPct val="100000"/>
              </a:lnSpc>
              <a:spcBef>
                <a:spcPts val="200"/>
              </a:spcBef>
              <a:spcAft>
                <a:spcPts val="0"/>
              </a:spcAft>
              <a:buClr>
                <a:schemeClr val="dk1"/>
              </a:buClr>
              <a:buSzPts val="900"/>
              <a:buChar char="•"/>
              <a:defRPr/>
            </a:lvl3pPr>
            <a:lvl4pPr indent="-285750" lvl="3" marL="1828800" algn="l">
              <a:lnSpc>
                <a:spcPct val="100000"/>
              </a:lnSpc>
              <a:spcBef>
                <a:spcPts val="200"/>
              </a:spcBef>
              <a:spcAft>
                <a:spcPts val="0"/>
              </a:spcAft>
              <a:buClr>
                <a:schemeClr val="dk1"/>
              </a:buClr>
              <a:buSzPts val="900"/>
              <a:buChar char="–"/>
              <a:defRPr/>
            </a:lvl4pPr>
            <a:lvl5pPr indent="-285750" lvl="4" marL="2286000" algn="l">
              <a:lnSpc>
                <a:spcPct val="100000"/>
              </a:lnSpc>
              <a:spcBef>
                <a:spcPts val="200"/>
              </a:spcBef>
              <a:spcAft>
                <a:spcPts val="0"/>
              </a:spcAft>
              <a:buClr>
                <a:schemeClr val="dk1"/>
              </a:buClr>
              <a:buSzPts val="900"/>
              <a:buChar char="»"/>
              <a:defRPr/>
            </a:lvl5pPr>
            <a:lvl6pPr indent="-285750" lvl="5" marL="2743200" algn="l">
              <a:lnSpc>
                <a:spcPct val="100000"/>
              </a:lnSpc>
              <a:spcBef>
                <a:spcPts val="200"/>
              </a:spcBef>
              <a:spcAft>
                <a:spcPts val="0"/>
              </a:spcAft>
              <a:buClr>
                <a:schemeClr val="dk1"/>
              </a:buClr>
              <a:buSzPts val="900"/>
              <a:buChar char="•"/>
              <a:defRPr/>
            </a:lvl6pPr>
            <a:lvl7pPr indent="-285750" lvl="6" marL="3200400" algn="l">
              <a:lnSpc>
                <a:spcPct val="100000"/>
              </a:lnSpc>
              <a:spcBef>
                <a:spcPts val="200"/>
              </a:spcBef>
              <a:spcAft>
                <a:spcPts val="0"/>
              </a:spcAft>
              <a:buClr>
                <a:schemeClr val="dk1"/>
              </a:buClr>
              <a:buSzPts val="900"/>
              <a:buChar char="•"/>
              <a:defRPr/>
            </a:lvl7pPr>
            <a:lvl8pPr indent="-285750" lvl="7" marL="3657600" algn="l">
              <a:lnSpc>
                <a:spcPct val="100000"/>
              </a:lnSpc>
              <a:spcBef>
                <a:spcPts val="200"/>
              </a:spcBef>
              <a:spcAft>
                <a:spcPts val="0"/>
              </a:spcAft>
              <a:buClr>
                <a:schemeClr val="dk1"/>
              </a:buClr>
              <a:buSzPts val="900"/>
              <a:buChar char="•"/>
              <a:defRPr/>
            </a:lvl8pPr>
            <a:lvl9pPr indent="-285750" lvl="8" marL="4114800" algn="l">
              <a:lnSpc>
                <a:spcPct val="100000"/>
              </a:lnSpc>
              <a:spcBef>
                <a:spcPts val="200"/>
              </a:spcBef>
              <a:spcAft>
                <a:spcPts val="0"/>
              </a:spcAft>
              <a:buClr>
                <a:schemeClr val="dk1"/>
              </a:buClr>
              <a:buSzPts val="900"/>
              <a:buChar char="•"/>
              <a:defRPr/>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rot="5400000">
            <a:off x="2366169" y="1085851"/>
            <a:ext cx="2925763" cy="10287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15" name="Google Shape;115;p23"/>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lnSpc>
                <a:spcPct val="100000"/>
              </a:lnSpc>
              <a:spcBef>
                <a:spcPts val="200"/>
              </a:spcBef>
              <a:spcAft>
                <a:spcPts val="0"/>
              </a:spcAft>
              <a:buClr>
                <a:schemeClr val="dk1"/>
              </a:buClr>
              <a:buSzPts val="900"/>
              <a:buChar char="•"/>
              <a:defRPr/>
            </a:lvl1pPr>
            <a:lvl2pPr indent="-285750" lvl="1" marL="914400" algn="l">
              <a:lnSpc>
                <a:spcPct val="100000"/>
              </a:lnSpc>
              <a:spcBef>
                <a:spcPts val="200"/>
              </a:spcBef>
              <a:spcAft>
                <a:spcPts val="0"/>
              </a:spcAft>
              <a:buClr>
                <a:schemeClr val="dk1"/>
              </a:buClr>
              <a:buSzPts val="900"/>
              <a:buChar char="–"/>
              <a:defRPr/>
            </a:lvl2pPr>
            <a:lvl3pPr indent="-285750" lvl="2" marL="1371600" algn="l">
              <a:lnSpc>
                <a:spcPct val="100000"/>
              </a:lnSpc>
              <a:spcBef>
                <a:spcPts val="200"/>
              </a:spcBef>
              <a:spcAft>
                <a:spcPts val="0"/>
              </a:spcAft>
              <a:buClr>
                <a:schemeClr val="dk1"/>
              </a:buClr>
              <a:buSzPts val="900"/>
              <a:buChar char="•"/>
              <a:defRPr/>
            </a:lvl3pPr>
            <a:lvl4pPr indent="-285750" lvl="3" marL="1828800" algn="l">
              <a:lnSpc>
                <a:spcPct val="100000"/>
              </a:lnSpc>
              <a:spcBef>
                <a:spcPts val="200"/>
              </a:spcBef>
              <a:spcAft>
                <a:spcPts val="0"/>
              </a:spcAft>
              <a:buClr>
                <a:schemeClr val="dk1"/>
              </a:buClr>
              <a:buSzPts val="900"/>
              <a:buChar char="–"/>
              <a:defRPr/>
            </a:lvl4pPr>
            <a:lvl5pPr indent="-285750" lvl="4" marL="2286000" algn="l">
              <a:lnSpc>
                <a:spcPct val="100000"/>
              </a:lnSpc>
              <a:spcBef>
                <a:spcPts val="200"/>
              </a:spcBef>
              <a:spcAft>
                <a:spcPts val="0"/>
              </a:spcAft>
              <a:buClr>
                <a:schemeClr val="dk1"/>
              </a:buClr>
              <a:buSzPts val="900"/>
              <a:buChar char="»"/>
              <a:defRPr/>
            </a:lvl5pPr>
            <a:lvl6pPr indent="-285750" lvl="5" marL="2743200" algn="l">
              <a:lnSpc>
                <a:spcPct val="100000"/>
              </a:lnSpc>
              <a:spcBef>
                <a:spcPts val="200"/>
              </a:spcBef>
              <a:spcAft>
                <a:spcPts val="0"/>
              </a:spcAft>
              <a:buClr>
                <a:schemeClr val="dk1"/>
              </a:buClr>
              <a:buSzPts val="900"/>
              <a:buChar char="•"/>
              <a:defRPr/>
            </a:lvl6pPr>
            <a:lvl7pPr indent="-285750" lvl="6" marL="3200400" algn="l">
              <a:lnSpc>
                <a:spcPct val="100000"/>
              </a:lnSpc>
              <a:spcBef>
                <a:spcPts val="200"/>
              </a:spcBef>
              <a:spcAft>
                <a:spcPts val="0"/>
              </a:spcAft>
              <a:buClr>
                <a:schemeClr val="dk1"/>
              </a:buClr>
              <a:buSzPts val="900"/>
              <a:buChar char="•"/>
              <a:defRPr/>
            </a:lvl7pPr>
            <a:lvl8pPr indent="-285750" lvl="7" marL="3657600" algn="l">
              <a:lnSpc>
                <a:spcPct val="100000"/>
              </a:lnSpc>
              <a:spcBef>
                <a:spcPts val="200"/>
              </a:spcBef>
              <a:spcAft>
                <a:spcPts val="0"/>
              </a:spcAft>
              <a:buClr>
                <a:schemeClr val="dk1"/>
              </a:buClr>
              <a:buSzPts val="900"/>
              <a:buChar char="•"/>
              <a:defRPr/>
            </a:lvl8pPr>
            <a:lvl9pPr indent="-285750" lvl="8" marL="4114800" algn="l">
              <a:lnSpc>
                <a:spcPct val="100000"/>
              </a:lnSpc>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lnSpc>
                <a:spcPct val="100000"/>
              </a:lnSpc>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lnSpc>
                <a:spcPct val="100000"/>
              </a:lnSpc>
              <a:spcBef>
                <a:spcPts val="0"/>
              </a:spcBef>
              <a:spcAft>
                <a:spcPts val="0"/>
              </a:spcAft>
              <a:buClr>
                <a:srgbClr val="000000"/>
              </a:buClr>
              <a:buSzPts val="700"/>
              <a:buFont typeface="Arial"/>
              <a:buNone/>
              <a:defRPr b="0" i="0" sz="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lnSpc>
                <a:spcPct val="100000"/>
              </a:lnSpc>
              <a:spcBef>
                <a:spcPts val="0"/>
              </a:spcBef>
              <a:spcAft>
                <a:spcPts val="0"/>
              </a:spcAft>
              <a:buClr>
                <a:srgbClr val="000000"/>
              </a:buClr>
              <a:buSzPts val="700"/>
              <a:buFont typeface="Arial"/>
              <a:buNone/>
              <a:defRPr b="0" i="0" sz="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7.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7.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7.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infosecwriteups.com/file-upload-bypass-techniques-understanding-and-mitigating-security-risks-cebc363779b4" TargetMode="External"/><Relationship Id="rId4" Type="http://schemas.openxmlformats.org/officeDocument/2006/relationships/hyperlink" Target="https://owasp.org/www-community/vulnerabilities/Unrestricted_File_Upload#:~:text=Uploaded%20files%20might%20trigger%20vulnerabilities%20in%20broken" TargetMode="External"/><Relationship Id="rId5" Type="http://schemas.openxmlformats.org/officeDocument/2006/relationships/hyperlink" Target="https://www.baeldung.com/linux/file-mime-types" TargetMode="External"/><Relationship Id="rId6" Type="http://schemas.openxmlformats.org/officeDocument/2006/relationships/hyperlink" Target="https://portswigger.net/web-security/file-upload/lab-file-upload-remote-code-execution-via-web-shell-uploa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7.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en.wikipedia.org/wiki/MIM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0a1c003d03a150fb802330b300a7004b.web-security-academy.net/my-account?id=wien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7.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7.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7.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47" l="0" r="0" t="-9251"/>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24" name="Google Shape;124;p24"/>
          <p:cNvSpPr/>
          <p:nvPr/>
        </p:nvSpPr>
        <p:spPr>
          <a:xfrm rot="-2700000">
            <a:off x="4456199" y="1711365"/>
            <a:ext cx="5350705" cy="1762934"/>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4">
              <a:alphaModFix amt="60000"/>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25" name="Google Shape;125;p24"/>
          <p:cNvSpPr txBox="1"/>
          <p:nvPr/>
        </p:nvSpPr>
        <p:spPr>
          <a:xfrm>
            <a:off x="105400" y="151650"/>
            <a:ext cx="8892900" cy="1394700"/>
          </a:xfrm>
          <a:prstGeom prst="rect">
            <a:avLst/>
          </a:prstGeom>
          <a:noFill/>
          <a:ln cap="flat" cmpd="sng" w="9525">
            <a:solidFill>
              <a:srgbClr val="00D9FD"/>
            </a:solidFill>
            <a:prstDash val="solid"/>
            <a:round/>
            <a:headEnd len="sm" w="sm" type="none"/>
            <a:tailEnd len="sm" w="sm" type="none"/>
          </a:ln>
        </p:spPr>
        <p:txBody>
          <a:bodyPr anchorCtr="0" anchor="ctr" bIns="0" lIns="0" spcFirstLastPara="1" rIns="0" wrap="square" tIns="6675">
            <a:noAutofit/>
          </a:bodyPr>
          <a:lstStyle/>
          <a:p>
            <a:pPr indent="0" lvl="0" marL="0" rtl="0" algn="ctr">
              <a:lnSpc>
                <a:spcPct val="118642"/>
              </a:lnSpc>
              <a:spcBef>
                <a:spcPts val="0"/>
              </a:spcBef>
              <a:spcAft>
                <a:spcPts val="0"/>
              </a:spcAft>
              <a:buClr>
                <a:schemeClr val="dk1"/>
              </a:buClr>
              <a:buSzPts val="1100"/>
              <a:buFont typeface="Arial"/>
              <a:buNone/>
            </a:pPr>
            <a:r>
              <a:rPr b="1" lang="en" sz="2500">
                <a:solidFill>
                  <a:srgbClr val="00D9FD"/>
                </a:solidFill>
                <a:latin typeface="Calibri"/>
                <a:ea typeface="Calibri"/>
                <a:cs typeface="Calibri"/>
                <a:sym typeface="Calibri"/>
              </a:rPr>
              <a:t>                CYBER GYAN VIRTUAL INTERNSHIP PROGRAM </a:t>
            </a:r>
            <a:endParaRPr b="1" sz="2500">
              <a:solidFill>
                <a:srgbClr val="00D9FD"/>
              </a:solidFill>
              <a:latin typeface="Calibri"/>
              <a:ea typeface="Calibri"/>
              <a:cs typeface="Calibri"/>
              <a:sym typeface="Calibri"/>
            </a:endParaRPr>
          </a:p>
          <a:p>
            <a:pPr indent="0" lvl="0" marL="12700" rtl="0" algn="ctr">
              <a:lnSpc>
                <a:spcPct val="118642"/>
              </a:lnSpc>
              <a:spcBef>
                <a:spcPts val="0"/>
              </a:spcBef>
              <a:spcAft>
                <a:spcPts val="0"/>
              </a:spcAft>
              <a:buClr>
                <a:schemeClr val="dk1"/>
              </a:buClr>
              <a:buSzPts val="1100"/>
              <a:buFont typeface="Arial"/>
              <a:buNone/>
            </a:pPr>
            <a:r>
              <a:rPr b="1" lang="en" sz="2500">
                <a:solidFill>
                  <a:srgbClr val="00FFFF"/>
                </a:solidFill>
                <a:latin typeface="Calibri"/>
                <a:ea typeface="Calibri"/>
                <a:cs typeface="Calibri"/>
                <a:sym typeface="Calibri"/>
              </a:rPr>
              <a:t>                Centre for Development of Advanced Computing</a:t>
            </a:r>
            <a:endParaRPr b="1" sz="2500">
              <a:solidFill>
                <a:srgbClr val="00FFFF"/>
              </a:solidFill>
              <a:latin typeface="Calibri"/>
              <a:ea typeface="Calibri"/>
              <a:cs typeface="Calibri"/>
              <a:sym typeface="Calibri"/>
            </a:endParaRPr>
          </a:p>
          <a:p>
            <a:pPr indent="0" lvl="0" marL="12700" rtl="0" algn="ctr">
              <a:lnSpc>
                <a:spcPct val="118642"/>
              </a:lnSpc>
              <a:spcBef>
                <a:spcPts val="0"/>
              </a:spcBef>
              <a:spcAft>
                <a:spcPts val="0"/>
              </a:spcAft>
              <a:buClr>
                <a:schemeClr val="dk1"/>
              </a:buClr>
              <a:buSzPts val="1100"/>
              <a:buFont typeface="Arial"/>
              <a:buNone/>
            </a:pPr>
            <a:r>
              <a:rPr b="1" lang="en" sz="2500">
                <a:solidFill>
                  <a:srgbClr val="00D9FD"/>
                </a:solidFill>
                <a:latin typeface="Calibri"/>
                <a:ea typeface="Calibri"/>
                <a:cs typeface="Calibri"/>
                <a:sym typeface="Calibri"/>
              </a:rPr>
              <a:t>      </a:t>
            </a:r>
            <a:r>
              <a:rPr b="1" lang="en" sz="2500">
                <a:solidFill>
                  <a:srgbClr val="00D9FD"/>
                </a:solidFill>
                <a:latin typeface="Calibri"/>
                <a:ea typeface="Calibri"/>
                <a:cs typeface="Calibri"/>
                <a:sym typeface="Calibri"/>
              </a:rPr>
              <a:t>CDAC, </a:t>
            </a:r>
            <a:r>
              <a:rPr i="1" lang="en" sz="2500">
                <a:solidFill>
                  <a:srgbClr val="00D9FD"/>
                </a:solidFill>
                <a:latin typeface="Calibri"/>
                <a:ea typeface="Calibri"/>
                <a:cs typeface="Calibri"/>
                <a:sym typeface="Calibri"/>
              </a:rPr>
              <a:t>Noida </a:t>
            </a:r>
            <a:r>
              <a:rPr i="1" lang="en" sz="2500" u="none" cap="none" strike="noStrike">
                <a:solidFill>
                  <a:srgbClr val="00D9FD"/>
                </a:solidFill>
                <a:latin typeface="Calibri"/>
                <a:ea typeface="Calibri"/>
                <a:cs typeface="Calibri"/>
                <a:sym typeface="Calibri"/>
              </a:rPr>
              <a:t>(UP)</a:t>
            </a:r>
            <a:r>
              <a:rPr i="1" lang="en" sz="2500">
                <a:solidFill>
                  <a:srgbClr val="00D9FD"/>
                </a:solidFill>
                <a:latin typeface="Calibri"/>
                <a:ea typeface="Calibri"/>
                <a:cs typeface="Calibri"/>
                <a:sym typeface="Calibri"/>
              </a:rPr>
              <a:t> </a:t>
            </a:r>
            <a:r>
              <a:rPr i="1" lang="en" sz="2500" u="none" cap="none" strike="noStrike">
                <a:solidFill>
                  <a:srgbClr val="00D9FD"/>
                </a:solidFill>
                <a:latin typeface="Calibri"/>
                <a:ea typeface="Calibri"/>
                <a:cs typeface="Calibri"/>
                <a:sym typeface="Calibri"/>
              </a:rPr>
              <a:t>India </a:t>
            </a:r>
            <a:endParaRPr b="1" i="0" sz="2500" u="none" cap="none" strike="noStrike">
              <a:solidFill>
                <a:srgbClr val="00D9FD"/>
              </a:solidFill>
              <a:latin typeface="Calibri"/>
              <a:ea typeface="Calibri"/>
              <a:cs typeface="Calibri"/>
              <a:sym typeface="Calibri"/>
            </a:endParaRPr>
          </a:p>
        </p:txBody>
      </p:sp>
      <p:sp>
        <p:nvSpPr>
          <p:cNvPr id="126" name="Google Shape;126;p24"/>
          <p:cNvSpPr txBox="1"/>
          <p:nvPr/>
        </p:nvSpPr>
        <p:spPr>
          <a:xfrm>
            <a:off x="672825" y="3872375"/>
            <a:ext cx="3556500" cy="1157100"/>
          </a:xfrm>
          <a:prstGeom prst="rect">
            <a:avLst/>
          </a:prstGeom>
          <a:noFill/>
          <a:ln>
            <a:noFill/>
          </a:ln>
        </p:spPr>
        <p:txBody>
          <a:bodyPr anchorCtr="0" anchor="t" bIns="0" lIns="0" spcFirstLastPara="1" rIns="0" wrap="square" tIns="6675">
            <a:spAutoFit/>
          </a:bodyPr>
          <a:lstStyle/>
          <a:p>
            <a:pPr indent="0" lvl="0" marL="0" marR="0" rtl="0" algn="l">
              <a:lnSpc>
                <a:spcPct val="100000"/>
              </a:lnSpc>
              <a:spcBef>
                <a:spcPts val="200"/>
              </a:spcBef>
              <a:spcAft>
                <a:spcPts val="0"/>
              </a:spcAft>
              <a:buClr>
                <a:srgbClr val="000000"/>
              </a:buClr>
              <a:buSzPts val="1200"/>
              <a:buFont typeface="Arial"/>
              <a:buNone/>
            </a:pPr>
            <a:r>
              <a:rPr b="1" i="1" lang="en" sz="1600">
                <a:solidFill>
                  <a:srgbClr val="00D9FD"/>
                </a:solidFill>
                <a:latin typeface="Calibri"/>
                <a:ea typeface="Calibri"/>
                <a:cs typeface="Calibri"/>
                <a:sym typeface="Calibri"/>
              </a:rPr>
              <a:t>Submitted by</a:t>
            </a:r>
            <a:endParaRPr b="1" i="1" sz="1600" u="none" cap="none" strike="noStrike">
              <a:solidFill>
                <a:srgbClr val="00D9FD"/>
              </a:solidFill>
              <a:latin typeface="Calibri"/>
              <a:ea typeface="Calibri"/>
              <a:cs typeface="Calibri"/>
              <a:sym typeface="Calibri"/>
            </a:endParaRPr>
          </a:p>
          <a:p>
            <a:pPr indent="0" lvl="0" marL="0" marR="533400" rtl="0" algn="l">
              <a:lnSpc>
                <a:spcPct val="114999"/>
              </a:lnSpc>
              <a:spcBef>
                <a:spcPts val="0"/>
              </a:spcBef>
              <a:spcAft>
                <a:spcPts val="0"/>
              </a:spcAft>
              <a:buClr>
                <a:schemeClr val="dk1"/>
              </a:buClr>
              <a:buSzPts val="1200"/>
              <a:buFont typeface="Arial"/>
              <a:buNone/>
            </a:pPr>
            <a:r>
              <a:rPr b="1" i="1" lang="en" sz="1600" u="none" cap="none" strike="noStrike">
                <a:solidFill>
                  <a:schemeClr val="lt1"/>
                </a:solidFill>
                <a:latin typeface="Calibri"/>
                <a:ea typeface="Calibri"/>
                <a:cs typeface="Calibri"/>
                <a:sym typeface="Calibri"/>
              </a:rPr>
              <a:t>Rahul Mahto </a:t>
            </a:r>
            <a:endParaRPr b="1" i="1" sz="1600">
              <a:solidFill>
                <a:schemeClr val="lt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b="1" i="1" lang="en" sz="1600">
                <a:solidFill>
                  <a:schemeClr val="lt1"/>
                </a:solidFill>
                <a:latin typeface="Calibri"/>
                <a:ea typeface="Calibri"/>
                <a:cs typeface="Calibri"/>
                <a:sym typeface="Calibri"/>
              </a:rPr>
              <a:t>Project Trainee(July-August) 2024</a:t>
            </a:r>
            <a:endParaRPr b="1" i="1" sz="1600">
              <a:solidFill>
                <a:schemeClr val="lt1"/>
              </a:solidFill>
              <a:latin typeface="Calibri"/>
              <a:ea typeface="Calibri"/>
              <a:cs typeface="Calibri"/>
              <a:sym typeface="Calibri"/>
            </a:endParaRPr>
          </a:p>
          <a:p>
            <a:pPr indent="0" lvl="0" marL="0" marR="533400" rtl="0" algn="l">
              <a:lnSpc>
                <a:spcPct val="114999"/>
              </a:lnSpc>
              <a:spcBef>
                <a:spcPts val="0"/>
              </a:spcBef>
              <a:spcAft>
                <a:spcPts val="0"/>
              </a:spcAft>
              <a:buClr>
                <a:schemeClr val="dk1"/>
              </a:buClr>
              <a:buSzPts val="1200"/>
              <a:buFont typeface="Arial"/>
              <a:buNone/>
            </a:pPr>
            <a:r>
              <a:t/>
            </a:r>
            <a:endParaRPr b="1" i="1" sz="1600">
              <a:solidFill>
                <a:schemeClr val="lt1"/>
              </a:solidFill>
              <a:latin typeface="Calibri"/>
              <a:ea typeface="Calibri"/>
              <a:cs typeface="Calibri"/>
              <a:sym typeface="Calibri"/>
            </a:endParaRPr>
          </a:p>
        </p:txBody>
      </p:sp>
      <p:sp>
        <p:nvSpPr>
          <p:cNvPr id="127" name="Google Shape;127;p24"/>
          <p:cNvSpPr txBox="1"/>
          <p:nvPr/>
        </p:nvSpPr>
        <p:spPr>
          <a:xfrm>
            <a:off x="5953888" y="3872375"/>
            <a:ext cx="2355300" cy="831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1" i="1" lang="en" sz="1600">
                <a:solidFill>
                  <a:srgbClr val="00D9FD"/>
                </a:solidFill>
                <a:latin typeface="Calibri"/>
                <a:ea typeface="Calibri"/>
                <a:cs typeface="Calibri"/>
                <a:sym typeface="Calibri"/>
              </a:rPr>
              <a:t>Mentored </a:t>
            </a:r>
            <a:r>
              <a:rPr b="1" i="1" lang="en" sz="1600" u="none" cap="none" strike="noStrike">
                <a:solidFill>
                  <a:srgbClr val="00D9FD"/>
                </a:solidFill>
                <a:latin typeface="Calibri"/>
                <a:ea typeface="Calibri"/>
                <a:cs typeface="Calibri"/>
                <a:sym typeface="Calibri"/>
              </a:rPr>
              <a:t>By</a:t>
            </a:r>
            <a:r>
              <a:rPr b="1" i="1" lang="en" sz="1600" u="none" cap="none" strike="noStrike">
                <a:solidFill>
                  <a:srgbClr val="00D9FD"/>
                </a:solidFill>
                <a:latin typeface="Calibri"/>
                <a:ea typeface="Calibri"/>
                <a:cs typeface="Calibri"/>
                <a:sym typeface="Calibri"/>
              </a:rPr>
              <a:t> :  </a:t>
            </a:r>
            <a:endParaRPr b="1" i="1" sz="1600" u="none" cap="none" strike="noStrike">
              <a:solidFill>
                <a:srgbClr val="00D9FD"/>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1" i="1" lang="en" sz="1600">
                <a:solidFill>
                  <a:srgbClr val="FFFFFF"/>
                </a:solidFill>
                <a:latin typeface="Calibri"/>
                <a:ea typeface="Calibri"/>
                <a:cs typeface="Calibri"/>
                <a:sym typeface="Calibri"/>
              </a:rPr>
              <a:t>Kajal Kashy</a:t>
            </a:r>
            <a:r>
              <a:rPr b="1" i="1" lang="en" sz="1600">
                <a:solidFill>
                  <a:srgbClr val="FFFFFF"/>
                </a:solidFill>
                <a:latin typeface="Calibri"/>
                <a:ea typeface="Calibri"/>
                <a:cs typeface="Calibri"/>
                <a:sym typeface="Calibri"/>
              </a:rPr>
              <a:t>ap (CDAC)</a:t>
            </a:r>
            <a:endParaRPr b="1" i="1" sz="16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1" i="1" sz="1600" u="none" cap="none" strike="noStrike">
              <a:solidFill>
                <a:srgbClr val="FFFFFF"/>
              </a:solidFill>
              <a:latin typeface="Calibri"/>
              <a:ea typeface="Calibri"/>
              <a:cs typeface="Calibri"/>
              <a:sym typeface="Calibri"/>
            </a:endParaRPr>
          </a:p>
        </p:txBody>
      </p:sp>
      <p:pic>
        <p:nvPicPr>
          <p:cNvPr id="128" name="Google Shape;128;p24"/>
          <p:cNvPicPr preferRelativeResize="0"/>
          <p:nvPr/>
        </p:nvPicPr>
        <p:blipFill>
          <a:blip r:embed="rId5">
            <a:alphaModFix/>
          </a:blip>
          <a:stretch>
            <a:fillRect/>
          </a:stretch>
        </p:blipFill>
        <p:spPr>
          <a:xfrm>
            <a:off x="105400" y="151675"/>
            <a:ext cx="1394550" cy="1394550"/>
          </a:xfrm>
          <a:prstGeom prst="rect">
            <a:avLst/>
          </a:prstGeom>
          <a:noFill/>
          <a:ln>
            <a:noFill/>
          </a:ln>
        </p:spPr>
      </p:pic>
      <p:sp>
        <p:nvSpPr>
          <p:cNvPr id="129" name="Google Shape;129;p24"/>
          <p:cNvSpPr txBox="1"/>
          <p:nvPr/>
        </p:nvSpPr>
        <p:spPr>
          <a:xfrm>
            <a:off x="408250" y="1856238"/>
            <a:ext cx="8141100" cy="1706100"/>
          </a:xfrm>
          <a:prstGeom prst="rect">
            <a:avLst/>
          </a:prstGeom>
          <a:noFill/>
          <a:ln>
            <a:noFill/>
          </a:ln>
        </p:spPr>
        <p:txBody>
          <a:bodyPr anchorCtr="0" anchor="ctr" bIns="45725" lIns="45725" spcFirstLastPara="1" rIns="45725" wrap="square" tIns="45725">
            <a:noAutofit/>
          </a:bodyPr>
          <a:lstStyle/>
          <a:p>
            <a:pPr indent="0" lvl="0" marL="0" marR="0" rtl="0" algn="ctr">
              <a:lnSpc>
                <a:spcPct val="102999"/>
              </a:lnSpc>
              <a:spcBef>
                <a:spcPts val="0"/>
              </a:spcBef>
              <a:spcAft>
                <a:spcPts val="0"/>
              </a:spcAft>
              <a:buClr>
                <a:schemeClr val="dk1"/>
              </a:buClr>
              <a:buSzPts val="4600"/>
              <a:buFont typeface="Arial"/>
              <a:buNone/>
            </a:pPr>
            <a:r>
              <a:rPr b="1" lang="en" sz="3600">
                <a:solidFill>
                  <a:schemeClr val="lt1"/>
                </a:solidFill>
                <a:latin typeface="Calibri"/>
                <a:ea typeface="Calibri"/>
                <a:cs typeface="Calibri"/>
                <a:sym typeface="Calibri"/>
              </a:rPr>
              <a:t>File upload vulnerabilities</a:t>
            </a:r>
            <a:endParaRPr b="1" sz="3600">
              <a:solidFill>
                <a:schemeClr val="lt1"/>
              </a:solidFill>
              <a:latin typeface="Calibri"/>
              <a:ea typeface="Calibri"/>
              <a:cs typeface="Calibri"/>
              <a:sym typeface="Calibri"/>
            </a:endParaRPr>
          </a:p>
          <a:p>
            <a:pPr indent="0" lvl="0" marL="0" marR="0" rtl="0" algn="ctr">
              <a:lnSpc>
                <a:spcPct val="102999"/>
              </a:lnSpc>
              <a:spcBef>
                <a:spcPts val="0"/>
              </a:spcBef>
              <a:spcAft>
                <a:spcPts val="0"/>
              </a:spcAft>
              <a:buClr>
                <a:schemeClr val="dk1"/>
              </a:buClr>
              <a:buSzPts val="4600"/>
              <a:buFont typeface="Arial"/>
              <a:buNone/>
            </a:pPr>
            <a:r>
              <a:rPr b="1" lang="en" sz="2500">
                <a:solidFill>
                  <a:schemeClr val="lt1"/>
                </a:solidFill>
                <a:latin typeface="Calibri"/>
                <a:ea typeface="Calibri"/>
                <a:cs typeface="Calibri"/>
                <a:sym typeface="Calibri"/>
              </a:rPr>
              <a:t>Identification, Exploitation and potential mitigation strategies</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p:nvPr/>
        </p:nvSpPr>
        <p:spPr>
          <a:xfrm>
            <a:off x="0" y="59813"/>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49" l="0" r="0" t="-9259"/>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98" name="Google Shape;198;p33"/>
          <p:cNvSpPr/>
          <p:nvPr/>
        </p:nvSpPr>
        <p:spPr>
          <a:xfrm rot="-2700000">
            <a:off x="3633965" y="2008009"/>
            <a:ext cx="4962107" cy="2292895"/>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4">
              <a:alphaModFix amt="60000"/>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lang="en" sz="900">
                <a:solidFill>
                  <a:schemeClr val="dk1"/>
                </a:solidFill>
                <a:latin typeface="Calibri"/>
                <a:ea typeface="Calibri"/>
                <a:cs typeface="Calibri"/>
                <a:sym typeface="Calibri"/>
              </a:rPr>
              <a:t>Utt</a:t>
            </a:r>
            <a:endParaRPr b="0" i="0" sz="900" u="none" cap="none" strike="noStrike">
              <a:solidFill>
                <a:schemeClr val="dk1"/>
              </a:solidFill>
              <a:latin typeface="Calibri"/>
              <a:ea typeface="Calibri"/>
              <a:cs typeface="Calibri"/>
              <a:sym typeface="Calibri"/>
            </a:endParaRPr>
          </a:p>
        </p:txBody>
      </p:sp>
      <p:sp>
        <p:nvSpPr>
          <p:cNvPr id="199" name="Google Shape;199;p33"/>
          <p:cNvSpPr txBox="1"/>
          <p:nvPr/>
        </p:nvSpPr>
        <p:spPr>
          <a:xfrm>
            <a:off x="311598" y="328825"/>
            <a:ext cx="8591700" cy="6159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3100"/>
              <a:buFont typeface="Arial"/>
              <a:buNone/>
            </a:pPr>
            <a:r>
              <a:rPr b="1" lang="en" sz="3000">
                <a:solidFill>
                  <a:schemeClr val="lt1"/>
                </a:solidFill>
                <a:latin typeface="Calibri"/>
                <a:ea typeface="Calibri"/>
                <a:cs typeface="Calibri"/>
                <a:sym typeface="Calibri"/>
              </a:rPr>
              <a:t>Implementation</a:t>
            </a:r>
            <a:endParaRPr b="1" i="0" sz="3000" u="none" cap="none" strike="noStrike">
              <a:solidFill>
                <a:schemeClr val="lt1"/>
              </a:solidFill>
              <a:latin typeface="Calibri"/>
              <a:ea typeface="Calibri"/>
              <a:cs typeface="Calibri"/>
              <a:sym typeface="Calibri"/>
            </a:endParaRPr>
          </a:p>
        </p:txBody>
      </p:sp>
      <p:pic>
        <p:nvPicPr>
          <p:cNvPr id="200" name="Google Shape;200;p33"/>
          <p:cNvPicPr preferRelativeResize="0"/>
          <p:nvPr/>
        </p:nvPicPr>
        <p:blipFill>
          <a:blip r:embed="rId5">
            <a:alphaModFix/>
          </a:blip>
          <a:stretch>
            <a:fillRect/>
          </a:stretch>
        </p:blipFill>
        <p:spPr>
          <a:xfrm>
            <a:off x="933250" y="1191874"/>
            <a:ext cx="7277502" cy="3030326"/>
          </a:xfrm>
          <a:prstGeom prst="rect">
            <a:avLst/>
          </a:prstGeom>
          <a:noFill/>
          <a:ln>
            <a:noFill/>
          </a:ln>
        </p:spPr>
      </p:pic>
      <p:sp>
        <p:nvSpPr>
          <p:cNvPr id="201" name="Google Shape;201;p33"/>
          <p:cNvSpPr txBox="1"/>
          <p:nvPr/>
        </p:nvSpPr>
        <p:spPr>
          <a:xfrm>
            <a:off x="2140100" y="4469350"/>
            <a:ext cx="5328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Uploaded</a:t>
            </a:r>
            <a:r>
              <a:rPr lang="en" sz="1600">
                <a:solidFill>
                  <a:schemeClr val="lt1"/>
                </a:solidFill>
                <a:latin typeface="Calibri"/>
                <a:ea typeface="Calibri"/>
                <a:cs typeface="Calibri"/>
                <a:sym typeface="Calibri"/>
              </a:rPr>
              <a:t> image file in web application (car.png)</a:t>
            </a:r>
            <a:endParaRPr sz="16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p:nvPr/>
        </p:nvSpPr>
        <p:spPr>
          <a:xfrm>
            <a:off x="0" y="59813"/>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49" l="0" r="0" t="-9259"/>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07" name="Google Shape;207;p34"/>
          <p:cNvSpPr/>
          <p:nvPr/>
        </p:nvSpPr>
        <p:spPr>
          <a:xfrm rot="-2700000">
            <a:off x="3633965" y="2008009"/>
            <a:ext cx="4962107" cy="2292895"/>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4">
              <a:alphaModFix amt="60000"/>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lang="en" sz="900">
                <a:solidFill>
                  <a:schemeClr val="dk1"/>
                </a:solidFill>
                <a:latin typeface="Calibri"/>
                <a:ea typeface="Calibri"/>
                <a:cs typeface="Calibri"/>
                <a:sym typeface="Calibri"/>
              </a:rPr>
              <a:t>Utt</a:t>
            </a:r>
            <a:endParaRPr b="0" i="0" sz="900" u="none" cap="none" strike="noStrike">
              <a:solidFill>
                <a:schemeClr val="dk1"/>
              </a:solidFill>
              <a:latin typeface="Calibri"/>
              <a:ea typeface="Calibri"/>
              <a:cs typeface="Calibri"/>
              <a:sym typeface="Calibri"/>
            </a:endParaRPr>
          </a:p>
        </p:txBody>
      </p:sp>
      <p:sp>
        <p:nvSpPr>
          <p:cNvPr id="208" name="Google Shape;208;p34"/>
          <p:cNvSpPr txBox="1"/>
          <p:nvPr/>
        </p:nvSpPr>
        <p:spPr>
          <a:xfrm>
            <a:off x="311598" y="328825"/>
            <a:ext cx="8591700" cy="6159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3100"/>
              <a:buFont typeface="Arial"/>
              <a:buNone/>
            </a:pPr>
            <a:r>
              <a:rPr b="1" lang="en" sz="3000">
                <a:solidFill>
                  <a:schemeClr val="lt1"/>
                </a:solidFill>
                <a:latin typeface="Calibri"/>
                <a:ea typeface="Calibri"/>
                <a:cs typeface="Calibri"/>
                <a:sym typeface="Calibri"/>
              </a:rPr>
              <a:t>Implementation</a:t>
            </a:r>
            <a:endParaRPr b="1" i="0" sz="3000" u="none" cap="none" strike="noStrike">
              <a:solidFill>
                <a:schemeClr val="lt1"/>
              </a:solidFill>
              <a:latin typeface="Calibri"/>
              <a:ea typeface="Calibri"/>
              <a:cs typeface="Calibri"/>
              <a:sym typeface="Calibri"/>
            </a:endParaRPr>
          </a:p>
        </p:txBody>
      </p:sp>
      <p:pic>
        <p:nvPicPr>
          <p:cNvPr id="209" name="Google Shape;209;p34"/>
          <p:cNvPicPr preferRelativeResize="0"/>
          <p:nvPr/>
        </p:nvPicPr>
        <p:blipFill rotWithShape="1">
          <a:blip r:embed="rId5">
            <a:alphaModFix/>
          </a:blip>
          <a:srcRect b="76217" l="0" r="64801" t="0"/>
          <a:stretch/>
        </p:blipFill>
        <p:spPr>
          <a:xfrm>
            <a:off x="311600" y="940725"/>
            <a:ext cx="3879177" cy="1353376"/>
          </a:xfrm>
          <a:prstGeom prst="rect">
            <a:avLst/>
          </a:prstGeom>
          <a:noFill/>
          <a:ln>
            <a:noFill/>
          </a:ln>
        </p:spPr>
      </p:pic>
      <p:pic>
        <p:nvPicPr>
          <p:cNvPr id="210" name="Google Shape;210;p34"/>
          <p:cNvPicPr preferRelativeResize="0"/>
          <p:nvPr/>
        </p:nvPicPr>
        <p:blipFill rotWithShape="1">
          <a:blip r:embed="rId6">
            <a:alphaModFix/>
          </a:blip>
          <a:srcRect b="0" l="0" r="35387" t="0"/>
          <a:stretch/>
        </p:blipFill>
        <p:spPr>
          <a:xfrm>
            <a:off x="4572000" y="940725"/>
            <a:ext cx="4022802" cy="3971475"/>
          </a:xfrm>
          <a:prstGeom prst="rect">
            <a:avLst/>
          </a:prstGeom>
          <a:noFill/>
          <a:ln>
            <a:noFill/>
          </a:ln>
        </p:spPr>
      </p:pic>
      <p:pic>
        <p:nvPicPr>
          <p:cNvPr id="211" name="Google Shape;211;p34"/>
          <p:cNvPicPr preferRelativeResize="0"/>
          <p:nvPr/>
        </p:nvPicPr>
        <p:blipFill rotWithShape="1">
          <a:blip r:embed="rId7">
            <a:alphaModFix/>
          </a:blip>
          <a:srcRect b="58004" l="0" r="72171" t="0"/>
          <a:stretch/>
        </p:blipFill>
        <p:spPr>
          <a:xfrm>
            <a:off x="311600" y="2571750"/>
            <a:ext cx="3879175" cy="234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p:nvPr/>
        </p:nvSpPr>
        <p:spPr>
          <a:xfrm>
            <a:off x="0" y="59813"/>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49" l="0" r="0" t="-9259"/>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17" name="Google Shape;217;p35"/>
          <p:cNvSpPr/>
          <p:nvPr/>
        </p:nvSpPr>
        <p:spPr>
          <a:xfrm rot="-2700000">
            <a:off x="3633965" y="2008009"/>
            <a:ext cx="4962107" cy="2292895"/>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4">
              <a:alphaModFix amt="60000"/>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lang="en" sz="900">
                <a:solidFill>
                  <a:schemeClr val="dk1"/>
                </a:solidFill>
                <a:latin typeface="Calibri"/>
                <a:ea typeface="Calibri"/>
                <a:cs typeface="Calibri"/>
                <a:sym typeface="Calibri"/>
              </a:rPr>
              <a:t>Utt</a:t>
            </a:r>
            <a:endParaRPr b="0" i="0" sz="900" u="none" cap="none" strike="noStrike">
              <a:solidFill>
                <a:schemeClr val="dk1"/>
              </a:solidFill>
              <a:latin typeface="Calibri"/>
              <a:ea typeface="Calibri"/>
              <a:cs typeface="Calibri"/>
              <a:sym typeface="Calibri"/>
            </a:endParaRPr>
          </a:p>
        </p:txBody>
      </p:sp>
      <p:sp>
        <p:nvSpPr>
          <p:cNvPr id="218" name="Google Shape;218;p35"/>
          <p:cNvSpPr txBox="1"/>
          <p:nvPr/>
        </p:nvSpPr>
        <p:spPr>
          <a:xfrm>
            <a:off x="311598" y="328825"/>
            <a:ext cx="8591700" cy="6159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3100"/>
              <a:buFont typeface="Arial"/>
              <a:buNone/>
            </a:pPr>
            <a:r>
              <a:rPr b="1" lang="en" sz="3000">
                <a:solidFill>
                  <a:schemeClr val="lt1"/>
                </a:solidFill>
                <a:latin typeface="Calibri"/>
                <a:ea typeface="Calibri"/>
                <a:cs typeface="Calibri"/>
                <a:sym typeface="Calibri"/>
              </a:rPr>
              <a:t>Implementation</a:t>
            </a:r>
            <a:endParaRPr b="1" i="0" sz="3000" u="none" cap="none" strike="noStrike">
              <a:solidFill>
                <a:schemeClr val="lt1"/>
              </a:solidFill>
              <a:latin typeface="Calibri"/>
              <a:ea typeface="Calibri"/>
              <a:cs typeface="Calibri"/>
              <a:sym typeface="Calibri"/>
            </a:endParaRPr>
          </a:p>
        </p:txBody>
      </p:sp>
      <p:sp>
        <p:nvSpPr>
          <p:cNvPr id="219" name="Google Shape;219;p35"/>
          <p:cNvSpPr txBox="1"/>
          <p:nvPr/>
        </p:nvSpPr>
        <p:spPr>
          <a:xfrm>
            <a:off x="772150" y="1017350"/>
            <a:ext cx="5328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Calibri"/>
                <a:ea typeface="Calibri"/>
                <a:cs typeface="Calibri"/>
                <a:sym typeface="Calibri"/>
              </a:rPr>
              <a:t>Burp suite</a:t>
            </a:r>
            <a:endParaRPr b="1" sz="2200">
              <a:solidFill>
                <a:schemeClr val="lt1"/>
              </a:solidFill>
              <a:latin typeface="Calibri"/>
              <a:ea typeface="Calibri"/>
              <a:cs typeface="Calibri"/>
              <a:sym typeface="Calibri"/>
            </a:endParaRPr>
          </a:p>
        </p:txBody>
      </p:sp>
      <p:pic>
        <p:nvPicPr>
          <p:cNvPr id="220" name="Google Shape;220;p35"/>
          <p:cNvPicPr preferRelativeResize="0"/>
          <p:nvPr/>
        </p:nvPicPr>
        <p:blipFill>
          <a:blip r:embed="rId5">
            <a:alphaModFix/>
          </a:blip>
          <a:stretch>
            <a:fillRect/>
          </a:stretch>
        </p:blipFill>
        <p:spPr>
          <a:xfrm>
            <a:off x="240738" y="1521075"/>
            <a:ext cx="8733424" cy="343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03B"/>
        </a:solidFill>
      </p:bgPr>
    </p:bg>
    <p:spTree>
      <p:nvGrpSpPr>
        <p:cNvPr id="224" name="Shape 224"/>
        <p:cNvGrpSpPr/>
        <p:nvPr/>
      </p:nvGrpSpPr>
      <p:grpSpPr>
        <a:xfrm>
          <a:off x="0" y="0"/>
          <a:ext cx="0" cy="0"/>
          <a:chOff x="0" y="0"/>
          <a:chExt cx="0" cy="0"/>
        </a:xfrm>
      </p:grpSpPr>
      <p:sp>
        <p:nvSpPr>
          <p:cNvPr id="225" name="Google Shape;225;p36"/>
          <p:cNvSpPr txBox="1"/>
          <p:nvPr/>
        </p:nvSpPr>
        <p:spPr>
          <a:xfrm>
            <a:off x="774575" y="297850"/>
            <a:ext cx="7274100" cy="461700"/>
          </a:xfrm>
          <a:prstGeom prst="rect">
            <a:avLst/>
          </a:prstGeom>
          <a:noFill/>
          <a:ln>
            <a:noFill/>
          </a:ln>
        </p:spPr>
        <p:txBody>
          <a:bodyPr anchorCtr="0" anchor="t" bIns="0" lIns="0" spcFirstLastPara="1" rIns="0" wrap="square" tIns="0">
            <a:spAutoFit/>
          </a:bodyPr>
          <a:lstStyle/>
          <a:p>
            <a:pPr indent="0" lvl="0" marL="457200" marR="0" rtl="0" algn="ctr">
              <a:lnSpc>
                <a:spcPct val="140000"/>
              </a:lnSpc>
              <a:spcBef>
                <a:spcPts val="0"/>
              </a:spcBef>
              <a:spcAft>
                <a:spcPts val="0"/>
              </a:spcAft>
              <a:buNone/>
            </a:pPr>
            <a:r>
              <a:rPr b="1" lang="en" sz="3000">
                <a:solidFill>
                  <a:schemeClr val="lt1"/>
                </a:solidFill>
                <a:latin typeface="Calibri"/>
                <a:ea typeface="Calibri"/>
                <a:cs typeface="Calibri"/>
                <a:sym typeface="Calibri"/>
              </a:rPr>
              <a:t>TECHNOLOGY/TOOLS TO BE USED</a:t>
            </a:r>
            <a:endParaRPr b="1" sz="3000">
              <a:solidFill>
                <a:schemeClr val="lt1"/>
              </a:solidFill>
              <a:latin typeface="Calibri"/>
              <a:ea typeface="Calibri"/>
              <a:cs typeface="Calibri"/>
              <a:sym typeface="Calibri"/>
            </a:endParaRPr>
          </a:p>
        </p:txBody>
      </p:sp>
      <p:sp>
        <p:nvSpPr>
          <p:cNvPr id="226" name="Google Shape;226;p36"/>
          <p:cNvSpPr txBox="1"/>
          <p:nvPr/>
        </p:nvSpPr>
        <p:spPr>
          <a:xfrm>
            <a:off x="289625" y="1273475"/>
            <a:ext cx="8244000" cy="1847100"/>
          </a:xfrm>
          <a:prstGeom prst="rect">
            <a:avLst/>
          </a:prstGeom>
          <a:noFill/>
          <a:ln>
            <a:noFill/>
          </a:ln>
        </p:spPr>
        <p:txBody>
          <a:bodyPr anchorCtr="0" anchor="t" bIns="0" lIns="0" spcFirstLastPara="1" rIns="0" wrap="square" tIns="0">
            <a:spAutoFit/>
          </a:bodyPr>
          <a:lstStyle/>
          <a:p>
            <a:pPr indent="-381000" lvl="0" marL="457200" rtl="0" algn="just">
              <a:spcBef>
                <a:spcPts val="0"/>
              </a:spcBef>
              <a:spcAft>
                <a:spcPts val="0"/>
              </a:spcAft>
              <a:buClr>
                <a:schemeClr val="lt1"/>
              </a:buClr>
              <a:buSzPts val="2400"/>
              <a:buChar char="●"/>
            </a:pPr>
            <a:r>
              <a:rPr lang="en" sz="2400">
                <a:solidFill>
                  <a:schemeClr val="lt1"/>
                </a:solidFill>
              </a:rPr>
              <a:t>Linux (Operating system)</a:t>
            </a:r>
            <a:endParaRPr sz="2400">
              <a:solidFill>
                <a:schemeClr val="lt1"/>
              </a:solidFill>
            </a:endParaRPr>
          </a:p>
          <a:p>
            <a:pPr indent="-381000" lvl="0" marL="457200" rtl="0" algn="just">
              <a:spcBef>
                <a:spcPts val="0"/>
              </a:spcBef>
              <a:spcAft>
                <a:spcPts val="0"/>
              </a:spcAft>
              <a:buClr>
                <a:schemeClr val="lt1"/>
              </a:buClr>
              <a:buSzPts val="2400"/>
              <a:buChar char="●"/>
            </a:pPr>
            <a:r>
              <a:rPr lang="en" sz="2400">
                <a:solidFill>
                  <a:schemeClr val="lt1"/>
                </a:solidFill>
              </a:rPr>
              <a:t>Portswigger(Web Application Tools)</a:t>
            </a:r>
            <a:endParaRPr sz="2400">
              <a:solidFill>
                <a:schemeClr val="lt1"/>
              </a:solidFill>
            </a:endParaRPr>
          </a:p>
          <a:p>
            <a:pPr indent="-381000" lvl="0" marL="457200" rtl="0" algn="just">
              <a:spcBef>
                <a:spcPts val="0"/>
              </a:spcBef>
              <a:spcAft>
                <a:spcPts val="0"/>
              </a:spcAft>
              <a:buClr>
                <a:schemeClr val="lt1"/>
              </a:buClr>
              <a:buSzPts val="2400"/>
              <a:buChar char="●"/>
            </a:pPr>
            <a:r>
              <a:rPr lang="en" sz="2400">
                <a:solidFill>
                  <a:schemeClr val="lt1"/>
                </a:solidFill>
              </a:rPr>
              <a:t>Burp </a:t>
            </a:r>
            <a:r>
              <a:rPr lang="en" sz="2400">
                <a:solidFill>
                  <a:schemeClr val="lt1"/>
                </a:solidFill>
              </a:rPr>
              <a:t>Suite</a:t>
            </a:r>
            <a:endParaRPr sz="2400">
              <a:solidFill>
                <a:schemeClr val="lt1"/>
              </a:solidFill>
            </a:endParaRPr>
          </a:p>
          <a:p>
            <a:pPr indent="-381000" lvl="0" marL="457200" rtl="0" algn="just">
              <a:spcBef>
                <a:spcPts val="0"/>
              </a:spcBef>
              <a:spcAft>
                <a:spcPts val="0"/>
              </a:spcAft>
              <a:buClr>
                <a:schemeClr val="lt1"/>
              </a:buClr>
              <a:buSzPts val="2400"/>
              <a:buChar char="●"/>
            </a:pPr>
            <a:r>
              <a:rPr lang="en" sz="2400">
                <a:solidFill>
                  <a:schemeClr val="lt1"/>
                </a:solidFill>
              </a:rPr>
              <a:t>Used PHP script </a:t>
            </a:r>
            <a:endParaRPr sz="2400">
              <a:solidFill>
                <a:schemeClr val="lt1"/>
              </a:solidFill>
            </a:endParaRPr>
          </a:p>
          <a:p>
            <a:pPr indent="0" lvl="0" marL="0" marR="0" rtl="0" algn="just">
              <a:lnSpc>
                <a:spcPct val="100000"/>
              </a:lnSpc>
              <a:spcBef>
                <a:spcPts val="0"/>
              </a:spcBef>
              <a:spcAft>
                <a:spcPts val="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03B"/>
        </a:solidFill>
      </p:bgPr>
    </p:bg>
    <p:spTree>
      <p:nvGrpSpPr>
        <p:cNvPr id="230" name="Shape 230"/>
        <p:cNvGrpSpPr/>
        <p:nvPr/>
      </p:nvGrpSpPr>
      <p:grpSpPr>
        <a:xfrm>
          <a:off x="0" y="0"/>
          <a:ext cx="0" cy="0"/>
          <a:chOff x="0" y="0"/>
          <a:chExt cx="0" cy="0"/>
        </a:xfrm>
      </p:grpSpPr>
      <p:sp>
        <p:nvSpPr>
          <p:cNvPr id="231" name="Google Shape;231;p37"/>
          <p:cNvSpPr txBox="1"/>
          <p:nvPr/>
        </p:nvSpPr>
        <p:spPr>
          <a:xfrm>
            <a:off x="255600" y="160250"/>
            <a:ext cx="8632800" cy="461700"/>
          </a:xfrm>
          <a:prstGeom prst="rect">
            <a:avLst/>
          </a:prstGeom>
          <a:noFill/>
          <a:ln>
            <a:noFill/>
          </a:ln>
        </p:spPr>
        <p:txBody>
          <a:bodyPr anchorCtr="0" anchor="t" bIns="0" lIns="0" spcFirstLastPara="1" rIns="0" wrap="square" tIns="0">
            <a:spAutoFit/>
          </a:bodyPr>
          <a:lstStyle/>
          <a:p>
            <a:pPr indent="0" lvl="0" marL="457200" marR="0" rtl="0" algn="ctr">
              <a:lnSpc>
                <a:spcPct val="140000"/>
              </a:lnSpc>
              <a:spcBef>
                <a:spcPts val="0"/>
              </a:spcBef>
              <a:spcAft>
                <a:spcPts val="0"/>
              </a:spcAft>
              <a:buNone/>
            </a:pPr>
            <a:r>
              <a:rPr b="1" lang="en" sz="3000">
                <a:solidFill>
                  <a:schemeClr val="lt1"/>
                </a:solidFill>
                <a:latin typeface="Calibri"/>
                <a:ea typeface="Calibri"/>
                <a:cs typeface="Calibri"/>
                <a:sym typeface="Calibri"/>
              </a:rPr>
              <a:t>REASONS BEHIND THE ATTACKS </a:t>
            </a:r>
            <a:endParaRPr b="1" sz="3000">
              <a:solidFill>
                <a:schemeClr val="lt1"/>
              </a:solidFill>
              <a:latin typeface="Calibri"/>
              <a:ea typeface="Calibri"/>
              <a:cs typeface="Calibri"/>
              <a:sym typeface="Calibri"/>
            </a:endParaRPr>
          </a:p>
        </p:txBody>
      </p:sp>
      <p:sp>
        <p:nvSpPr>
          <p:cNvPr id="232" name="Google Shape;232;p37"/>
          <p:cNvSpPr txBox="1"/>
          <p:nvPr/>
        </p:nvSpPr>
        <p:spPr>
          <a:xfrm>
            <a:off x="183300" y="1665625"/>
            <a:ext cx="8777400" cy="5541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t/>
            </a:r>
            <a:endParaRPr sz="3600">
              <a:solidFill>
                <a:schemeClr val="lt1"/>
              </a:solidFill>
            </a:endParaRPr>
          </a:p>
        </p:txBody>
      </p:sp>
      <p:sp>
        <p:nvSpPr>
          <p:cNvPr id="233" name="Google Shape;233;p37"/>
          <p:cNvSpPr txBox="1"/>
          <p:nvPr/>
        </p:nvSpPr>
        <p:spPr>
          <a:xfrm>
            <a:off x="385000" y="966600"/>
            <a:ext cx="82068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lt1"/>
                </a:solidFill>
                <a:latin typeface="Calibri"/>
                <a:ea typeface="Calibri"/>
                <a:cs typeface="Calibri"/>
                <a:sym typeface="Calibri"/>
              </a:rPr>
              <a:t>Key reasons behind these attacks include:</a:t>
            </a:r>
            <a:endParaRPr sz="18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lang="en" sz="1800">
                <a:solidFill>
                  <a:srgbClr val="00D9FD"/>
                </a:solidFill>
                <a:latin typeface="Calibri"/>
                <a:ea typeface="Calibri"/>
                <a:cs typeface="Calibri"/>
                <a:sym typeface="Calibri"/>
              </a:rPr>
              <a:t>Lack of validation:</a:t>
            </a:r>
            <a:r>
              <a:rPr lang="en" sz="1800">
                <a:solidFill>
                  <a:schemeClr val="lt1"/>
                </a:solidFill>
                <a:latin typeface="Calibri"/>
                <a:ea typeface="Calibri"/>
                <a:cs typeface="Calibri"/>
                <a:sym typeface="Calibri"/>
              </a:rPr>
              <a:t> Not verifying file type, size, or content allows attackers to upload harmful files like scripts or executables.</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lang="en" sz="1800">
                <a:solidFill>
                  <a:srgbClr val="00D9FD"/>
                </a:solidFill>
                <a:latin typeface="Calibri"/>
                <a:ea typeface="Calibri"/>
                <a:cs typeface="Calibri"/>
                <a:sym typeface="Calibri"/>
              </a:rPr>
              <a:t>Improper file storage:</a:t>
            </a:r>
            <a:r>
              <a:rPr lang="en" sz="1800">
                <a:solidFill>
                  <a:schemeClr val="lt1"/>
                </a:solidFill>
                <a:latin typeface="Calibri"/>
                <a:ea typeface="Calibri"/>
                <a:cs typeface="Calibri"/>
                <a:sym typeface="Calibri"/>
              </a:rPr>
              <a:t> Storing uploaded files in publicly accessible directories can lead to unauthorized access.</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lang="en" sz="1800">
                <a:solidFill>
                  <a:srgbClr val="00D9FD"/>
                </a:solidFill>
                <a:latin typeface="Calibri"/>
                <a:ea typeface="Calibri"/>
                <a:cs typeface="Calibri"/>
                <a:sym typeface="Calibri"/>
              </a:rPr>
              <a:t>Inadequate security checks:</a:t>
            </a:r>
            <a:r>
              <a:rPr lang="en" sz="1800">
                <a:solidFill>
                  <a:schemeClr val="lt1"/>
                </a:solidFill>
                <a:latin typeface="Calibri"/>
                <a:ea typeface="Calibri"/>
                <a:cs typeface="Calibri"/>
                <a:sym typeface="Calibri"/>
              </a:rPr>
              <a:t> Insufficient checks on file metadata (e.g., MIME type) allow attackers to bypass filters.</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lang="en" sz="1800">
                <a:solidFill>
                  <a:srgbClr val="00D9FD"/>
                </a:solidFill>
                <a:latin typeface="Calibri"/>
                <a:ea typeface="Calibri"/>
                <a:cs typeface="Calibri"/>
                <a:sym typeface="Calibri"/>
              </a:rPr>
              <a:t>Execution permissions:</a:t>
            </a:r>
            <a:r>
              <a:rPr lang="en" sz="1800">
                <a:solidFill>
                  <a:schemeClr val="lt1"/>
                </a:solidFill>
                <a:latin typeface="Calibri"/>
                <a:ea typeface="Calibri"/>
                <a:cs typeface="Calibri"/>
                <a:sym typeface="Calibri"/>
              </a:rPr>
              <a:t> Allowing uploaded files to be executed on the server can lead to remote code execution.</a:t>
            </a:r>
            <a:endParaRPr sz="18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lt1"/>
              </a:solidFill>
              <a:latin typeface="Calibri"/>
              <a:ea typeface="Calibri"/>
              <a:cs typeface="Calibri"/>
              <a:sym typeface="Calibri"/>
            </a:endParaRPr>
          </a:p>
          <a:p>
            <a:pPr indent="-342900" lvl="0" marL="457200" rtl="0" algn="l">
              <a:spcBef>
                <a:spcPts val="0"/>
              </a:spcBef>
              <a:spcAft>
                <a:spcPts val="0"/>
              </a:spcAft>
              <a:buClr>
                <a:srgbClr val="00D9FD"/>
              </a:buClr>
              <a:buSzPts val="1800"/>
              <a:buFont typeface="Calibri"/>
              <a:buChar char="★"/>
            </a:pPr>
            <a:r>
              <a:rPr lang="en" sz="1800">
                <a:solidFill>
                  <a:srgbClr val="00D9FD"/>
                </a:solidFill>
                <a:latin typeface="Calibri"/>
                <a:ea typeface="Calibri"/>
                <a:cs typeface="Calibri"/>
                <a:sym typeface="Calibri"/>
              </a:rPr>
              <a:t>Preventing these attacks requires strict validation and secure file storage practices.</a:t>
            </a:r>
            <a:endParaRPr sz="1800">
              <a:solidFill>
                <a:srgbClr val="00D9FD"/>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03B"/>
        </a:solidFill>
      </p:bgPr>
    </p:bg>
    <p:spTree>
      <p:nvGrpSpPr>
        <p:cNvPr id="237" name="Shape 237"/>
        <p:cNvGrpSpPr/>
        <p:nvPr/>
      </p:nvGrpSpPr>
      <p:grpSpPr>
        <a:xfrm>
          <a:off x="0" y="0"/>
          <a:ext cx="0" cy="0"/>
          <a:chOff x="0" y="0"/>
          <a:chExt cx="0" cy="0"/>
        </a:xfrm>
      </p:grpSpPr>
      <p:sp>
        <p:nvSpPr>
          <p:cNvPr id="238" name="Google Shape;238;p38"/>
          <p:cNvSpPr txBox="1"/>
          <p:nvPr/>
        </p:nvSpPr>
        <p:spPr>
          <a:xfrm>
            <a:off x="198300" y="142025"/>
            <a:ext cx="8632800" cy="595800"/>
          </a:xfrm>
          <a:prstGeom prst="rect">
            <a:avLst/>
          </a:prstGeom>
          <a:noFill/>
          <a:ln>
            <a:noFill/>
          </a:ln>
        </p:spPr>
        <p:txBody>
          <a:bodyPr anchorCtr="0" anchor="ctr" bIns="0" lIns="0" spcFirstLastPara="1" rIns="0" wrap="square" tIns="0">
            <a:noAutofit/>
          </a:bodyPr>
          <a:lstStyle/>
          <a:p>
            <a:pPr indent="0" lvl="0" marL="457200" marR="0" rtl="0" algn="ctr">
              <a:lnSpc>
                <a:spcPct val="140000"/>
              </a:lnSpc>
              <a:spcBef>
                <a:spcPts val="0"/>
              </a:spcBef>
              <a:spcAft>
                <a:spcPts val="0"/>
              </a:spcAft>
              <a:buNone/>
            </a:pPr>
            <a:r>
              <a:rPr b="1" lang="en" sz="3000">
                <a:solidFill>
                  <a:schemeClr val="lt1"/>
                </a:solidFill>
                <a:latin typeface="Calibri"/>
                <a:ea typeface="Calibri"/>
                <a:cs typeface="Calibri"/>
                <a:sym typeface="Calibri"/>
              </a:rPr>
              <a:t>MITIGATION STRATEGY</a:t>
            </a:r>
            <a:endParaRPr b="1" sz="3000">
              <a:solidFill>
                <a:schemeClr val="lt1"/>
              </a:solidFill>
              <a:latin typeface="Calibri"/>
              <a:ea typeface="Calibri"/>
              <a:cs typeface="Calibri"/>
              <a:sym typeface="Calibri"/>
            </a:endParaRPr>
          </a:p>
        </p:txBody>
      </p:sp>
      <p:sp>
        <p:nvSpPr>
          <p:cNvPr id="239" name="Google Shape;239;p38"/>
          <p:cNvSpPr txBox="1"/>
          <p:nvPr/>
        </p:nvSpPr>
        <p:spPr>
          <a:xfrm>
            <a:off x="183300" y="821400"/>
            <a:ext cx="8777400" cy="3657300"/>
          </a:xfrm>
          <a:prstGeom prst="rect">
            <a:avLst/>
          </a:prstGeom>
          <a:noFill/>
          <a:ln>
            <a:noFill/>
          </a:ln>
        </p:spPr>
        <p:txBody>
          <a:bodyPr anchorCtr="0" anchor="t" bIns="0" lIns="0" spcFirstLastPara="1" rIns="0" wrap="square" tIns="0">
            <a:spAutoFit/>
          </a:bodyPr>
          <a:lstStyle/>
          <a:p>
            <a:pPr indent="457200" lvl="0" marL="0" rtl="0" algn="just">
              <a:spcBef>
                <a:spcPts val="0"/>
              </a:spcBef>
              <a:spcAft>
                <a:spcPts val="0"/>
              </a:spcAft>
              <a:buNone/>
            </a:pPr>
            <a:r>
              <a:rPr lang="en" sz="1800">
                <a:solidFill>
                  <a:srgbClr val="00D9FD"/>
                </a:solidFill>
              </a:rPr>
              <a:t>1. File Validation: </a:t>
            </a:r>
            <a:endParaRPr sz="1800">
              <a:solidFill>
                <a:srgbClr val="00D9FD"/>
              </a:solidFill>
            </a:endParaRPr>
          </a:p>
          <a:p>
            <a:pPr indent="-342900" lvl="0" marL="857250" rtl="0" algn="just">
              <a:spcBef>
                <a:spcPts val="0"/>
              </a:spcBef>
              <a:spcAft>
                <a:spcPts val="0"/>
              </a:spcAft>
              <a:buClr>
                <a:srgbClr val="F8F8F8"/>
              </a:buClr>
              <a:buSzPts val="1800"/>
              <a:buChar char="●"/>
            </a:pPr>
            <a:r>
              <a:rPr lang="en" sz="1800">
                <a:solidFill>
                  <a:srgbClr val="F8F8F8"/>
                </a:solidFill>
              </a:rPr>
              <a:t>Whitelist allowed file extensions (e.g., .jpg, .pdf). </a:t>
            </a:r>
            <a:endParaRPr sz="1800">
              <a:solidFill>
                <a:srgbClr val="F8F8F8"/>
              </a:solidFill>
            </a:endParaRPr>
          </a:p>
          <a:p>
            <a:pPr indent="-342900" lvl="0" marL="857250" rtl="0" algn="just">
              <a:spcBef>
                <a:spcPts val="0"/>
              </a:spcBef>
              <a:spcAft>
                <a:spcPts val="0"/>
              </a:spcAft>
              <a:buClr>
                <a:srgbClr val="F8F8F8"/>
              </a:buClr>
              <a:buSzPts val="1800"/>
              <a:buChar char="●"/>
            </a:pPr>
            <a:r>
              <a:rPr lang="en" sz="1800">
                <a:solidFill>
                  <a:srgbClr val="F8F8F8"/>
                </a:solidFill>
              </a:rPr>
              <a:t>Validate MIME types on the server-side using reliable libraries.</a:t>
            </a:r>
            <a:endParaRPr sz="1800">
              <a:solidFill>
                <a:srgbClr val="F8F8F8"/>
              </a:solidFill>
            </a:endParaRPr>
          </a:p>
          <a:p>
            <a:pPr indent="-342900" lvl="0" marL="857250" rtl="0" algn="just">
              <a:spcBef>
                <a:spcPts val="0"/>
              </a:spcBef>
              <a:spcAft>
                <a:spcPts val="0"/>
              </a:spcAft>
              <a:buClr>
                <a:srgbClr val="F8F8F8"/>
              </a:buClr>
              <a:buSzPts val="1800"/>
              <a:buChar char="●"/>
            </a:pPr>
            <a:r>
              <a:rPr lang="en" sz="1800">
                <a:solidFill>
                  <a:srgbClr val="F8F8F8"/>
                </a:solidFill>
              </a:rPr>
              <a:t>Inspect file content to ensure it matches the declared file type.</a:t>
            </a:r>
            <a:endParaRPr sz="1800">
              <a:solidFill>
                <a:srgbClr val="F8F8F8"/>
              </a:solidFill>
            </a:endParaRPr>
          </a:p>
          <a:p>
            <a:pPr indent="0" lvl="0" marL="0" rtl="0" algn="just">
              <a:spcBef>
                <a:spcPts val="0"/>
              </a:spcBef>
              <a:spcAft>
                <a:spcPts val="0"/>
              </a:spcAft>
              <a:buClr>
                <a:schemeClr val="dk1"/>
              </a:buClr>
              <a:buSzPts val="1100"/>
              <a:buFont typeface="Arial"/>
              <a:buNone/>
            </a:pPr>
            <a:r>
              <a:t/>
            </a:r>
            <a:endParaRPr sz="1800">
              <a:solidFill>
                <a:srgbClr val="F8F8F8"/>
              </a:solidFill>
            </a:endParaRPr>
          </a:p>
          <a:p>
            <a:pPr indent="457200" lvl="0" marL="0" rtl="0" algn="just">
              <a:spcBef>
                <a:spcPts val="0"/>
              </a:spcBef>
              <a:spcAft>
                <a:spcPts val="0"/>
              </a:spcAft>
              <a:buNone/>
            </a:pPr>
            <a:r>
              <a:rPr lang="en" sz="1800">
                <a:solidFill>
                  <a:srgbClr val="00D9FD"/>
                </a:solidFill>
              </a:rPr>
              <a:t>2. Sanitizing File Names: </a:t>
            </a:r>
            <a:endParaRPr sz="1800">
              <a:solidFill>
                <a:srgbClr val="00D9FD"/>
              </a:solidFill>
            </a:endParaRPr>
          </a:p>
          <a:p>
            <a:pPr indent="-342900" lvl="0" marL="857250" rtl="0" algn="just">
              <a:spcBef>
                <a:spcPts val="0"/>
              </a:spcBef>
              <a:spcAft>
                <a:spcPts val="0"/>
              </a:spcAft>
              <a:buClr>
                <a:srgbClr val="F8F8F8"/>
              </a:buClr>
              <a:buSzPts val="1800"/>
              <a:buChar char="●"/>
            </a:pPr>
            <a:r>
              <a:rPr lang="en" sz="1800">
                <a:solidFill>
                  <a:srgbClr val="F8F8F8"/>
                </a:solidFill>
              </a:rPr>
              <a:t>   Remove special characters (e.g., ../) to prevent path traversal.</a:t>
            </a:r>
            <a:endParaRPr sz="1800">
              <a:solidFill>
                <a:srgbClr val="F8F8F8"/>
              </a:solidFill>
            </a:endParaRPr>
          </a:p>
          <a:p>
            <a:pPr indent="-342900" lvl="0" marL="857250" rtl="0" algn="just">
              <a:spcBef>
                <a:spcPts val="0"/>
              </a:spcBef>
              <a:spcAft>
                <a:spcPts val="0"/>
              </a:spcAft>
              <a:buClr>
                <a:srgbClr val="F8F8F8"/>
              </a:buClr>
              <a:buSzPts val="1800"/>
              <a:buChar char="●"/>
            </a:pPr>
            <a:r>
              <a:rPr lang="en" sz="1800">
                <a:solidFill>
                  <a:srgbClr val="F8F8F8"/>
                </a:solidFill>
              </a:rPr>
              <a:t>   Normalize paths to keep files within the intended directory.</a:t>
            </a:r>
            <a:endParaRPr sz="1800">
              <a:solidFill>
                <a:srgbClr val="F8F8F8"/>
              </a:solidFill>
            </a:endParaRPr>
          </a:p>
          <a:p>
            <a:pPr indent="0" lvl="0" marL="0" rtl="0" algn="just">
              <a:spcBef>
                <a:spcPts val="0"/>
              </a:spcBef>
              <a:spcAft>
                <a:spcPts val="0"/>
              </a:spcAft>
              <a:buClr>
                <a:schemeClr val="dk1"/>
              </a:buClr>
              <a:buSzPts val="1100"/>
              <a:buFont typeface="Arial"/>
              <a:buNone/>
            </a:pPr>
            <a:r>
              <a:t/>
            </a:r>
            <a:endParaRPr sz="1800">
              <a:solidFill>
                <a:srgbClr val="F8F8F8"/>
              </a:solidFill>
            </a:endParaRPr>
          </a:p>
          <a:p>
            <a:pPr indent="457200" lvl="0" marL="0" rtl="0" algn="just">
              <a:spcBef>
                <a:spcPts val="0"/>
              </a:spcBef>
              <a:spcAft>
                <a:spcPts val="0"/>
              </a:spcAft>
              <a:buNone/>
            </a:pPr>
            <a:r>
              <a:rPr lang="en" sz="1800">
                <a:solidFill>
                  <a:srgbClr val="00D9FD"/>
                </a:solidFill>
              </a:rPr>
              <a:t>3. File Size Limits: </a:t>
            </a:r>
            <a:endParaRPr sz="1800">
              <a:solidFill>
                <a:srgbClr val="00D9FD"/>
              </a:solidFill>
            </a:endParaRPr>
          </a:p>
          <a:p>
            <a:pPr indent="-342900" lvl="0" marL="857250" rtl="0" algn="just">
              <a:spcBef>
                <a:spcPts val="0"/>
              </a:spcBef>
              <a:spcAft>
                <a:spcPts val="0"/>
              </a:spcAft>
              <a:buClr>
                <a:srgbClr val="F8F8F8"/>
              </a:buClr>
              <a:buSzPts val="1800"/>
              <a:buChar char="●"/>
            </a:pPr>
            <a:r>
              <a:rPr lang="en" sz="1800">
                <a:solidFill>
                  <a:srgbClr val="F8F8F8"/>
                </a:solidFill>
              </a:rPr>
              <a:t>   Set file size limits and implement rate-limiting to prevent resource abuse.</a:t>
            </a:r>
            <a:endParaRPr sz="1800">
              <a:solidFill>
                <a:srgbClr val="F8F8F8"/>
              </a:solidFill>
            </a:endParaRPr>
          </a:p>
          <a:p>
            <a:pPr indent="457200" lvl="0" marL="0" rtl="0" algn="just">
              <a:lnSpc>
                <a:spcPct val="120000"/>
              </a:lnSpc>
              <a:spcBef>
                <a:spcPts val="0"/>
              </a:spcBef>
              <a:spcAft>
                <a:spcPts val="0"/>
              </a:spcAft>
              <a:buNone/>
            </a:pPr>
            <a:r>
              <a:rPr lang="en" sz="1800">
                <a:solidFill>
                  <a:srgbClr val="00D9FD"/>
                </a:solidFill>
              </a:rPr>
              <a:t>4</a:t>
            </a:r>
            <a:r>
              <a:rPr lang="en" sz="1800">
                <a:solidFill>
                  <a:srgbClr val="00D9FD"/>
                </a:solidFill>
              </a:rPr>
              <a:t>. Disable File Execution:</a:t>
            </a:r>
            <a:r>
              <a:rPr lang="en" sz="1800">
                <a:solidFill>
                  <a:srgbClr val="F8F8F8"/>
                </a:solidFill>
              </a:rPr>
              <a:t> </a:t>
            </a:r>
            <a:endParaRPr sz="1800">
              <a:solidFill>
                <a:srgbClr val="F8F8F8"/>
              </a:solidFill>
            </a:endParaRPr>
          </a:p>
          <a:p>
            <a:pPr indent="-342900" lvl="0" marL="857250" rtl="0" algn="just">
              <a:lnSpc>
                <a:spcPct val="120000"/>
              </a:lnSpc>
              <a:spcBef>
                <a:spcPts val="0"/>
              </a:spcBef>
              <a:spcAft>
                <a:spcPts val="0"/>
              </a:spcAft>
              <a:buClr>
                <a:srgbClr val="F8F8F8"/>
              </a:buClr>
              <a:buSzPts val="1800"/>
              <a:buChar char="●"/>
            </a:pPr>
            <a:r>
              <a:rPr lang="en" sz="1800">
                <a:solidFill>
                  <a:srgbClr val="F8F8F8"/>
                </a:solidFill>
              </a:rPr>
              <a:t>   Configure the web server to block file execution in upload(.php, .exe, .sh).</a:t>
            </a:r>
            <a:endParaRPr sz="1800">
              <a:solidFill>
                <a:srgbClr val="F8F8F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03B"/>
        </a:solidFill>
      </p:bgPr>
    </p:bg>
    <p:spTree>
      <p:nvGrpSpPr>
        <p:cNvPr id="243" name="Shape 243"/>
        <p:cNvGrpSpPr/>
        <p:nvPr/>
      </p:nvGrpSpPr>
      <p:grpSpPr>
        <a:xfrm>
          <a:off x="0" y="0"/>
          <a:ext cx="0" cy="0"/>
          <a:chOff x="0" y="0"/>
          <a:chExt cx="0" cy="0"/>
        </a:xfrm>
      </p:grpSpPr>
      <p:sp>
        <p:nvSpPr>
          <p:cNvPr id="244" name="Google Shape;244;p39"/>
          <p:cNvSpPr txBox="1"/>
          <p:nvPr/>
        </p:nvSpPr>
        <p:spPr>
          <a:xfrm>
            <a:off x="287700" y="164950"/>
            <a:ext cx="8568600" cy="653100"/>
          </a:xfrm>
          <a:prstGeom prst="rect">
            <a:avLst/>
          </a:prstGeom>
          <a:noFill/>
          <a:ln>
            <a:noFill/>
          </a:ln>
        </p:spPr>
        <p:txBody>
          <a:bodyPr anchorCtr="0" anchor="ctr" bIns="0" lIns="0" spcFirstLastPara="1" rIns="0" wrap="square" tIns="0">
            <a:noAutofit/>
          </a:bodyPr>
          <a:lstStyle/>
          <a:p>
            <a:pPr indent="0" lvl="0" marL="0" marR="0" rtl="0" algn="ctr">
              <a:lnSpc>
                <a:spcPct val="146363"/>
              </a:lnSpc>
              <a:spcBef>
                <a:spcPts val="0"/>
              </a:spcBef>
              <a:spcAft>
                <a:spcPts val="0"/>
              </a:spcAft>
              <a:buClr>
                <a:srgbClr val="000000"/>
              </a:buClr>
              <a:buSzPts val="4400"/>
              <a:buFont typeface="Arial"/>
              <a:buNone/>
            </a:pPr>
            <a:r>
              <a:rPr b="1" lang="en" sz="3000">
                <a:solidFill>
                  <a:schemeClr val="lt1"/>
                </a:solidFill>
                <a:latin typeface="Calibri"/>
                <a:ea typeface="Calibri"/>
                <a:cs typeface="Calibri"/>
                <a:sym typeface="Calibri"/>
              </a:rPr>
              <a:t>CONCLUSION</a:t>
            </a:r>
            <a:endParaRPr b="1" i="0" sz="3000" u="none" cap="none" strike="noStrike">
              <a:solidFill>
                <a:schemeClr val="lt1"/>
              </a:solidFill>
              <a:latin typeface="Calibri"/>
              <a:ea typeface="Calibri"/>
              <a:cs typeface="Calibri"/>
              <a:sym typeface="Calibri"/>
            </a:endParaRPr>
          </a:p>
        </p:txBody>
      </p:sp>
      <p:sp>
        <p:nvSpPr>
          <p:cNvPr id="245" name="Google Shape;245;p39"/>
          <p:cNvSpPr txBox="1"/>
          <p:nvPr/>
        </p:nvSpPr>
        <p:spPr>
          <a:xfrm>
            <a:off x="575075" y="1230325"/>
            <a:ext cx="8190600" cy="3058800"/>
          </a:xfrm>
          <a:prstGeom prst="rect">
            <a:avLst/>
          </a:prstGeom>
          <a:noFill/>
          <a:ln>
            <a:noFill/>
          </a:ln>
        </p:spPr>
        <p:txBody>
          <a:bodyPr anchorCtr="0" anchor="ctr" bIns="45725" lIns="45725" spcFirstLastPara="1" rIns="45725" wrap="square" tIns="45725">
            <a:noAutofit/>
          </a:bodyPr>
          <a:lstStyle/>
          <a:p>
            <a:pPr indent="0" lvl="0" marL="0" rtl="0" algn="just">
              <a:lnSpc>
                <a:spcPct val="107916"/>
              </a:lnSpc>
              <a:spcBef>
                <a:spcPts val="0"/>
              </a:spcBef>
              <a:spcAft>
                <a:spcPts val="800"/>
              </a:spcAft>
              <a:buClr>
                <a:schemeClr val="dk1"/>
              </a:buClr>
              <a:buSzPts val="1100"/>
              <a:buFont typeface="Arial"/>
              <a:buNone/>
            </a:pPr>
            <a:r>
              <a:rPr lang="en" sz="2000">
                <a:solidFill>
                  <a:schemeClr val="lt1"/>
                </a:solidFill>
                <a:latin typeface="Calibri"/>
                <a:ea typeface="Calibri"/>
                <a:cs typeface="Calibri"/>
                <a:sym typeface="Calibri"/>
              </a:rPr>
              <a:t>File upload vulnerabilities present a serious threat to web applications. Malicious actors can exploit weak file validation mechanisms to execute arbitrary code, carry out denial of service attacks, or manipulate sensitive data. By implementing proper validation, securing file storage, and monitoring uploads, developers can mitigate these risks effectively. Following the mitigation strategies discussed in this report can greatly enhance the security of file upload functionality in any application.</a:t>
            </a:r>
            <a:endParaRPr sz="20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03B"/>
        </a:solidFill>
      </p:bgPr>
    </p:bg>
    <p:spTree>
      <p:nvGrpSpPr>
        <p:cNvPr id="249" name="Shape 249"/>
        <p:cNvGrpSpPr/>
        <p:nvPr/>
      </p:nvGrpSpPr>
      <p:grpSpPr>
        <a:xfrm>
          <a:off x="0" y="0"/>
          <a:ext cx="0" cy="0"/>
          <a:chOff x="0" y="0"/>
          <a:chExt cx="0" cy="0"/>
        </a:xfrm>
      </p:grpSpPr>
      <p:sp>
        <p:nvSpPr>
          <p:cNvPr id="250" name="Google Shape;250;p40"/>
          <p:cNvSpPr txBox="1"/>
          <p:nvPr/>
        </p:nvSpPr>
        <p:spPr>
          <a:xfrm>
            <a:off x="254300" y="168575"/>
            <a:ext cx="8694600" cy="461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4600"/>
              <a:buFont typeface="Arial"/>
              <a:buNone/>
            </a:pPr>
            <a:r>
              <a:rPr b="1" i="0" lang="en" sz="3000" u="none" cap="none" strike="noStrike">
                <a:solidFill>
                  <a:srgbClr val="FFFFFF"/>
                </a:solidFill>
                <a:latin typeface="Calibri"/>
                <a:ea typeface="Calibri"/>
                <a:cs typeface="Calibri"/>
                <a:sym typeface="Calibri"/>
              </a:rPr>
              <a:t>REFERENCES</a:t>
            </a:r>
            <a:endParaRPr b="1" i="0" sz="3000" u="none" cap="none" strike="noStrike">
              <a:solidFill>
                <a:srgbClr val="000000"/>
              </a:solidFill>
              <a:latin typeface="Calibri"/>
              <a:ea typeface="Calibri"/>
              <a:cs typeface="Calibri"/>
              <a:sym typeface="Calibri"/>
            </a:endParaRPr>
          </a:p>
        </p:txBody>
      </p:sp>
      <p:sp>
        <p:nvSpPr>
          <p:cNvPr id="251" name="Google Shape;251;p40"/>
          <p:cNvSpPr txBox="1"/>
          <p:nvPr/>
        </p:nvSpPr>
        <p:spPr>
          <a:xfrm>
            <a:off x="384200" y="909575"/>
            <a:ext cx="8564700" cy="36360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Clr>
                <a:schemeClr val="dk1"/>
              </a:buClr>
              <a:buSzPts val="1100"/>
              <a:buFont typeface="Arial"/>
              <a:buNone/>
            </a:pPr>
            <a:r>
              <a:rPr lang="en" sz="1800">
                <a:solidFill>
                  <a:schemeClr val="lt1"/>
                </a:solidFill>
                <a:latin typeface="Calibri"/>
                <a:ea typeface="Calibri"/>
                <a:cs typeface="Calibri"/>
                <a:sym typeface="Calibri"/>
              </a:rPr>
              <a:t>[1] File Upload Bypass Techniques: Understanding and Mitigating Security Risks </a:t>
            </a:r>
            <a:r>
              <a:rPr lang="en" sz="1800" u="sng">
                <a:solidFill>
                  <a:srgbClr val="0000FF"/>
                </a:solidFill>
                <a:latin typeface="Calibri"/>
                <a:ea typeface="Calibri"/>
                <a:cs typeface="Calibri"/>
                <a:sym typeface="Calibri"/>
                <a:hlinkClick r:id="rId3">
                  <a:extLst>
                    <a:ext uri="{A12FA001-AC4F-418D-AE19-62706E023703}">
                      <ahyp:hlinkClr val="tx"/>
                    </a:ext>
                  </a:extLst>
                </a:hlinkClick>
              </a:rPr>
              <a:t>https://infosecwriteups.com/file-upload-bypass-techniques-understanding-and-mitigating-security-risks-cebc363779b4</a:t>
            </a:r>
            <a:endParaRPr sz="1800">
              <a:solidFill>
                <a:srgbClr val="0000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lt1"/>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rPr lang="en" sz="1800">
                <a:solidFill>
                  <a:schemeClr val="lt1"/>
                </a:solidFill>
                <a:latin typeface="Calibri"/>
                <a:ea typeface="Calibri"/>
                <a:cs typeface="Calibri"/>
                <a:sym typeface="Calibri"/>
              </a:rPr>
              <a:t>[2] OWASP - Unrestricted File Upload </a:t>
            </a:r>
            <a:r>
              <a:rPr lang="en" sz="1800" u="sng">
                <a:solidFill>
                  <a:srgbClr val="0000FF"/>
                </a:solidFill>
                <a:latin typeface="Calibri"/>
                <a:ea typeface="Calibri"/>
                <a:cs typeface="Calibri"/>
                <a:sym typeface="Calibri"/>
                <a:hlinkClick r:id="rId4">
                  <a:extLst>
                    <a:ext uri="{A12FA001-AC4F-418D-AE19-62706E023703}">
                      <ahyp:hlinkClr val="tx"/>
                    </a:ext>
                  </a:extLst>
                </a:hlinkClick>
              </a:rPr>
              <a:t>https://owasp.org/www-community/vulnerabilities/Unrestricted_File_Upload</a:t>
            </a:r>
            <a:endParaRPr sz="1800">
              <a:solidFill>
                <a:srgbClr val="0000FF"/>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sz="1800">
                <a:solidFill>
                  <a:schemeClr val="lt1"/>
                </a:solidFill>
                <a:latin typeface="Calibri"/>
                <a:ea typeface="Calibri"/>
                <a:cs typeface="Calibri"/>
                <a:sym typeface="Calibri"/>
              </a:rPr>
              <a:t>[3] NIST - Guidelines on File Upload Security</a:t>
            </a:r>
            <a:endParaRPr sz="1800">
              <a:solidFill>
                <a:schemeClr val="lt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sz="1800">
                <a:solidFill>
                  <a:schemeClr val="lt1"/>
                </a:solidFill>
                <a:latin typeface="Calibri"/>
                <a:ea typeface="Calibri"/>
                <a:cs typeface="Calibri"/>
                <a:sym typeface="Calibri"/>
              </a:rPr>
              <a:t>[4] CWE - Common Weakness Enumeration (Unrestricted File Upload)</a:t>
            </a:r>
            <a:endParaRPr sz="1800">
              <a:solidFill>
                <a:schemeClr val="lt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sz="1800">
                <a:solidFill>
                  <a:schemeClr val="lt1"/>
                </a:solidFill>
                <a:latin typeface="Calibri"/>
                <a:ea typeface="Calibri"/>
                <a:cs typeface="Calibri"/>
                <a:sym typeface="Calibri"/>
              </a:rPr>
              <a:t>[5] </a:t>
            </a:r>
            <a:r>
              <a:rPr lang="en" sz="1800" u="sng">
                <a:solidFill>
                  <a:srgbClr val="0000FF"/>
                </a:solidFill>
                <a:latin typeface="Calibri"/>
                <a:ea typeface="Calibri"/>
                <a:cs typeface="Calibri"/>
                <a:sym typeface="Calibri"/>
                <a:hlinkClick r:id="rId5">
                  <a:extLst>
                    <a:ext uri="{A12FA001-AC4F-418D-AE19-62706E023703}">
                      <ahyp:hlinkClr val="tx"/>
                    </a:ext>
                  </a:extLst>
                </a:hlinkClick>
              </a:rPr>
              <a:t>Introduction to File MIME Types | Baeldung on Linux</a:t>
            </a:r>
            <a:endParaRPr sz="1800">
              <a:solidFill>
                <a:srgbClr val="0000FF"/>
              </a:solidFill>
              <a:latin typeface="Calibri"/>
              <a:ea typeface="Calibri"/>
              <a:cs typeface="Calibri"/>
              <a:sym typeface="Calibri"/>
            </a:endParaRPr>
          </a:p>
          <a:p>
            <a:pPr indent="0" lvl="0" marL="0" rtl="0" algn="l">
              <a:lnSpc>
                <a:spcPct val="107916"/>
              </a:lnSpc>
              <a:spcBef>
                <a:spcPts val="800"/>
              </a:spcBef>
              <a:spcAft>
                <a:spcPts val="800"/>
              </a:spcAft>
              <a:buClr>
                <a:schemeClr val="dk1"/>
              </a:buClr>
              <a:buSzPts val="1100"/>
              <a:buFont typeface="Arial"/>
              <a:buNone/>
            </a:pPr>
            <a:r>
              <a:rPr lang="en" sz="1800">
                <a:solidFill>
                  <a:schemeClr val="lt1"/>
                </a:solidFill>
                <a:latin typeface="Calibri"/>
                <a:ea typeface="Calibri"/>
                <a:cs typeface="Calibri"/>
                <a:sym typeface="Calibri"/>
              </a:rPr>
              <a:t>[6] </a:t>
            </a:r>
            <a:r>
              <a:rPr lang="en" sz="1800" u="sng">
                <a:solidFill>
                  <a:srgbClr val="0000FF"/>
                </a:solidFill>
                <a:latin typeface="Calibri"/>
                <a:ea typeface="Calibri"/>
                <a:cs typeface="Calibri"/>
                <a:sym typeface="Calibri"/>
                <a:hlinkClick r:id="rId6">
                  <a:extLst>
                    <a:ext uri="{A12FA001-AC4F-418D-AE19-62706E023703}">
                      <ahyp:hlinkClr val="tx"/>
                    </a:ext>
                  </a:extLst>
                </a:hlinkClick>
              </a:rPr>
              <a:t>Lab: Remote code execution via web shell upload | Web Security Academy (portswigger.net)</a:t>
            </a:r>
            <a:endParaRPr sz="1800">
              <a:solidFill>
                <a:srgbClr val="0000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03B"/>
        </a:solidFill>
      </p:bgPr>
    </p:bg>
    <p:spTree>
      <p:nvGrpSpPr>
        <p:cNvPr id="255" name="Shape 255"/>
        <p:cNvGrpSpPr/>
        <p:nvPr/>
      </p:nvGrpSpPr>
      <p:grpSpPr>
        <a:xfrm>
          <a:off x="0" y="0"/>
          <a:ext cx="0" cy="0"/>
          <a:chOff x="0" y="0"/>
          <a:chExt cx="0" cy="0"/>
        </a:xfrm>
      </p:grpSpPr>
      <p:sp>
        <p:nvSpPr>
          <p:cNvPr id="256" name="Google Shape;256;p41"/>
          <p:cNvSpPr txBox="1"/>
          <p:nvPr/>
        </p:nvSpPr>
        <p:spPr>
          <a:xfrm>
            <a:off x="354600" y="2179200"/>
            <a:ext cx="8434800" cy="785100"/>
          </a:xfrm>
          <a:prstGeom prst="rect">
            <a:avLst/>
          </a:prstGeom>
          <a:no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chemeClr val="dk1"/>
              </a:buClr>
              <a:buSzPts val="2000"/>
              <a:buFont typeface="Arial"/>
              <a:buNone/>
            </a:pPr>
            <a:r>
              <a:rPr lang="en" sz="4800">
                <a:solidFill>
                  <a:schemeClr val="lt1"/>
                </a:solidFill>
              </a:rPr>
              <a:t>Thank You!</a:t>
            </a:r>
            <a:endParaRPr b="0" i="0" sz="4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p:nvPr/>
        </p:nvSpPr>
        <p:spPr>
          <a:xfrm>
            <a:off x="0" y="59813"/>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48" l="0" r="0" t="-9257"/>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35" name="Google Shape;135;p25"/>
          <p:cNvSpPr/>
          <p:nvPr/>
        </p:nvSpPr>
        <p:spPr>
          <a:xfrm rot="-2700000">
            <a:off x="3633965" y="2008009"/>
            <a:ext cx="4962107" cy="2292895"/>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4">
              <a:alphaModFix amt="60000"/>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lang="en" sz="900">
                <a:solidFill>
                  <a:schemeClr val="dk1"/>
                </a:solidFill>
                <a:latin typeface="Calibri"/>
                <a:ea typeface="Calibri"/>
                <a:cs typeface="Calibri"/>
                <a:sym typeface="Calibri"/>
              </a:rPr>
              <a:t>Utt</a:t>
            </a:r>
            <a:endParaRPr b="0" i="0" sz="900" u="none" cap="none" strike="noStrike">
              <a:solidFill>
                <a:schemeClr val="dk1"/>
              </a:solidFill>
              <a:latin typeface="Calibri"/>
              <a:ea typeface="Calibri"/>
              <a:cs typeface="Calibri"/>
              <a:sym typeface="Calibri"/>
            </a:endParaRPr>
          </a:p>
        </p:txBody>
      </p:sp>
      <p:sp>
        <p:nvSpPr>
          <p:cNvPr id="136" name="Google Shape;136;p25"/>
          <p:cNvSpPr txBox="1"/>
          <p:nvPr/>
        </p:nvSpPr>
        <p:spPr>
          <a:xfrm>
            <a:off x="229048" y="305925"/>
            <a:ext cx="8685900" cy="6159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3100"/>
              <a:buFont typeface="Arial"/>
              <a:buNone/>
            </a:pPr>
            <a:r>
              <a:rPr b="1" lang="en" sz="3000">
                <a:solidFill>
                  <a:schemeClr val="lt1"/>
                </a:solidFill>
                <a:latin typeface="Calibri"/>
                <a:ea typeface="Calibri"/>
                <a:cs typeface="Calibri"/>
                <a:sym typeface="Calibri"/>
              </a:rPr>
              <a:t>INTRODUCTION</a:t>
            </a:r>
            <a:endParaRPr b="1" i="0" sz="3000" u="none" cap="none" strike="noStrike">
              <a:solidFill>
                <a:schemeClr val="lt1"/>
              </a:solidFill>
              <a:latin typeface="Calibri"/>
              <a:ea typeface="Calibri"/>
              <a:cs typeface="Calibri"/>
              <a:sym typeface="Calibri"/>
            </a:endParaRPr>
          </a:p>
        </p:txBody>
      </p:sp>
      <p:sp>
        <p:nvSpPr>
          <p:cNvPr id="137" name="Google Shape;137;p25"/>
          <p:cNvSpPr txBox="1"/>
          <p:nvPr/>
        </p:nvSpPr>
        <p:spPr>
          <a:xfrm>
            <a:off x="128400" y="967650"/>
            <a:ext cx="8887200" cy="30333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Clr>
                <a:schemeClr val="dk1"/>
              </a:buClr>
              <a:buSzPts val="1100"/>
              <a:buFont typeface="Arial"/>
              <a:buNone/>
            </a:pPr>
            <a:r>
              <a:rPr b="1" lang="en" sz="1800">
                <a:solidFill>
                  <a:schemeClr val="lt1"/>
                </a:solidFill>
                <a:latin typeface="Calibri"/>
                <a:ea typeface="Calibri"/>
                <a:cs typeface="Calibri"/>
                <a:sym typeface="Calibri"/>
              </a:rPr>
              <a:t>File upload functionality</a:t>
            </a:r>
            <a:r>
              <a:rPr lang="en" sz="1800">
                <a:solidFill>
                  <a:schemeClr val="lt1"/>
                </a:solidFill>
                <a:latin typeface="Calibri"/>
                <a:ea typeface="Calibri"/>
                <a:cs typeface="Calibri"/>
                <a:sym typeface="Calibri"/>
              </a:rPr>
              <a:t> is a common feature in many web applications, allowing users to upload files such as images, documents, and videos. While convenient, this feature also introduces potential security risks if not properly secured. Unrestricted or poorly managed file uploads can serve as an entry point for attackers to compromise systems.</a:t>
            </a:r>
            <a:endParaRPr b="1" sz="1800">
              <a:solidFill>
                <a:schemeClr val="lt1"/>
              </a:solidFill>
              <a:latin typeface="Calibri"/>
              <a:ea typeface="Calibri"/>
              <a:cs typeface="Calibri"/>
              <a:sym typeface="Calibri"/>
            </a:endParaRPr>
          </a:p>
          <a:p>
            <a:pPr indent="0" lvl="0" marL="0" rtl="0" algn="l">
              <a:lnSpc>
                <a:spcPct val="107916"/>
              </a:lnSpc>
              <a:spcBef>
                <a:spcPts val="1200"/>
              </a:spcBef>
              <a:spcAft>
                <a:spcPts val="0"/>
              </a:spcAft>
              <a:buClr>
                <a:schemeClr val="dk1"/>
              </a:buClr>
              <a:buSzPts val="1100"/>
              <a:buFont typeface="Arial"/>
              <a:buNone/>
            </a:pPr>
            <a:r>
              <a:rPr b="1" lang="en" sz="1800">
                <a:solidFill>
                  <a:schemeClr val="lt1"/>
                </a:solidFill>
                <a:latin typeface="Calibri"/>
                <a:ea typeface="Calibri"/>
                <a:cs typeface="Calibri"/>
                <a:sym typeface="Calibri"/>
              </a:rPr>
              <a:t>1.2 Importance of Securing File Uploads</a:t>
            </a:r>
            <a:endParaRPr b="1" sz="1800">
              <a:solidFill>
                <a:schemeClr val="lt1"/>
              </a:solidFill>
              <a:latin typeface="Calibri"/>
              <a:ea typeface="Calibri"/>
              <a:cs typeface="Calibri"/>
              <a:sym typeface="Calibri"/>
            </a:endParaRPr>
          </a:p>
          <a:p>
            <a:pPr indent="0" lvl="0" marL="0" rtl="0" algn="just">
              <a:lnSpc>
                <a:spcPct val="107916"/>
              </a:lnSpc>
              <a:spcBef>
                <a:spcPts val="200"/>
              </a:spcBef>
              <a:spcAft>
                <a:spcPts val="800"/>
              </a:spcAft>
              <a:buNone/>
            </a:pPr>
            <a:r>
              <a:rPr lang="en" sz="1800">
                <a:solidFill>
                  <a:schemeClr val="lt1"/>
                </a:solidFill>
                <a:latin typeface="Calibri"/>
                <a:ea typeface="Calibri"/>
                <a:cs typeface="Calibri"/>
                <a:sym typeface="Calibri"/>
              </a:rPr>
              <a:t>Securing file uploads is critical because attackers can exploit vulnerabilities to upload malicious files, such as scripts or malware, leading to server-side attacks, data breaches, or unauthorized access. Implementing strict validation, proper file handling, and access control can mitigate these risks, protecting both the application and its users from exploitation.</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p:nvPr/>
        </p:nvSpPr>
        <p:spPr>
          <a:xfrm>
            <a:off x="0" y="59813"/>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49" l="0" r="0" t="-9259"/>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43" name="Google Shape;143;p26"/>
          <p:cNvSpPr/>
          <p:nvPr/>
        </p:nvSpPr>
        <p:spPr>
          <a:xfrm rot="-2700000">
            <a:off x="3633965" y="2008009"/>
            <a:ext cx="4962107" cy="2292895"/>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4">
              <a:alphaModFix amt="60000"/>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lang="en" sz="900">
                <a:solidFill>
                  <a:schemeClr val="dk1"/>
                </a:solidFill>
                <a:latin typeface="Calibri"/>
                <a:ea typeface="Calibri"/>
                <a:cs typeface="Calibri"/>
                <a:sym typeface="Calibri"/>
              </a:rPr>
              <a:t>Utt</a:t>
            </a:r>
            <a:endParaRPr b="0" i="0" sz="900" u="none" cap="none" strike="noStrike">
              <a:solidFill>
                <a:schemeClr val="dk1"/>
              </a:solidFill>
              <a:latin typeface="Calibri"/>
              <a:ea typeface="Calibri"/>
              <a:cs typeface="Calibri"/>
              <a:sym typeface="Calibri"/>
            </a:endParaRPr>
          </a:p>
        </p:txBody>
      </p:sp>
      <p:sp>
        <p:nvSpPr>
          <p:cNvPr id="144" name="Google Shape;144;p26"/>
          <p:cNvSpPr txBox="1"/>
          <p:nvPr/>
        </p:nvSpPr>
        <p:spPr>
          <a:xfrm>
            <a:off x="229048" y="305925"/>
            <a:ext cx="8685900" cy="6159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3100"/>
              <a:buFont typeface="Arial"/>
              <a:buNone/>
            </a:pPr>
            <a:r>
              <a:rPr b="1" lang="en" sz="3000">
                <a:solidFill>
                  <a:schemeClr val="lt1"/>
                </a:solidFill>
                <a:latin typeface="Calibri"/>
                <a:ea typeface="Calibri"/>
                <a:cs typeface="Calibri"/>
                <a:sym typeface="Calibri"/>
              </a:rPr>
              <a:t>INTRODUCTION</a:t>
            </a:r>
            <a:endParaRPr b="1" i="0" sz="3000" u="none" cap="none" strike="noStrike">
              <a:solidFill>
                <a:schemeClr val="lt1"/>
              </a:solidFill>
              <a:latin typeface="Calibri"/>
              <a:ea typeface="Calibri"/>
              <a:cs typeface="Calibri"/>
              <a:sym typeface="Calibri"/>
            </a:endParaRPr>
          </a:p>
        </p:txBody>
      </p:sp>
      <p:sp>
        <p:nvSpPr>
          <p:cNvPr id="145" name="Google Shape;145;p26"/>
          <p:cNvSpPr txBox="1"/>
          <p:nvPr/>
        </p:nvSpPr>
        <p:spPr>
          <a:xfrm>
            <a:off x="128400" y="4530300"/>
            <a:ext cx="8887200" cy="4617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800"/>
              </a:spcAft>
              <a:buNone/>
            </a:pPr>
            <a:r>
              <a:rPr lang="en" sz="1800">
                <a:solidFill>
                  <a:schemeClr val="lt1"/>
                </a:solidFill>
                <a:latin typeface="Calibri"/>
                <a:ea typeface="Calibri"/>
                <a:cs typeface="Calibri"/>
                <a:sym typeface="Calibri"/>
              </a:rPr>
              <a:t>Fig: This diagram shows the demonstration of Attack on Server using FIle Upload Vulnerability</a:t>
            </a:r>
            <a:endParaRPr sz="1800">
              <a:solidFill>
                <a:schemeClr val="lt1"/>
              </a:solidFill>
              <a:latin typeface="Calibri"/>
              <a:ea typeface="Calibri"/>
              <a:cs typeface="Calibri"/>
              <a:sym typeface="Calibri"/>
            </a:endParaRPr>
          </a:p>
        </p:txBody>
      </p:sp>
      <p:pic>
        <p:nvPicPr>
          <p:cNvPr id="146" name="Google Shape;146;p26"/>
          <p:cNvPicPr preferRelativeResize="0"/>
          <p:nvPr/>
        </p:nvPicPr>
        <p:blipFill>
          <a:blip r:embed="rId5">
            <a:alphaModFix/>
          </a:blip>
          <a:stretch>
            <a:fillRect/>
          </a:stretch>
        </p:blipFill>
        <p:spPr>
          <a:xfrm>
            <a:off x="1389600" y="1017225"/>
            <a:ext cx="5734051" cy="3228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p:nvPr/>
        </p:nvSpPr>
        <p:spPr>
          <a:xfrm>
            <a:off x="0" y="59813"/>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49" l="0" r="0" t="-9259"/>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52" name="Google Shape;152;p27"/>
          <p:cNvSpPr/>
          <p:nvPr/>
        </p:nvSpPr>
        <p:spPr>
          <a:xfrm rot="-2700000">
            <a:off x="3633965" y="2008009"/>
            <a:ext cx="4962107" cy="2292895"/>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4">
              <a:alphaModFix amt="60000"/>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lang="en" sz="900">
                <a:solidFill>
                  <a:schemeClr val="dk1"/>
                </a:solidFill>
                <a:latin typeface="Calibri"/>
                <a:ea typeface="Calibri"/>
                <a:cs typeface="Calibri"/>
                <a:sym typeface="Calibri"/>
              </a:rPr>
              <a:t>Utt</a:t>
            </a:r>
            <a:endParaRPr b="0" i="0" sz="900" u="none" cap="none" strike="noStrike">
              <a:solidFill>
                <a:schemeClr val="dk1"/>
              </a:solidFill>
              <a:latin typeface="Calibri"/>
              <a:ea typeface="Calibri"/>
              <a:cs typeface="Calibri"/>
              <a:sym typeface="Calibri"/>
            </a:endParaRPr>
          </a:p>
        </p:txBody>
      </p:sp>
      <p:sp>
        <p:nvSpPr>
          <p:cNvPr id="153" name="Google Shape;153;p27"/>
          <p:cNvSpPr txBox="1"/>
          <p:nvPr/>
        </p:nvSpPr>
        <p:spPr>
          <a:xfrm>
            <a:off x="311598" y="328825"/>
            <a:ext cx="8591700" cy="6159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3100"/>
              <a:buFont typeface="Arial"/>
              <a:buNone/>
            </a:pPr>
            <a:r>
              <a:rPr b="1" lang="en" sz="3000">
                <a:solidFill>
                  <a:schemeClr val="lt1"/>
                </a:solidFill>
                <a:latin typeface="Calibri"/>
                <a:ea typeface="Calibri"/>
                <a:cs typeface="Calibri"/>
                <a:sym typeface="Calibri"/>
              </a:rPr>
              <a:t>Problem Statement</a:t>
            </a:r>
            <a:endParaRPr b="1" i="0" sz="3000" u="none" cap="none" strike="noStrike">
              <a:solidFill>
                <a:schemeClr val="lt1"/>
              </a:solidFill>
              <a:latin typeface="Calibri"/>
              <a:ea typeface="Calibri"/>
              <a:cs typeface="Calibri"/>
              <a:sym typeface="Calibri"/>
            </a:endParaRPr>
          </a:p>
        </p:txBody>
      </p:sp>
      <p:sp>
        <p:nvSpPr>
          <p:cNvPr id="154" name="Google Shape;154;p27"/>
          <p:cNvSpPr txBox="1"/>
          <p:nvPr/>
        </p:nvSpPr>
        <p:spPr>
          <a:xfrm>
            <a:off x="311600" y="1021300"/>
            <a:ext cx="8406000" cy="32787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lang="en" sz="2600">
                <a:solidFill>
                  <a:schemeClr val="lt1"/>
                </a:solidFill>
                <a:latin typeface="Calibri"/>
                <a:ea typeface="Calibri"/>
                <a:cs typeface="Calibri"/>
                <a:sym typeface="Calibri"/>
              </a:rPr>
              <a:t>The project focuses on securing </a:t>
            </a:r>
            <a:r>
              <a:rPr b="1" lang="en" sz="2600">
                <a:solidFill>
                  <a:schemeClr val="lt1"/>
                </a:solidFill>
                <a:latin typeface="Calibri"/>
                <a:ea typeface="Calibri"/>
                <a:cs typeface="Calibri"/>
                <a:sym typeface="Calibri"/>
              </a:rPr>
              <a:t>file upload functionalities</a:t>
            </a:r>
            <a:r>
              <a:rPr lang="en" sz="2600">
                <a:solidFill>
                  <a:schemeClr val="lt1"/>
                </a:solidFill>
                <a:latin typeface="Calibri"/>
                <a:ea typeface="Calibri"/>
                <a:cs typeface="Calibri"/>
                <a:sym typeface="Calibri"/>
              </a:rPr>
              <a:t> in web applications, which are prone to vulnerabilities</a:t>
            </a:r>
            <a:endParaRPr sz="2600">
              <a:solidFill>
                <a:schemeClr val="lt1"/>
              </a:solidFill>
              <a:latin typeface="Calibri"/>
              <a:ea typeface="Calibri"/>
              <a:cs typeface="Calibri"/>
              <a:sym typeface="Calibri"/>
            </a:endParaRPr>
          </a:p>
          <a:p>
            <a:pPr indent="-393700" lvl="0" marL="457200" rtl="0" algn="just">
              <a:lnSpc>
                <a:spcPct val="107916"/>
              </a:lnSpc>
              <a:spcBef>
                <a:spcPts val="800"/>
              </a:spcBef>
              <a:spcAft>
                <a:spcPts val="0"/>
              </a:spcAft>
              <a:buClr>
                <a:schemeClr val="lt1"/>
              </a:buClr>
              <a:buSzPts val="2600"/>
              <a:buFont typeface="Calibri"/>
              <a:buChar char="●"/>
            </a:pPr>
            <a:r>
              <a:rPr b="1" lang="en" sz="2600">
                <a:solidFill>
                  <a:schemeClr val="lt1"/>
                </a:solidFill>
                <a:latin typeface="Calibri"/>
                <a:ea typeface="Calibri"/>
                <a:cs typeface="Calibri"/>
                <a:sym typeface="Calibri"/>
              </a:rPr>
              <a:t>Remote Code Execution (RCE)</a:t>
            </a:r>
            <a:r>
              <a:rPr lang="en" sz="2600">
                <a:solidFill>
                  <a:schemeClr val="lt1"/>
                </a:solidFill>
                <a:latin typeface="Calibri"/>
                <a:ea typeface="Calibri"/>
                <a:cs typeface="Calibri"/>
                <a:sym typeface="Calibri"/>
              </a:rPr>
              <a:t>. The goal is to identify, exploit, and mitigate these vulnerabilities to protect the system from malicious file uploads and </a:t>
            </a:r>
            <a:endParaRPr b="1" sz="2600">
              <a:solidFill>
                <a:schemeClr val="dk1"/>
              </a:solidFill>
              <a:latin typeface="Calibri"/>
              <a:ea typeface="Calibri"/>
              <a:cs typeface="Calibri"/>
              <a:sym typeface="Calibri"/>
            </a:endParaRPr>
          </a:p>
          <a:p>
            <a:pPr indent="-393700" lvl="0" marL="457200" rtl="0" algn="l">
              <a:lnSpc>
                <a:spcPct val="107916"/>
              </a:lnSpc>
              <a:spcBef>
                <a:spcPts val="0"/>
              </a:spcBef>
              <a:spcAft>
                <a:spcPts val="0"/>
              </a:spcAft>
              <a:buClr>
                <a:schemeClr val="lt1"/>
              </a:buClr>
              <a:buSzPts val="2600"/>
              <a:buFont typeface="Calibri"/>
              <a:buChar char="●"/>
            </a:pPr>
            <a:r>
              <a:rPr b="1" lang="en" sz="2600">
                <a:solidFill>
                  <a:schemeClr val="lt1"/>
                </a:solidFill>
                <a:latin typeface="Calibri"/>
                <a:ea typeface="Calibri"/>
                <a:cs typeface="Calibri"/>
                <a:sym typeface="Calibri"/>
              </a:rPr>
              <a:t>It’s Identification, Exploitation Potential mitigation strategies</a:t>
            </a:r>
            <a:endParaRPr b="1" sz="26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03B"/>
        </a:solidFill>
      </p:bgPr>
    </p:bg>
    <p:spTree>
      <p:nvGrpSpPr>
        <p:cNvPr id="158" name="Shape 158"/>
        <p:cNvGrpSpPr/>
        <p:nvPr/>
      </p:nvGrpSpPr>
      <p:grpSpPr>
        <a:xfrm>
          <a:off x="0" y="0"/>
          <a:ext cx="0" cy="0"/>
          <a:chOff x="0" y="0"/>
          <a:chExt cx="0" cy="0"/>
        </a:xfrm>
      </p:grpSpPr>
      <p:sp>
        <p:nvSpPr>
          <p:cNvPr id="159" name="Google Shape;159;p28"/>
          <p:cNvSpPr txBox="1"/>
          <p:nvPr/>
        </p:nvSpPr>
        <p:spPr>
          <a:xfrm>
            <a:off x="247550" y="183150"/>
            <a:ext cx="8701500" cy="634800"/>
          </a:xfrm>
          <a:prstGeom prst="rect">
            <a:avLst/>
          </a:prstGeom>
          <a:noFill/>
          <a:ln>
            <a:noFill/>
          </a:ln>
        </p:spPr>
        <p:txBody>
          <a:bodyPr anchorCtr="0" anchor="ctr" bIns="0" lIns="0" spcFirstLastPara="1" rIns="0" wrap="square" tIns="0">
            <a:noAutofit/>
          </a:bodyPr>
          <a:lstStyle/>
          <a:p>
            <a:pPr indent="0" lvl="0" marL="457200" marR="0" rtl="0" algn="ctr">
              <a:lnSpc>
                <a:spcPct val="140000"/>
              </a:lnSpc>
              <a:spcBef>
                <a:spcPts val="0"/>
              </a:spcBef>
              <a:spcAft>
                <a:spcPts val="0"/>
              </a:spcAft>
              <a:buNone/>
            </a:pPr>
            <a:r>
              <a:rPr b="1" lang="en" sz="3000">
                <a:solidFill>
                  <a:schemeClr val="lt1"/>
                </a:solidFill>
                <a:latin typeface="Calibri"/>
                <a:ea typeface="Calibri"/>
                <a:cs typeface="Calibri"/>
                <a:sym typeface="Calibri"/>
              </a:rPr>
              <a:t>IMPLEMENTATION</a:t>
            </a:r>
            <a:endParaRPr b="1" sz="3000">
              <a:solidFill>
                <a:schemeClr val="lt1"/>
              </a:solidFill>
              <a:latin typeface="Calibri"/>
              <a:ea typeface="Calibri"/>
              <a:cs typeface="Calibri"/>
              <a:sym typeface="Calibri"/>
            </a:endParaRPr>
          </a:p>
        </p:txBody>
      </p:sp>
      <p:sp>
        <p:nvSpPr>
          <p:cNvPr id="160" name="Google Shape;160;p28"/>
          <p:cNvSpPr txBox="1"/>
          <p:nvPr/>
        </p:nvSpPr>
        <p:spPr>
          <a:xfrm>
            <a:off x="205100" y="886575"/>
            <a:ext cx="8786400" cy="4112700"/>
          </a:xfrm>
          <a:prstGeom prst="rect">
            <a:avLst/>
          </a:prstGeom>
          <a:noFill/>
          <a:ln>
            <a:noFill/>
          </a:ln>
        </p:spPr>
        <p:txBody>
          <a:bodyPr anchorCtr="0" anchor="t" bIns="0" lIns="0" spcFirstLastPara="1" rIns="0" wrap="square" tIns="0">
            <a:noAutofit/>
          </a:bodyPr>
          <a:lstStyle/>
          <a:p>
            <a:pPr indent="-342900" lvl="0" marL="914400" rtl="0" algn="l">
              <a:lnSpc>
                <a:spcPct val="110000"/>
              </a:lnSpc>
              <a:spcBef>
                <a:spcPts val="3600"/>
              </a:spcBef>
              <a:spcAft>
                <a:spcPts val="0"/>
              </a:spcAft>
              <a:buClr>
                <a:schemeClr val="lt1"/>
              </a:buClr>
              <a:buSzPts val="1800"/>
              <a:buFont typeface="Calibri"/>
              <a:buChar char="●"/>
            </a:pPr>
            <a:r>
              <a:rPr b="1" lang="en" sz="1800">
                <a:solidFill>
                  <a:srgbClr val="00D9FD"/>
                </a:solidFill>
                <a:uFill>
                  <a:noFill/>
                </a:uFill>
                <a:latin typeface="Calibri"/>
                <a:ea typeface="Calibri"/>
                <a:cs typeface="Calibri"/>
                <a:sym typeface="Calibri"/>
                <a:hlinkClick r:id="rId3">
                  <a:extLst>
                    <a:ext uri="{A12FA001-AC4F-418D-AE19-62706E023703}">
                      <ahyp:hlinkClr val="tx"/>
                    </a:ext>
                  </a:extLst>
                </a:hlinkClick>
              </a:rPr>
              <a:t>MIME</a:t>
            </a:r>
            <a:r>
              <a:rPr b="1" lang="en" sz="1800">
                <a:solidFill>
                  <a:srgbClr val="00D9FD"/>
                </a:solidFill>
                <a:latin typeface="Calibri"/>
                <a:ea typeface="Calibri"/>
                <a:cs typeface="Calibri"/>
                <a:sym typeface="Calibri"/>
              </a:rPr>
              <a:t> </a:t>
            </a:r>
            <a:r>
              <a:rPr b="1" lang="en" sz="1800">
                <a:solidFill>
                  <a:schemeClr val="lt1"/>
                </a:solidFill>
                <a:latin typeface="Calibri"/>
                <a:ea typeface="Calibri"/>
                <a:cs typeface="Calibri"/>
                <a:sym typeface="Calibri"/>
              </a:rPr>
              <a:t>stands for Multi-purpose Internet Mail Extensions.</a:t>
            </a:r>
            <a:r>
              <a:rPr lang="en" sz="1800">
                <a:solidFill>
                  <a:schemeClr val="lt1"/>
                </a:solidFill>
                <a:latin typeface="Calibri"/>
                <a:ea typeface="Calibri"/>
                <a:cs typeface="Calibri"/>
                <a:sym typeface="Calibri"/>
              </a:rPr>
              <a:t> MIME types form a standard way of classifying file types on the internet.</a:t>
            </a:r>
            <a:endParaRPr sz="1800">
              <a:solidFill>
                <a:schemeClr val="lt1"/>
              </a:solidFill>
              <a:latin typeface="Calibri"/>
              <a:ea typeface="Calibri"/>
              <a:cs typeface="Calibri"/>
              <a:sym typeface="Calibri"/>
            </a:endParaRPr>
          </a:p>
          <a:p>
            <a:pPr indent="-342900" lvl="0" marL="914400" rtl="0" algn="l">
              <a:lnSpc>
                <a:spcPct val="110000"/>
              </a:lnSpc>
              <a:spcBef>
                <a:spcPts val="0"/>
              </a:spcBef>
              <a:spcAft>
                <a:spcPts val="0"/>
              </a:spcAft>
              <a:buClr>
                <a:schemeClr val="lt1"/>
              </a:buClr>
              <a:buSzPts val="1800"/>
              <a:buFont typeface="Calibri"/>
              <a:buChar char="●"/>
            </a:pPr>
            <a:r>
              <a:rPr b="1" lang="en" sz="1800">
                <a:solidFill>
                  <a:schemeClr val="lt1"/>
                </a:solidFill>
                <a:latin typeface="Calibri"/>
                <a:ea typeface="Calibri"/>
                <a:cs typeface="Calibri"/>
                <a:sym typeface="Calibri"/>
              </a:rPr>
              <a:t>A MIME type consists of two parts: a type and a subtype.</a:t>
            </a:r>
            <a:endParaRPr b="1" sz="1800">
              <a:solidFill>
                <a:schemeClr val="lt1"/>
              </a:solidFill>
              <a:latin typeface="Calibri"/>
              <a:ea typeface="Calibri"/>
              <a:cs typeface="Calibri"/>
              <a:sym typeface="Calibri"/>
            </a:endParaRPr>
          </a:p>
          <a:p>
            <a:pPr indent="-342900" lvl="0" marL="914400" rtl="0" algn="l">
              <a:lnSpc>
                <a:spcPct val="110000"/>
              </a:lnSpc>
              <a:spcBef>
                <a:spcPts val="0"/>
              </a:spcBef>
              <a:spcAft>
                <a:spcPts val="0"/>
              </a:spcAft>
              <a:buClr>
                <a:schemeClr val="lt1"/>
              </a:buClr>
              <a:buSzPts val="1800"/>
              <a:buFont typeface="Calibri"/>
              <a:buChar char="●"/>
            </a:pPr>
            <a:r>
              <a:rPr b="1" lang="en" sz="1800">
                <a:solidFill>
                  <a:schemeClr val="lt1"/>
                </a:solidFill>
                <a:latin typeface="Calibri"/>
                <a:ea typeface="Calibri"/>
                <a:cs typeface="Calibri"/>
                <a:sym typeface="Calibri"/>
              </a:rPr>
              <a:t>Common MIME types:</a:t>
            </a:r>
            <a:endParaRPr b="1" sz="1800">
              <a:solidFill>
                <a:schemeClr val="lt1"/>
              </a:solidFill>
              <a:latin typeface="Calibri"/>
              <a:ea typeface="Calibri"/>
              <a:cs typeface="Calibri"/>
              <a:sym typeface="Calibri"/>
            </a:endParaRPr>
          </a:p>
          <a:p>
            <a:pPr indent="-342900" lvl="0" marL="1371600" rtl="0" algn="l">
              <a:lnSpc>
                <a:spcPct val="110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m</a:t>
            </a:r>
            <a:r>
              <a:rPr lang="en" sz="1800">
                <a:solidFill>
                  <a:schemeClr val="lt1"/>
                </a:solidFill>
                <a:latin typeface="Calibri"/>
                <a:ea typeface="Calibri"/>
                <a:cs typeface="Calibri"/>
                <a:sym typeface="Calibri"/>
              </a:rPr>
              <a:t>ultipart/form-data</a:t>
            </a:r>
            <a:endParaRPr sz="1800">
              <a:solidFill>
                <a:schemeClr val="lt1"/>
              </a:solidFill>
              <a:latin typeface="Calibri"/>
              <a:ea typeface="Calibri"/>
              <a:cs typeface="Calibri"/>
              <a:sym typeface="Calibri"/>
            </a:endParaRPr>
          </a:p>
          <a:p>
            <a:pPr indent="-342900" lvl="0" marL="1371600" rtl="0" algn="l">
              <a:lnSpc>
                <a:spcPct val="110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text/xml</a:t>
            </a:r>
            <a:endParaRPr sz="1800">
              <a:solidFill>
                <a:schemeClr val="lt1"/>
              </a:solidFill>
              <a:latin typeface="Calibri"/>
              <a:ea typeface="Calibri"/>
              <a:cs typeface="Calibri"/>
              <a:sym typeface="Calibri"/>
            </a:endParaRPr>
          </a:p>
          <a:p>
            <a:pPr indent="-342900" lvl="0" marL="1371600" rtl="0" algn="l">
              <a:lnSpc>
                <a:spcPct val="110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text/csv</a:t>
            </a:r>
            <a:endParaRPr sz="1800">
              <a:solidFill>
                <a:schemeClr val="lt1"/>
              </a:solidFill>
              <a:latin typeface="Calibri"/>
              <a:ea typeface="Calibri"/>
              <a:cs typeface="Calibri"/>
              <a:sym typeface="Calibri"/>
            </a:endParaRPr>
          </a:p>
          <a:p>
            <a:pPr indent="-342900" lvl="0" marL="1371600" rtl="0" algn="l">
              <a:lnSpc>
                <a:spcPct val="110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text/plain </a:t>
            </a:r>
            <a:endParaRPr sz="1800">
              <a:solidFill>
                <a:schemeClr val="lt1"/>
              </a:solidFill>
              <a:latin typeface="Calibri"/>
              <a:ea typeface="Calibri"/>
              <a:cs typeface="Calibri"/>
              <a:sym typeface="Calibri"/>
            </a:endParaRPr>
          </a:p>
          <a:p>
            <a:pPr indent="-342900" lvl="0" marL="1371600" rtl="0" algn="l">
              <a:lnSpc>
                <a:spcPct val="110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application/xml</a:t>
            </a:r>
            <a:endParaRPr sz="1800">
              <a:solidFill>
                <a:schemeClr val="lt1"/>
              </a:solidFill>
              <a:latin typeface="Calibri"/>
              <a:ea typeface="Calibri"/>
              <a:cs typeface="Calibri"/>
              <a:sym typeface="Calibri"/>
            </a:endParaRPr>
          </a:p>
          <a:p>
            <a:pPr indent="-342900" lvl="0" marL="1371600" rtl="0" algn="l">
              <a:lnSpc>
                <a:spcPct val="110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application/zip</a:t>
            </a:r>
            <a:endParaRPr sz="1800">
              <a:solidFill>
                <a:schemeClr val="lt1"/>
              </a:solidFill>
              <a:latin typeface="Calibri"/>
              <a:ea typeface="Calibri"/>
              <a:cs typeface="Calibri"/>
              <a:sym typeface="Calibri"/>
            </a:endParaRPr>
          </a:p>
          <a:p>
            <a:pPr indent="-342900" lvl="0" marL="1371600" rtl="0" algn="l">
              <a:lnSpc>
                <a:spcPct val="110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application/pdf</a:t>
            </a:r>
            <a:endParaRPr sz="1800">
              <a:solidFill>
                <a:schemeClr val="lt1"/>
              </a:solidFill>
              <a:latin typeface="Calibri"/>
              <a:ea typeface="Calibri"/>
              <a:cs typeface="Calibri"/>
              <a:sym typeface="Calibri"/>
            </a:endParaRPr>
          </a:p>
          <a:p>
            <a:pPr indent="-342900" lvl="0" marL="914400" rtl="0" algn="l">
              <a:lnSpc>
                <a:spcPct val="110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Example: </a:t>
            </a:r>
            <a:r>
              <a:rPr b="1" lang="en" sz="1800">
                <a:solidFill>
                  <a:schemeClr val="lt1"/>
                </a:solidFill>
                <a:latin typeface="Calibri"/>
                <a:ea typeface="Calibri"/>
                <a:cs typeface="Calibri"/>
                <a:sym typeface="Calibri"/>
              </a:rPr>
              <a:t>application/vnd.api+json</a:t>
            </a:r>
            <a:endParaRPr b="1"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03B"/>
        </a:solidFill>
      </p:bgPr>
    </p:bg>
    <p:spTree>
      <p:nvGrpSpPr>
        <p:cNvPr id="164" name="Shape 164"/>
        <p:cNvGrpSpPr/>
        <p:nvPr/>
      </p:nvGrpSpPr>
      <p:grpSpPr>
        <a:xfrm>
          <a:off x="0" y="0"/>
          <a:ext cx="0" cy="0"/>
          <a:chOff x="0" y="0"/>
          <a:chExt cx="0" cy="0"/>
        </a:xfrm>
      </p:grpSpPr>
      <p:sp>
        <p:nvSpPr>
          <p:cNvPr id="165" name="Google Shape;165;p29"/>
          <p:cNvSpPr txBox="1"/>
          <p:nvPr/>
        </p:nvSpPr>
        <p:spPr>
          <a:xfrm>
            <a:off x="247550" y="125875"/>
            <a:ext cx="8701500" cy="634800"/>
          </a:xfrm>
          <a:prstGeom prst="rect">
            <a:avLst/>
          </a:prstGeom>
          <a:noFill/>
          <a:ln>
            <a:noFill/>
          </a:ln>
        </p:spPr>
        <p:txBody>
          <a:bodyPr anchorCtr="0" anchor="ctr" bIns="0" lIns="0" spcFirstLastPara="1" rIns="0" wrap="square" tIns="0">
            <a:noAutofit/>
          </a:bodyPr>
          <a:lstStyle/>
          <a:p>
            <a:pPr indent="0" lvl="0" marL="457200" marR="0" rtl="0" algn="ctr">
              <a:lnSpc>
                <a:spcPct val="140000"/>
              </a:lnSpc>
              <a:spcBef>
                <a:spcPts val="0"/>
              </a:spcBef>
              <a:spcAft>
                <a:spcPts val="0"/>
              </a:spcAft>
              <a:buNone/>
            </a:pPr>
            <a:r>
              <a:rPr b="1" lang="en" sz="3000">
                <a:solidFill>
                  <a:schemeClr val="lt1"/>
                </a:solidFill>
                <a:latin typeface="Calibri"/>
                <a:ea typeface="Calibri"/>
                <a:cs typeface="Calibri"/>
                <a:sym typeface="Calibri"/>
              </a:rPr>
              <a:t>IMPLEMENTATION</a:t>
            </a:r>
            <a:endParaRPr b="1" sz="3000">
              <a:solidFill>
                <a:schemeClr val="lt1"/>
              </a:solidFill>
              <a:latin typeface="Calibri"/>
              <a:ea typeface="Calibri"/>
              <a:cs typeface="Calibri"/>
              <a:sym typeface="Calibri"/>
            </a:endParaRPr>
          </a:p>
        </p:txBody>
      </p:sp>
      <p:sp>
        <p:nvSpPr>
          <p:cNvPr id="166" name="Google Shape;166;p29"/>
          <p:cNvSpPr txBox="1"/>
          <p:nvPr/>
        </p:nvSpPr>
        <p:spPr>
          <a:xfrm>
            <a:off x="389000" y="760675"/>
            <a:ext cx="8418600" cy="4026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en" sz="2600">
                <a:solidFill>
                  <a:srgbClr val="00D9FD"/>
                </a:solidFill>
                <a:latin typeface="Calibri"/>
                <a:ea typeface="Calibri"/>
                <a:cs typeface="Calibri"/>
                <a:sym typeface="Calibri"/>
              </a:rPr>
              <a:t>Approach:</a:t>
            </a:r>
            <a:r>
              <a:rPr b="1" lang="en" sz="1800">
                <a:solidFill>
                  <a:schemeClr val="lt1"/>
                </a:solidFill>
                <a:latin typeface="Calibri"/>
                <a:ea typeface="Calibri"/>
                <a:cs typeface="Calibri"/>
                <a:sym typeface="Calibri"/>
              </a:rPr>
              <a:t> </a:t>
            </a:r>
            <a:r>
              <a:rPr b="1" lang="en" sz="2000">
                <a:solidFill>
                  <a:schemeClr val="lt1"/>
                </a:solidFill>
                <a:latin typeface="Calibri"/>
                <a:ea typeface="Calibri"/>
                <a:cs typeface="Calibri"/>
                <a:sym typeface="Calibri"/>
              </a:rPr>
              <a:t>Remote code execution via web shell upload</a:t>
            </a:r>
            <a:endParaRPr b="1" sz="2000">
              <a:solidFill>
                <a:schemeClr val="lt1"/>
              </a:solidFill>
              <a:latin typeface="Calibri"/>
              <a:ea typeface="Calibri"/>
              <a:cs typeface="Calibri"/>
              <a:sym typeface="Calibri"/>
            </a:endParaRPr>
          </a:p>
          <a:p>
            <a:pPr indent="0" lvl="0" marL="0" rtl="0" algn="l">
              <a:lnSpc>
                <a:spcPct val="166666"/>
              </a:lnSpc>
              <a:spcBef>
                <a:spcPts val="800"/>
              </a:spcBef>
              <a:spcAft>
                <a:spcPts val="0"/>
              </a:spcAft>
              <a:buNone/>
            </a:pPr>
            <a:r>
              <a:rPr lang="en" sz="2000">
                <a:solidFill>
                  <a:schemeClr val="lt1"/>
                </a:solidFill>
                <a:latin typeface="Calibri"/>
                <a:ea typeface="Calibri"/>
                <a:cs typeface="Calibri"/>
                <a:sym typeface="Calibri"/>
              </a:rPr>
              <a:t>This Attack contains a vulnerable image upload function. upload a basic PHP web shell and use it to exfiltrate the contents of the file /home/carlos/secret. You can log in to your own account using the following credentials:  UserName: wiener &amp; Password: peter</a:t>
            </a:r>
            <a:endParaRPr sz="2000">
              <a:solidFill>
                <a:schemeClr val="lt1"/>
              </a:solidFill>
              <a:latin typeface="Calibri"/>
              <a:ea typeface="Calibri"/>
              <a:cs typeface="Calibri"/>
              <a:sym typeface="Calibri"/>
            </a:endParaRPr>
          </a:p>
          <a:p>
            <a:pPr indent="0" lvl="0" marL="0" rtl="0" algn="l">
              <a:lnSpc>
                <a:spcPct val="166666"/>
              </a:lnSpc>
              <a:spcBef>
                <a:spcPts val="600"/>
              </a:spcBef>
              <a:spcAft>
                <a:spcPts val="600"/>
              </a:spcAft>
              <a:buNone/>
            </a:pPr>
            <a:r>
              <a:rPr lang="en" sz="2000">
                <a:solidFill>
                  <a:schemeClr val="lt1"/>
                </a:solidFill>
                <a:latin typeface="Calibri"/>
                <a:ea typeface="Calibri"/>
                <a:cs typeface="Calibri"/>
                <a:sym typeface="Calibri"/>
              </a:rPr>
              <a:t>Web Application Link: </a:t>
            </a:r>
            <a:r>
              <a:rPr lang="en" sz="2000" u="sng">
                <a:solidFill>
                  <a:schemeClr val="hlink"/>
                </a:solidFill>
                <a:latin typeface="Calibri"/>
                <a:ea typeface="Calibri"/>
                <a:cs typeface="Calibri"/>
                <a:sym typeface="Calibri"/>
                <a:hlinkClick r:id="rId3"/>
              </a:rPr>
              <a:t>https://0a1c003d03a150fb802330b300a7004b.web-security-academy.net/my-account?id=wiener</a:t>
            </a:r>
            <a:endParaRPr sz="20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p:nvPr/>
        </p:nvSpPr>
        <p:spPr>
          <a:xfrm>
            <a:off x="0" y="59813"/>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49" l="0" r="0" t="-9259"/>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72" name="Google Shape;172;p30"/>
          <p:cNvSpPr/>
          <p:nvPr/>
        </p:nvSpPr>
        <p:spPr>
          <a:xfrm rot="-2700000">
            <a:off x="3633965" y="2008009"/>
            <a:ext cx="4962107" cy="2292895"/>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4">
              <a:alphaModFix amt="60000"/>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lang="en" sz="900">
                <a:solidFill>
                  <a:schemeClr val="dk1"/>
                </a:solidFill>
                <a:latin typeface="Calibri"/>
                <a:ea typeface="Calibri"/>
                <a:cs typeface="Calibri"/>
                <a:sym typeface="Calibri"/>
              </a:rPr>
              <a:t>Utt</a:t>
            </a:r>
            <a:endParaRPr b="0" i="0" sz="900" u="none" cap="none" strike="noStrike">
              <a:solidFill>
                <a:schemeClr val="dk1"/>
              </a:solidFill>
              <a:latin typeface="Calibri"/>
              <a:ea typeface="Calibri"/>
              <a:cs typeface="Calibri"/>
              <a:sym typeface="Calibri"/>
            </a:endParaRPr>
          </a:p>
        </p:txBody>
      </p:sp>
      <p:sp>
        <p:nvSpPr>
          <p:cNvPr id="173" name="Google Shape;173;p30"/>
          <p:cNvSpPr txBox="1"/>
          <p:nvPr/>
        </p:nvSpPr>
        <p:spPr>
          <a:xfrm>
            <a:off x="311598" y="328825"/>
            <a:ext cx="8591700" cy="6159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3100"/>
              <a:buFont typeface="Arial"/>
              <a:buNone/>
            </a:pPr>
            <a:r>
              <a:rPr b="1" lang="en" sz="3000">
                <a:solidFill>
                  <a:schemeClr val="lt1"/>
                </a:solidFill>
                <a:latin typeface="Calibri"/>
                <a:ea typeface="Calibri"/>
                <a:cs typeface="Calibri"/>
                <a:sym typeface="Calibri"/>
              </a:rPr>
              <a:t>Implementation</a:t>
            </a:r>
            <a:endParaRPr b="1" i="0" sz="3000" u="none" cap="none" strike="noStrike">
              <a:solidFill>
                <a:schemeClr val="lt1"/>
              </a:solidFill>
              <a:latin typeface="Calibri"/>
              <a:ea typeface="Calibri"/>
              <a:cs typeface="Calibri"/>
              <a:sym typeface="Calibri"/>
            </a:endParaRPr>
          </a:p>
        </p:txBody>
      </p:sp>
      <p:pic>
        <p:nvPicPr>
          <p:cNvPr id="174" name="Google Shape;174;p30"/>
          <p:cNvPicPr preferRelativeResize="0"/>
          <p:nvPr/>
        </p:nvPicPr>
        <p:blipFill>
          <a:blip r:embed="rId5">
            <a:alphaModFix/>
          </a:blip>
          <a:stretch>
            <a:fillRect/>
          </a:stretch>
        </p:blipFill>
        <p:spPr>
          <a:xfrm>
            <a:off x="678175" y="1412300"/>
            <a:ext cx="7377351" cy="3185926"/>
          </a:xfrm>
          <a:prstGeom prst="rect">
            <a:avLst/>
          </a:prstGeom>
          <a:noFill/>
          <a:ln>
            <a:noFill/>
          </a:ln>
        </p:spPr>
      </p:pic>
      <p:sp>
        <p:nvSpPr>
          <p:cNvPr id="175" name="Google Shape;175;p30"/>
          <p:cNvSpPr txBox="1"/>
          <p:nvPr/>
        </p:nvSpPr>
        <p:spPr>
          <a:xfrm>
            <a:off x="678175" y="849750"/>
            <a:ext cx="737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Calibri"/>
                <a:ea typeface="Calibri"/>
                <a:cs typeface="Calibri"/>
                <a:sym typeface="Calibri"/>
              </a:rPr>
              <a:t>Login to this Web App using above credentials</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p:nvPr/>
        </p:nvSpPr>
        <p:spPr>
          <a:xfrm>
            <a:off x="0" y="59813"/>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49" l="0" r="0" t="-9259"/>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81" name="Google Shape;181;p31"/>
          <p:cNvSpPr/>
          <p:nvPr/>
        </p:nvSpPr>
        <p:spPr>
          <a:xfrm rot="-2700000">
            <a:off x="3633965" y="2008009"/>
            <a:ext cx="4962107" cy="2292895"/>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4">
              <a:alphaModFix amt="60000"/>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lang="en" sz="900">
                <a:solidFill>
                  <a:schemeClr val="dk1"/>
                </a:solidFill>
                <a:latin typeface="Calibri"/>
                <a:ea typeface="Calibri"/>
                <a:cs typeface="Calibri"/>
                <a:sym typeface="Calibri"/>
              </a:rPr>
              <a:t>Utt</a:t>
            </a:r>
            <a:endParaRPr b="0" i="0" sz="900" u="none" cap="none" strike="noStrike">
              <a:solidFill>
                <a:schemeClr val="dk1"/>
              </a:solidFill>
              <a:latin typeface="Calibri"/>
              <a:ea typeface="Calibri"/>
              <a:cs typeface="Calibri"/>
              <a:sym typeface="Calibri"/>
            </a:endParaRPr>
          </a:p>
        </p:txBody>
      </p:sp>
      <p:sp>
        <p:nvSpPr>
          <p:cNvPr id="182" name="Google Shape;182;p31"/>
          <p:cNvSpPr txBox="1"/>
          <p:nvPr/>
        </p:nvSpPr>
        <p:spPr>
          <a:xfrm>
            <a:off x="311598" y="328825"/>
            <a:ext cx="8591700" cy="6159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3100"/>
              <a:buFont typeface="Arial"/>
              <a:buNone/>
            </a:pPr>
            <a:r>
              <a:rPr b="1" lang="en" sz="3000">
                <a:solidFill>
                  <a:schemeClr val="lt1"/>
                </a:solidFill>
                <a:latin typeface="Calibri"/>
                <a:ea typeface="Calibri"/>
                <a:cs typeface="Calibri"/>
                <a:sym typeface="Calibri"/>
              </a:rPr>
              <a:t>Implementation</a:t>
            </a:r>
            <a:endParaRPr b="1" i="0" sz="3000" u="none" cap="none" strike="noStrike">
              <a:solidFill>
                <a:schemeClr val="lt1"/>
              </a:solidFill>
              <a:latin typeface="Calibri"/>
              <a:ea typeface="Calibri"/>
              <a:cs typeface="Calibri"/>
              <a:sym typeface="Calibri"/>
            </a:endParaRPr>
          </a:p>
        </p:txBody>
      </p:sp>
      <p:pic>
        <p:nvPicPr>
          <p:cNvPr id="183" name="Google Shape;183;p31"/>
          <p:cNvPicPr preferRelativeResize="0"/>
          <p:nvPr/>
        </p:nvPicPr>
        <p:blipFill>
          <a:blip r:embed="rId5">
            <a:alphaModFix/>
          </a:blip>
          <a:stretch>
            <a:fillRect/>
          </a:stretch>
        </p:blipFill>
        <p:spPr>
          <a:xfrm>
            <a:off x="688600" y="1581875"/>
            <a:ext cx="7766801" cy="3340400"/>
          </a:xfrm>
          <a:prstGeom prst="rect">
            <a:avLst/>
          </a:prstGeom>
          <a:noFill/>
          <a:ln>
            <a:noFill/>
          </a:ln>
        </p:spPr>
      </p:pic>
      <p:sp>
        <p:nvSpPr>
          <p:cNvPr id="184" name="Google Shape;184;p31"/>
          <p:cNvSpPr txBox="1"/>
          <p:nvPr/>
        </p:nvSpPr>
        <p:spPr>
          <a:xfrm>
            <a:off x="688650" y="891800"/>
            <a:ext cx="77667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Calibri"/>
                <a:ea typeface="Calibri"/>
                <a:cs typeface="Calibri"/>
                <a:sym typeface="Calibri"/>
              </a:rPr>
              <a:t>After Login, An Interface appears having file upload feature and </a:t>
            </a:r>
            <a:r>
              <a:rPr b="1" lang="en" sz="1800">
                <a:solidFill>
                  <a:schemeClr val="lt1"/>
                </a:solidFill>
                <a:latin typeface="Calibri"/>
                <a:ea typeface="Calibri"/>
                <a:cs typeface="Calibri"/>
                <a:sym typeface="Calibri"/>
              </a:rPr>
              <a:t>email</a:t>
            </a:r>
            <a:r>
              <a:rPr b="1" lang="en" sz="1800">
                <a:solidFill>
                  <a:schemeClr val="lt1"/>
                </a:solidFill>
                <a:latin typeface="Calibri"/>
                <a:ea typeface="Calibri"/>
                <a:cs typeface="Calibri"/>
                <a:sym typeface="Calibri"/>
              </a:rPr>
              <a:t> input</a:t>
            </a:r>
            <a:endParaRPr b="1"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p:nvPr/>
        </p:nvSpPr>
        <p:spPr>
          <a:xfrm>
            <a:off x="0" y="59813"/>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49" l="0" r="0" t="-9259"/>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90" name="Google Shape;190;p32"/>
          <p:cNvSpPr/>
          <p:nvPr/>
        </p:nvSpPr>
        <p:spPr>
          <a:xfrm rot="-2700000">
            <a:off x="3633965" y="2008009"/>
            <a:ext cx="4962107" cy="2292895"/>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4">
              <a:alphaModFix amt="60000"/>
            </a:blip>
            <a:stretch>
              <a:fillRect b="0" l="0"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lang="en" sz="900">
                <a:solidFill>
                  <a:schemeClr val="dk1"/>
                </a:solidFill>
                <a:latin typeface="Calibri"/>
                <a:ea typeface="Calibri"/>
                <a:cs typeface="Calibri"/>
                <a:sym typeface="Calibri"/>
              </a:rPr>
              <a:t>Utt</a:t>
            </a:r>
            <a:endParaRPr b="0" i="0" sz="900" u="none" cap="none" strike="noStrike">
              <a:solidFill>
                <a:schemeClr val="dk1"/>
              </a:solidFill>
              <a:latin typeface="Calibri"/>
              <a:ea typeface="Calibri"/>
              <a:cs typeface="Calibri"/>
              <a:sym typeface="Calibri"/>
            </a:endParaRPr>
          </a:p>
        </p:txBody>
      </p:sp>
      <p:sp>
        <p:nvSpPr>
          <p:cNvPr id="191" name="Google Shape;191;p32"/>
          <p:cNvSpPr txBox="1"/>
          <p:nvPr/>
        </p:nvSpPr>
        <p:spPr>
          <a:xfrm>
            <a:off x="311598" y="328825"/>
            <a:ext cx="8591700" cy="6159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3100"/>
              <a:buFont typeface="Arial"/>
              <a:buNone/>
            </a:pPr>
            <a:r>
              <a:rPr b="1" lang="en" sz="3000">
                <a:solidFill>
                  <a:schemeClr val="lt1"/>
                </a:solidFill>
                <a:latin typeface="Calibri"/>
                <a:ea typeface="Calibri"/>
                <a:cs typeface="Calibri"/>
                <a:sym typeface="Calibri"/>
              </a:rPr>
              <a:t>Implementation</a:t>
            </a:r>
            <a:endParaRPr b="1" i="0" sz="3000" u="none" cap="none" strike="noStrike">
              <a:solidFill>
                <a:schemeClr val="lt1"/>
              </a:solidFill>
              <a:latin typeface="Calibri"/>
              <a:ea typeface="Calibri"/>
              <a:cs typeface="Calibri"/>
              <a:sym typeface="Calibri"/>
            </a:endParaRPr>
          </a:p>
        </p:txBody>
      </p:sp>
      <p:pic>
        <p:nvPicPr>
          <p:cNvPr id="192" name="Google Shape;192;p32"/>
          <p:cNvPicPr preferRelativeResize="0"/>
          <p:nvPr/>
        </p:nvPicPr>
        <p:blipFill rotWithShape="1">
          <a:blip r:embed="rId5">
            <a:alphaModFix/>
          </a:blip>
          <a:srcRect b="13512" l="6043" r="5982" t="10233"/>
          <a:stretch/>
        </p:blipFill>
        <p:spPr>
          <a:xfrm>
            <a:off x="585200" y="1027475"/>
            <a:ext cx="8044500" cy="3536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