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F65"/>
    <a:srgbClr val="1DD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718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1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9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8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05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86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00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0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5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7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3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7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4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80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76" r:id="rId6"/>
    <p:sldLayoutId id="2147483682" r:id="rId7"/>
    <p:sldLayoutId id="2147483683" r:id="rId8"/>
    <p:sldLayoutId id="2147483684" r:id="rId9"/>
    <p:sldLayoutId id="2147483685" r:id="rId10"/>
    <p:sldLayoutId id="2147483675" r:id="rId11"/>
    <p:sldLayoutId id="2147483686" r:id="rId12"/>
    <p:sldLayoutId id="2147483691" r:id="rId13"/>
    <p:sldLayoutId id="2147483687" r:id="rId14"/>
    <p:sldLayoutId id="2147483688" r:id="rId15"/>
    <p:sldLayoutId id="2147483689" r:id="rId16"/>
    <p:sldLayoutId id="214748369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30FE52C-FA93-4E0A-7253-281353257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62000" contrast="31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7583B-4A4F-0F37-5ED1-0B4F457230B9}"/>
              </a:ext>
            </a:extLst>
          </p:cNvPr>
          <p:cNvSpPr/>
          <p:nvPr/>
        </p:nvSpPr>
        <p:spPr>
          <a:xfrm>
            <a:off x="419100" y="381000"/>
            <a:ext cx="11353800" cy="6096000"/>
          </a:xfrm>
          <a:prstGeom prst="roundRect">
            <a:avLst>
              <a:gd name="adj" fmla="val 7292"/>
            </a:avLst>
          </a:prstGeom>
          <a:gradFill>
            <a:gsLst>
              <a:gs pos="15000">
                <a:schemeClr val="tx2">
                  <a:alpha val="51000"/>
                </a:schemeClr>
              </a:gs>
              <a:gs pos="89000">
                <a:schemeClr val="tx1">
                  <a:alpha val="20000"/>
                </a:schemeClr>
              </a:gs>
            </a:gsLst>
            <a:lin ang="5400000" scaled="1"/>
          </a:gradFill>
          <a:ln>
            <a:gradFill>
              <a:gsLst>
                <a:gs pos="15000">
                  <a:schemeClr val="tx1">
                    <a:alpha val="50000"/>
                  </a:schemeClr>
                </a:gs>
                <a:gs pos="88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86D021-894A-C7F5-1A15-D4C85B630163}"/>
              </a:ext>
            </a:extLst>
          </p:cNvPr>
          <p:cNvSpPr/>
          <p:nvPr/>
        </p:nvSpPr>
        <p:spPr>
          <a:xfrm>
            <a:off x="4762499" y="1318260"/>
            <a:ext cx="3271540" cy="896620"/>
          </a:xfrm>
          <a:prstGeom prst="roundRect">
            <a:avLst>
              <a:gd name="adj" fmla="val 7292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9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15000">
                  <a:schemeClr val="tx1">
                    <a:alpha val="50000"/>
                  </a:schemeClr>
                </a:gs>
                <a:gs pos="88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B39302-BE0C-AC2A-B2E6-C14F64EE6D37}"/>
              </a:ext>
            </a:extLst>
          </p:cNvPr>
          <p:cNvSpPr/>
          <p:nvPr/>
        </p:nvSpPr>
        <p:spPr>
          <a:xfrm>
            <a:off x="650240" y="1318260"/>
            <a:ext cx="3878579" cy="2435840"/>
          </a:xfrm>
          <a:prstGeom prst="roundRect">
            <a:avLst>
              <a:gd name="adj" fmla="val 7292"/>
            </a:avLst>
          </a:prstGeom>
          <a:gradFill>
            <a:gsLst>
              <a:gs pos="10000">
                <a:srgbClr val="1DDE65">
                  <a:alpha val="90000"/>
                  <a:lumMod val="98000"/>
                </a:srgbClr>
              </a:gs>
              <a:gs pos="89000">
                <a:srgbClr val="1DDF65">
                  <a:alpha val="40000"/>
                </a:srgbClr>
              </a:gs>
            </a:gsLst>
            <a:lin ang="4200000" scaled="0"/>
          </a:gradFill>
          <a:ln>
            <a:gradFill>
              <a:gsLst>
                <a:gs pos="15000">
                  <a:schemeClr val="tx1">
                    <a:alpha val="50000"/>
                  </a:schemeClr>
                </a:gs>
                <a:gs pos="88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2CBD7E-F34A-631D-32FA-A9DF3927BD0D}"/>
              </a:ext>
            </a:extLst>
          </p:cNvPr>
          <p:cNvSpPr/>
          <p:nvPr/>
        </p:nvSpPr>
        <p:spPr>
          <a:xfrm>
            <a:off x="650240" y="500380"/>
            <a:ext cx="10932160" cy="698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gradFill>
              <a:gsLst>
                <a:gs pos="15000">
                  <a:schemeClr val="tx1">
                    <a:alpha val="50000"/>
                  </a:schemeClr>
                </a:gs>
                <a:gs pos="88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CF4580-1CBB-A15D-D7D9-FBE530CB2EE4}"/>
              </a:ext>
            </a:extLst>
          </p:cNvPr>
          <p:cNvSpPr/>
          <p:nvPr/>
        </p:nvSpPr>
        <p:spPr>
          <a:xfrm>
            <a:off x="4759958" y="2396490"/>
            <a:ext cx="3271539" cy="1850390"/>
          </a:xfrm>
          <a:prstGeom prst="roundRect">
            <a:avLst>
              <a:gd name="adj" fmla="val 7292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9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15000">
                  <a:schemeClr val="tx1">
                    <a:alpha val="50000"/>
                  </a:schemeClr>
                </a:gs>
                <a:gs pos="88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5AC96D-B70D-5B46-583B-8C83EA42FC43}"/>
              </a:ext>
            </a:extLst>
          </p:cNvPr>
          <p:cNvSpPr/>
          <p:nvPr/>
        </p:nvSpPr>
        <p:spPr>
          <a:xfrm>
            <a:off x="645158" y="3863350"/>
            <a:ext cx="3878579" cy="2435840"/>
          </a:xfrm>
          <a:prstGeom prst="roundRect">
            <a:avLst>
              <a:gd name="adj" fmla="val 7292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9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15000">
                  <a:schemeClr val="tx1">
                    <a:alpha val="50000"/>
                  </a:schemeClr>
                </a:gs>
                <a:gs pos="88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4A6072-9434-2CE1-DC76-55A441F3119F}"/>
              </a:ext>
            </a:extLst>
          </p:cNvPr>
          <p:cNvSpPr/>
          <p:nvPr/>
        </p:nvSpPr>
        <p:spPr>
          <a:xfrm>
            <a:off x="8270220" y="1318260"/>
            <a:ext cx="3271540" cy="896620"/>
          </a:xfrm>
          <a:prstGeom prst="roundRect">
            <a:avLst>
              <a:gd name="adj" fmla="val 7292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9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15000">
                  <a:schemeClr val="tx1">
                    <a:alpha val="50000"/>
                  </a:schemeClr>
                </a:gs>
                <a:gs pos="88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547229-AA49-AAFA-D920-82E5684AD385}"/>
              </a:ext>
            </a:extLst>
          </p:cNvPr>
          <p:cNvSpPr/>
          <p:nvPr/>
        </p:nvSpPr>
        <p:spPr>
          <a:xfrm>
            <a:off x="8262636" y="2400290"/>
            <a:ext cx="3271539" cy="1850390"/>
          </a:xfrm>
          <a:prstGeom prst="roundRect">
            <a:avLst>
              <a:gd name="adj" fmla="val 7292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9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15000">
                  <a:schemeClr val="tx1">
                    <a:alpha val="50000"/>
                  </a:schemeClr>
                </a:gs>
                <a:gs pos="88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937B9F-6DC6-266E-BB31-75D969BD1C4D}"/>
              </a:ext>
            </a:extLst>
          </p:cNvPr>
          <p:cNvSpPr/>
          <p:nvPr/>
        </p:nvSpPr>
        <p:spPr>
          <a:xfrm>
            <a:off x="4759958" y="4428490"/>
            <a:ext cx="6774217" cy="1929130"/>
          </a:xfrm>
          <a:prstGeom prst="roundRect">
            <a:avLst>
              <a:gd name="adj" fmla="val 7292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9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15000">
                  <a:schemeClr val="tx1">
                    <a:alpha val="50000"/>
                  </a:schemeClr>
                </a:gs>
                <a:gs pos="88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een circle with three lines in it&#10;&#10;Description automatically generated">
            <a:extLst>
              <a:ext uri="{FF2B5EF4-FFF2-40B4-BE49-F238E27FC236}">
                <a16:creationId xmlns:a16="http://schemas.microsoft.com/office/drawing/2014/main" id="{DDE16279-A5CF-A01E-615B-495228BC9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" y="525770"/>
            <a:ext cx="640070" cy="640070"/>
          </a:xfrm>
          <a:prstGeom prst="rect">
            <a:avLst/>
          </a:prstGeom>
        </p:spPr>
      </p:pic>
      <p:pic>
        <p:nvPicPr>
          <p:cNvPr id="17" name="Graphic 16" descr="Refresh with solid fill">
            <a:extLst>
              <a:ext uri="{FF2B5EF4-FFF2-40B4-BE49-F238E27FC236}">
                <a16:creationId xmlns:a16="http://schemas.microsoft.com/office/drawing/2014/main" id="{DB0C09AB-C28E-8E77-6934-5E3128A27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2640" y="617205"/>
            <a:ext cx="457200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915794-578C-8585-E414-61AA5A8595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0831" y="551734"/>
            <a:ext cx="1590050" cy="6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9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SlateVTI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G.M.M. NUWANJITH</dc:creator>
  <cp:lastModifiedBy>G.M.M. NUWANJITH</cp:lastModifiedBy>
  <cp:revision>1</cp:revision>
  <dcterms:created xsi:type="dcterms:W3CDTF">2024-03-12T04:49:22Z</dcterms:created>
  <dcterms:modified xsi:type="dcterms:W3CDTF">2024-03-12T05:48:48Z</dcterms:modified>
</cp:coreProperties>
</file>