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S" userId="72716127f4b21fd1" providerId="LiveId" clId="{8640347C-5317-4E5C-81B8-81404891AB5F}"/>
    <pc:docChg chg="modSld">
      <pc:chgData name="RAHUL S" userId="72716127f4b21fd1" providerId="LiveId" clId="{8640347C-5317-4E5C-81B8-81404891AB5F}" dt="2024-06-06T03:53:11.100" v="15" actId="20577"/>
      <pc:docMkLst>
        <pc:docMk/>
      </pc:docMkLst>
      <pc:sldChg chg="modSp mod">
        <pc:chgData name="RAHUL S" userId="72716127f4b21fd1" providerId="LiveId" clId="{8640347C-5317-4E5C-81B8-81404891AB5F}" dt="2024-06-06T03:53:11.100" v="15" actId="20577"/>
        <pc:sldMkLst>
          <pc:docMk/>
          <pc:sldMk cId="0" sldId="256"/>
        </pc:sldMkLst>
        <pc:spChg chg="mod">
          <ac:chgData name="RAHUL S" userId="72716127f4b21fd1" providerId="LiveId" clId="{8640347C-5317-4E5C-81B8-81404891AB5F}" dt="2024-06-06T03:53:11.100" v="15" actId="20577"/>
          <ac:spMkLst>
            <pc:docMk/>
            <pc:sldMk cId="0" sldId="256"/>
            <ac:spMk id="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edab2a7c0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edab2a7c0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edab2a7c0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edab2a7c0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edab2a7c0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edab2a7c0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edab2a7c0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edab2a7c0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edab2a7c0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edab2a7c0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edab2a7c0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edab2a7c0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edab2a7c0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edab2a7c0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edab2a7c0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edab2a7c0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edab2a7c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edab2a7c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edab2a7c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edab2a7c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edab2a7c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edab2a7c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edab2a7c0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edab2a7c0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edab2a7c0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edab2a7c0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edab2a7c0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edab2a7c0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edab2a7c0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edab2a7c0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edab2a7c0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edab2a7c0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209575" y="807750"/>
            <a:ext cx="4752600" cy="23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Hotel Reservation Analysis</a:t>
            </a:r>
            <a:endParaRPr sz="44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351950" y="3356050"/>
            <a:ext cx="3468300" cy="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BY RAHUL S</a:t>
            </a:r>
            <a:endParaRPr sz="2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Arrival :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In the 31 years of data, </a:t>
            </a:r>
            <a:endParaRPr sz="22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2013 has highest number of reservations with 37 numbers.</a:t>
            </a:r>
            <a:endParaRPr sz="22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2018 has 2nd highest number of reservations with 29 numbers.</a:t>
            </a:r>
            <a:endParaRPr sz="22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 b="1"/>
              <a:t>2031 has least number of reservations with 9 numbers.</a:t>
            </a:r>
            <a:endParaRPr sz="2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type popularity: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There are 6 types of rooms.</a:t>
            </a:r>
            <a:endParaRPr sz="2000" b="1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With Room_type_1 has 534 reservations having the most popularity.</a:t>
            </a:r>
            <a:endParaRPr sz="2000" b="1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Room_type_5 has 4 reservations having the least popularity.</a:t>
            </a:r>
            <a:endParaRPr sz="2000" b="1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l="6822" t="5356" r="7787"/>
          <a:stretch/>
        </p:blipFill>
        <p:spPr>
          <a:xfrm>
            <a:off x="311700" y="1229975"/>
            <a:ext cx="4260301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Weekend vs Weekday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This shows the reservation distribution:</a:t>
            </a:r>
            <a:endParaRPr sz="2700" b="1"/>
          </a:p>
          <a:p>
            <a:pPr marL="457200" lvl="0" indent="-393700" algn="just" rtl="0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 b="1"/>
              <a:t>Reservations_fall_on_weekend = 383</a:t>
            </a:r>
            <a:endParaRPr sz="2600" b="1"/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b="1"/>
              <a:t>Reservations_fall_on_weekday = 656</a:t>
            </a:r>
            <a:endParaRPr sz="2600" b="1"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l="6624" r="7568"/>
          <a:stretch/>
        </p:blipFill>
        <p:spPr>
          <a:xfrm>
            <a:off x="311700" y="1229975"/>
            <a:ext cx="4260301" cy="35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Lead time: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From the distribution we can conclude that:</a:t>
            </a:r>
            <a:endParaRPr sz="1900" b="1"/>
          </a:p>
          <a:p>
            <a:pPr marL="457200" lvl="0" indent="-349250" algn="just" rtl="0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Highest leading time: 443 days</a:t>
            </a:r>
            <a:endParaRPr sz="1900" b="1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Lowest leading time: 0 days </a:t>
            </a:r>
            <a:endParaRPr sz="1900" b="1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Highest Number of reservations which have lowest leading time signifies people came to hotel the same day they reserved.</a:t>
            </a:r>
            <a:endParaRPr sz="1900" b="1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975"/>
            <a:ext cx="411785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11700" y="244925"/>
            <a:ext cx="8520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 Status by Market Segment: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2"/>
          </p:nvPr>
        </p:nvSpPr>
        <p:spPr>
          <a:xfrm>
            <a:off x="4832400" y="1017800"/>
            <a:ext cx="4115400" cy="37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There are 5 type of market segments:</a:t>
            </a:r>
            <a:endParaRPr sz="1700" b="1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Online having 518 (highest reservations)</a:t>
            </a: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Offline having 140</a:t>
            </a: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Corporate having 27</a:t>
            </a: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Complementary having 14</a:t>
            </a: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Aviation having 1(least reservation)</a:t>
            </a:r>
            <a:endParaRPr sz="17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/>
              <a:t>This also includes according to different segments:</a:t>
            </a:r>
            <a:endParaRPr sz="1700" b="1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Canceled reservations: 207</a:t>
            </a: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Not Canceled reservations: 493</a:t>
            </a:r>
            <a:endParaRPr sz="1700" b="1"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l="6824" r="7441"/>
          <a:stretch/>
        </p:blipFill>
        <p:spPr>
          <a:xfrm>
            <a:off x="161550" y="1017950"/>
            <a:ext cx="4549424" cy="37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311700" y="229300"/>
            <a:ext cx="8520600" cy="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price per room vs Lead time: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2"/>
          </p:nvPr>
        </p:nvSpPr>
        <p:spPr>
          <a:xfrm>
            <a:off x="4832400" y="1136050"/>
            <a:ext cx="3999900" cy="3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This visualization implies the least is the leading time the high price you need to pay for the hotel room.</a:t>
            </a:r>
            <a:endParaRPr sz="2000" b="1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0 leading time or we can say people who did the reservation on the same day of arrival had paid the highest amount.</a:t>
            </a:r>
            <a:endParaRPr sz="2000" b="1"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l="6820" t="6076" r="8130"/>
          <a:stretch/>
        </p:blipFill>
        <p:spPr>
          <a:xfrm>
            <a:off x="311700" y="901600"/>
            <a:ext cx="4649398" cy="38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Insights include: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Online market segment generates highest average price of 112.45 where as Complementary segment generates least average price.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Reservations involving children, Room_type_1 is the most common room type, and  the average price for that room type is 123.12 with reservation number 24.</a:t>
            </a:r>
            <a:endParaRPr sz="2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100"/>
              <a:t>Average number of nights (both weekend and weekday) spent by guests for Room_type_4 which is the highest among all having number as 4.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Overview:</a:t>
            </a:r>
            <a:endParaRPr sz="270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The hotel industry relies on data to make informed decisions and provide a better guest experience. </a:t>
            </a:r>
            <a:endParaRPr sz="2100"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just" rtl="0">
              <a:spcBef>
                <a:spcPts val="120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Here we will work with a hotel reservation dataset to gain insights into guest preferences, booking trends, and other key factors that impact the hotel's operations. 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Dataset Details:</a:t>
            </a:r>
            <a:endParaRPr sz="270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Booking_ID: A unique identifier for each hotel reservation.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no_of_adults: The number of adults in the reservation.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no_of_children: The number of children in the reservation.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no_of_weekend_nights: The number of nights in the reservation that fall on weekends.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no_of_week_nights: The number of nights in the reservation that fall on weekdays.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type_of_meal_plan: The meal plan chosen by the guests.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Dataset Details:</a:t>
            </a:r>
            <a:endParaRPr sz="270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97500" y="1370550"/>
            <a:ext cx="75876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2743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3"/>
              <a:buChar char="●"/>
            </a:pPr>
            <a:r>
              <a:rPr lang="en" sz="2112"/>
              <a:t>room_type_reserved: The type of room reserved by the guests.</a:t>
            </a:r>
            <a:endParaRPr sz="2112"/>
          </a:p>
          <a:p>
            <a:pPr marL="457200" lvl="0" indent="-362743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3"/>
              <a:buChar char="●"/>
            </a:pPr>
            <a:r>
              <a:rPr lang="en" sz="2112"/>
              <a:t>lead_time: The number of days between booking and arrival.</a:t>
            </a:r>
            <a:endParaRPr sz="2112"/>
          </a:p>
          <a:p>
            <a:pPr marL="457200" lvl="0" indent="-362743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3"/>
              <a:buChar char="●"/>
            </a:pPr>
            <a:r>
              <a:rPr lang="en" sz="2112"/>
              <a:t>arrival_date: The date of arrival.</a:t>
            </a:r>
            <a:endParaRPr sz="2112"/>
          </a:p>
          <a:p>
            <a:pPr marL="457200" lvl="0" indent="-362743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3"/>
              <a:buChar char="●"/>
            </a:pPr>
            <a:r>
              <a:rPr lang="en" sz="2112"/>
              <a:t>market_segment_type: The market segment to which the reservation belongs.</a:t>
            </a:r>
            <a:endParaRPr sz="2112"/>
          </a:p>
          <a:p>
            <a:pPr marL="457200" lvl="0" indent="-362743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3"/>
              <a:buChar char="●"/>
            </a:pPr>
            <a:r>
              <a:rPr lang="en" sz="2112"/>
              <a:t>avg_price_per_room: The average price per room in the reservation.</a:t>
            </a:r>
            <a:endParaRPr sz="2112"/>
          </a:p>
          <a:p>
            <a:pPr marL="457200" lvl="0" indent="-362743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3"/>
              <a:buChar char="●"/>
            </a:pPr>
            <a:r>
              <a:rPr lang="en" sz="2112"/>
              <a:t>booking_status: The status of the booking.</a:t>
            </a:r>
            <a:endParaRPr sz="21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31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667050"/>
            <a:ext cx="7494900" cy="12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7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7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55"/>
              <a:t>Data Cleaning and Processing:</a:t>
            </a:r>
            <a:endParaRPr sz="39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18175" y="1948950"/>
            <a:ext cx="6988500" cy="26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Identifying and addressing any missing values, outliers and any inconsistencies.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Collecting historical data and utilizing it for analyzing patterns, trends and demands.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614925" y="1245500"/>
            <a:ext cx="6191100" cy="3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Now, Let’s talk about the insights that I have got by analyzing the given data using SQL queries.</a:t>
            </a:r>
            <a:endParaRPr sz="3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This data contains total 700 unique reservations of 31 years.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It also includes: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1316 adults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69 children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Meal Plan preferences: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2"/>
          </p:nvPr>
        </p:nvSpPr>
        <p:spPr>
          <a:xfrm>
            <a:off x="4648425" y="1229975"/>
            <a:ext cx="4252500" cy="3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From the visualization we can understand that there are 2 type of meal plans such as: Meal Plan 1 and Meal Plan 2</a:t>
            </a:r>
            <a:endParaRPr sz="1600" b="1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But as we can see here everyone have not selected a meal plan that is 109 which is 15.6% of total reservation.</a:t>
            </a:r>
            <a:endParaRPr sz="1600" b="1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Meal plan 1 has highest demand with 527 which is 75.3% of total reservation and Meal plan 2 has 64 which is 9.1% of the reservation.</a:t>
            </a:r>
            <a:endParaRPr sz="1600" b="1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l="11489" r="7995"/>
          <a:stretch/>
        </p:blipFill>
        <p:spPr>
          <a:xfrm>
            <a:off x="311700" y="1229975"/>
            <a:ext cx="3999901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Arrival Trends: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2"/>
          </p:nvPr>
        </p:nvSpPr>
        <p:spPr>
          <a:xfrm>
            <a:off x="4648425" y="1229975"/>
            <a:ext cx="4254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We can see the major rise of reservations in the time of April, May, June that implies the time of Summer Vacation &amp;</a:t>
            </a:r>
            <a:endParaRPr sz="1700" b="1"/>
          </a:p>
          <a:p>
            <a:pPr marL="457200" lvl="0" indent="-3365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Again in September, October, November that implies Winter time.</a:t>
            </a:r>
            <a:endParaRPr sz="1700" b="1"/>
          </a:p>
          <a:p>
            <a:pPr marL="457200" lvl="0" indent="-3365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And some major Festivals and Holidays have contributed in the rise.</a:t>
            </a:r>
            <a:endParaRPr sz="1700" b="1"/>
          </a:p>
          <a:p>
            <a:pPr marL="457200" lvl="0" indent="-3365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But people mostly like to travel in the Winter time which lead to highest number of reservation in October.</a:t>
            </a:r>
            <a:endParaRPr sz="1700" b="1"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l="6820" r="8130"/>
          <a:stretch/>
        </p:blipFill>
        <p:spPr>
          <a:xfrm>
            <a:off x="311700" y="1229975"/>
            <a:ext cx="407095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On-screen Show (16:9)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Roboto</vt:lpstr>
      <vt:lpstr>Arial</vt:lpstr>
      <vt:lpstr>Geometric</vt:lpstr>
      <vt:lpstr>Hotel Reservation Analysis</vt:lpstr>
      <vt:lpstr>Overview:</vt:lpstr>
      <vt:lpstr>Dataset Details:</vt:lpstr>
      <vt:lpstr>Dataset Details:</vt:lpstr>
      <vt:lpstr>  Data Cleaning and Processing: </vt:lpstr>
      <vt:lpstr>PowerPoint Presentation</vt:lpstr>
      <vt:lpstr>This data contains total 700 unique reservations of 31 years. It also includes: 1316 adults 69 children</vt:lpstr>
      <vt:lpstr>Meal Plan preferences:</vt:lpstr>
      <vt:lpstr>Monthly Arrival Trends:</vt:lpstr>
      <vt:lpstr>Yearly Arrival :</vt:lpstr>
      <vt:lpstr>Room type popularity:</vt:lpstr>
      <vt:lpstr>Weekend vs Weekday</vt:lpstr>
      <vt:lpstr>Distribution of Lead time:</vt:lpstr>
      <vt:lpstr>Booking Status by Market Segment:</vt:lpstr>
      <vt:lpstr>Average price per room vs Lead time:</vt:lpstr>
      <vt:lpstr>Some more Insights include: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RAHUL S</cp:lastModifiedBy>
  <cp:revision>1</cp:revision>
  <dcterms:modified xsi:type="dcterms:W3CDTF">2024-06-06T03:53:12Z</dcterms:modified>
</cp:coreProperties>
</file>