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l Paneri" initials="DP" lastIdx="1" clrIdx="0">
    <p:extLst>
      <p:ext uri="{19B8F6BF-5375-455C-9EA6-DF929625EA0E}">
        <p15:presenceInfo xmlns:p15="http://schemas.microsoft.com/office/powerpoint/2012/main" userId="dc6e0c8799e984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20207-845C-4E10-9DE0-E8518E55C0D6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51CB0F-44E4-4B64-8491-A7B678D94A25}">
      <dgm:prSet phldrT="[Text]"/>
      <dgm:spPr/>
      <dgm:t>
        <a:bodyPr/>
        <a:lstStyle/>
        <a:p>
          <a:pPr algn="ctr"/>
          <a:r>
            <a:rPr lang="en-US"/>
            <a:t>Refrential Integrity</a:t>
          </a:r>
        </a:p>
      </dgm:t>
    </dgm:pt>
    <dgm:pt modelId="{FCC5EE79-2C2F-41C7-804B-C548E480F2EC}" type="parTrans" cxnId="{6A0940B8-CD52-442E-A1C5-5C8FDEEBC511}">
      <dgm:prSet/>
      <dgm:spPr/>
      <dgm:t>
        <a:bodyPr/>
        <a:lstStyle/>
        <a:p>
          <a:endParaRPr lang="en-US"/>
        </a:p>
      </dgm:t>
    </dgm:pt>
    <dgm:pt modelId="{CB57BF4C-0EBB-482E-860E-36A7C471E128}" type="sibTrans" cxnId="{6A0940B8-CD52-442E-A1C5-5C8FDEEBC511}">
      <dgm:prSet/>
      <dgm:spPr/>
      <dgm:t>
        <a:bodyPr/>
        <a:lstStyle/>
        <a:p>
          <a:endParaRPr lang="en-US"/>
        </a:p>
      </dgm:t>
    </dgm:pt>
    <dgm:pt modelId="{18F73FE9-C948-44DA-A212-81D86B20B00F}">
      <dgm:prSet phldrT="[Text]"/>
      <dgm:spPr/>
      <dgm:t>
        <a:bodyPr/>
        <a:lstStyle/>
        <a:p>
          <a:pPr algn="ctr"/>
          <a:r>
            <a:rPr lang="en-US"/>
            <a:t>Data Accuracy</a:t>
          </a:r>
        </a:p>
      </dgm:t>
    </dgm:pt>
    <dgm:pt modelId="{674CC2EA-DB12-4B6C-9E23-9150C9A8C32B}" type="parTrans" cxnId="{CCF51507-3A6F-4F0B-B6B7-107CB9E58734}">
      <dgm:prSet/>
      <dgm:spPr/>
      <dgm:t>
        <a:bodyPr/>
        <a:lstStyle/>
        <a:p>
          <a:pPr algn="ctr"/>
          <a:endParaRPr lang="en-US"/>
        </a:p>
      </dgm:t>
    </dgm:pt>
    <dgm:pt modelId="{B9836E4D-118A-4011-85D9-918C46D3CDBF}" type="sibTrans" cxnId="{CCF51507-3A6F-4F0B-B6B7-107CB9E58734}">
      <dgm:prSet/>
      <dgm:spPr/>
      <dgm:t>
        <a:bodyPr/>
        <a:lstStyle/>
        <a:p>
          <a:endParaRPr lang="en-US"/>
        </a:p>
      </dgm:t>
    </dgm:pt>
    <dgm:pt modelId="{FAF414E7-DD91-488E-AED7-C7448FE5A3A5}">
      <dgm:prSet phldrT="[Text]"/>
      <dgm:spPr/>
      <dgm:t>
        <a:bodyPr/>
        <a:lstStyle/>
        <a:p>
          <a:pPr algn="ctr"/>
          <a:r>
            <a:rPr lang="en-US"/>
            <a:t>Data Consistency</a:t>
          </a:r>
        </a:p>
      </dgm:t>
    </dgm:pt>
    <dgm:pt modelId="{FA665FF7-B9F9-47B2-BEE7-FF4B7DDB01D1}" type="parTrans" cxnId="{EB74B4AD-15B8-4C05-9EE2-F287426EDFB4}">
      <dgm:prSet/>
      <dgm:spPr/>
      <dgm:t>
        <a:bodyPr/>
        <a:lstStyle/>
        <a:p>
          <a:pPr algn="ctr"/>
          <a:endParaRPr lang="en-US"/>
        </a:p>
      </dgm:t>
    </dgm:pt>
    <dgm:pt modelId="{B6C9036A-70BF-462D-8530-EBE409D7C564}" type="sibTrans" cxnId="{EB74B4AD-15B8-4C05-9EE2-F287426EDFB4}">
      <dgm:prSet/>
      <dgm:spPr/>
      <dgm:t>
        <a:bodyPr/>
        <a:lstStyle/>
        <a:p>
          <a:endParaRPr lang="en-US"/>
        </a:p>
      </dgm:t>
    </dgm:pt>
    <dgm:pt modelId="{8D85C32C-DEB2-4397-A902-A8D3F6C3842C}">
      <dgm:prSet phldrT="[Text]"/>
      <dgm:spPr/>
      <dgm:t>
        <a:bodyPr/>
        <a:lstStyle/>
        <a:p>
          <a:pPr algn="ctr"/>
          <a:r>
            <a:rPr lang="en-US"/>
            <a:t>Preventing Orphaned Recors</a:t>
          </a:r>
        </a:p>
      </dgm:t>
    </dgm:pt>
    <dgm:pt modelId="{0BCFE895-2A24-4DCB-8CD6-A68E925308EF}" type="parTrans" cxnId="{6F3E7BE0-4372-4111-BE37-3675635E2639}">
      <dgm:prSet/>
      <dgm:spPr/>
      <dgm:t>
        <a:bodyPr/>
        <a:lstStyle/>
        <a:p>
          <a:pPr algn="ctr"/>
          <a:endParaRPr lang="en-US"/>
        </a:p>
      </dgm:t>
    </dgm:pt>
    <dgm:pt modelId="{EF9B717B-0E91-4D50-AD99-BC0B8695B6C4}" type="sibTrans" cxnId="{6F3E7BE0-4372-4111-BE37-3675635E2639}">
      <dgm:prSet/>
      <dgm:spPr/>
      <dgm:t>
        <a:bodyPr/>
        <a:lstStyle/>
        <a:p>
          <a:endParaRPr lang="en-US"/>
        </a:p>
      </dgm:t>
    </dgm:pt>
    <dgm:pt modelId="{62795C85-9E03-4A2E-AFA9-528F9D59873C}">
      <dgm:prSet phldrT="[Text]"/>
      <dgm:spPr/>
      <dgm:t>
        <a:bodyPr/>
        <a:lstStyle/>
        <a:p>
          <a:pPr algn="ctr"/>
          <a:r>
            <a:rPr lang="en-US"/>
            <a:t>Data Integrity</a:t>
          </a:r>
        </a:p>
      </dgm:t>
    </dgm:pt>
    <dgm:pt modelId="{3E197ADD-AF25-4E64-9ED6-3303B5565D9E}" type="parTrans" cxnId="{9280ED4E-2125-443D-A2AA-6D7E67B445FC}">
      <dgm:prSet/>
      <dgm:spPr/>
      <dgm:t>
        <a:bodyPr/>
        <a:lstStyle/>
        <a:p>
          <a:pPr algn="ctr"/>
          <a:endParaRPr lang="en-US"/>
        </a:p>
      </dgm:t>
    </dgm:pt>
    <dgm:pt modelId="{FCEF3E12-84A3-46D8-88F4-34E5A7DE5E29}" type="sibTrans" cxnId="{9280ED4E-2125-443D-A2AA-6D7E67B445FC}">
      <dgm:prSet/>
      <dgm:spPr/>
      <dgm:t>
        <a:bodyPr/>
        <a:lstStyle/>
        <a:p>
          <a:endParaRPr lang="en-US"/>
        </a:p>
      </dgm:t>
    </dgm:pt>
    <dgm:pt modelId="{AF0729B5-A337-4587-A6D7-D9FBF3215A50}">
      <dgm:prSet/>
      <dgm:spPr/>
      <dgm:t>
        <a:bodyPr/>
        <a:lstStyle/>
        <a:p>
          <a:pPr algn="ctr"/>
          <a:r>
            <a:rPr lang="en-US"/>
            <a:t>Enhanced Data Quality</a:t>
          </a:r>
        </a:p>
      </dgm:t>
    </dgm:pt>
    <dgm:pt modelId="{2367BB96-E184-4BCD-8E38-1EAE4741274C}" type="parTrans" cxnId="{51785E59-A709-4329-A708-081E8835EBA2}">
      <dgm:prSet/>
      <dgm:spPr/>
      <dgm:t>
        <a:bodyPr/>
        <a:lstStyle/>
        <a:p>
          <a:pPr algn="ctr"/>
          <a:endParaRPr lang="en-US"/>
        </a:p>
      </dgm:t>
    </dgm:pt>
    <dgm:pt modelId="{43D10CDE-43AA-4241-A200-62A00E24A9AD}" type="sibTrans" cxnId="{51785E59-A709-4329-A708-081E8835EBA2}">
      <dgm:prSet/>
      <dgm:spPr/>
      <dgm:t>
        <a:bodyPr/>
        <a:lstStyle/>
        <a:p>
          <a:endParaRPr lang="en-US"/>
        </a:p>
      </dgm:t>
    </dgm:pt>
    <dgm:pt modelId="{E5FC7196-DA5D-497C-A303-A03BAAB0E0BA}">
      <dgm:prSet/>
      <dgm:spPr/>
      <dgm:t>
        <a:bodyPr/>
        <a:lstStyle/>
        <a:p>
          <a:endParaRPr lang="en-US"/>
        </a:p>
      </dgm:t>
    </dgm:pt>
    <dgm:pt modelId="{79855FBB-40FF-4D44-AE8A-94CB599EEFB9}" type="parTrans" cxnId="{989E7763-5FFC-4B40-A83A-EC48CE47175D}">
      <dgm:prSet/>
      <dgm:spPr/>
      <dgm:t>
        <a:bodyPr/>
        <a:lstStyle/>
        <a:p>
          <a:endParaRPr lang="en-US"/>
        </a:p>
      </dgm:t>
    </dgm:pt>
    <dgm:pt modelId="{CF4F6E4C-4BDF-49A6-A9D4-C3F255AC0FD3}" type="sibTrans" cxnId="{989E7763-5FFC-4B40-A83A-EC48CE47175D}">
      <dgm:prSet/>
      <dgm:spPr/>
      <dgm:t>
        <a:bodyPr/>
        <a:lstStyle/>
        <a:p>
          <a:endParaRPr lang="en-US"/>
        </a:p>
      </dgm:t>
    </dgm:pt>
    <dgm:pt modelId="{B7BE0019-1A8C-466A-AA22-6E4D7994C994}">
      <dgm:prSet/>
      <dgm:spPr/>
      <dgm:t>
        <a:bodyPr/>
        <a:lstStyle/>
        <a:p>
          <a:endParaRPr lang="en-US"/>
        </a:p>
      </dgm:t>
    </dgm:pt>
    <dgm:pt modelId="{D81DE7C8-7630-48D6-B1F8-851CC1869D52}" type="parTrans" cxnId="{93814F79-56D6-4FB0-BD82-96CE8C6E6516}">
      <dgm:prSet/>
      <dgm:spPr/>
      <dgm:t>
        <a:bodyPr/>
        <a:lstStyle/>
        <a:p>
          <a:endParaRPr lang="en-US"/>
        </a:p>
      </dgm:t>
    </dgm:pt>
    <dgm:pt modelId="{B5F87DD8-80DD-4BCA-AF08-C93DAB2DB5E9}" type="sibTrans" cxnId="{93814F79-56D6-4FB0-BD82-96CE8C6E6516}">
      <dgm:prSet/>
      <dgm:spPr/>
      <dgm:t>
        <a:bodyPr/>
        <a:lstStyle/>
        <a:p>
          <a:endParaRPr lang="en-US"/>
        </a:p>
      </dgm:t>
    </dgm:pt>
    <dgm:pt modelId="{1240C874-83CD-4CB8-A56F-4EC1E8446A99}">
      <dgm:prSet/>
      <dgm:spPr/>
      <dgm:t>
        <a:bodyPr/>
        <a:lstStyle/>
        <a:p>
          <a:endParaRPr lang="en-US"/>
        </a:p>
      </dgm:t>
    </dgm:pt>
    <dgm:pt modelId="{1212929D-0A9D-4143-BA46-FE6431E193FB}" type="parTrans" cxnId="{51C028B9-0010-4AB9-BC8A-749E2F0091AC}">
      <dgm:prSet/>
      <dgm:spPr/>
      <dgm:t>
        <a:bodyPr/>
        <a:lstStyle/>
        <a:p>
          <a:endParaRPr lang="en-US"/>
        </a:p>
      </dgm:t>
    </dgm:pt>
    <dgm:pt modelId="{E67B528C-A47D-44AF-BF63-6442A856E63F}" type="sibTrans" cxnId="{51C028B9-0010-4AB9-BC8A-749E2F0091AC}">
      <dgm:prSet/>
      <dgm:spPr/>
      <dgm:t>
        <a:bodyPr/>
        <a:lstStyle/>
        <a:p>
          <a:endParaRPr lang="en-US"/>
        </a:p>
      </dgm:t>
    </dgm:pt>
    <dgm:pt modelId="{EB3E45FE-B693-4236-9461-C1CB3CFC550E}">
      <dgm:prSet/>
      <dgm:spPr/>
      <dgm:t>
        <a:bodyPr/>
        <a:lstStyle/>
        <a:p>
          <a:endParaRPr lang="en-US"/>
        </a:p>
      </dgm:t>
    </dgm:pt>
    <dgm:pt modelId="{DB97F823-3C03-4D95-8461-86A41CE5F9F7}" type="parTrans" cxnId="{6807B965-64AD-4F9E-B572-0DF041F5FC2C}">
      <dgm:prSet/>
      <dgm:spPr/>
      <dgm:t>
        <a:bodyPr/>
        <a:lstStyle/>
        <a:p>
          <a:endParaRPr lang="en-US"/>
        </a:p>
      </dgm:t>
    </dgm:pt>
    <dgm:pt modelId="{51385812-16A7-4BB4-99F6-7AA3A0157C61}" type="sibTrans" cxnId="{6807B965-64AD-4F9E-B572-0DF041F5FC2C}">
      <dgm:prSet/>
      <dgm:spPr/>
      <dgm:t>
        <a:bodyPr/>
        <a:lstStyle/>
        <a:p>
          <a:endParaRPr lang="en-US"/>
        </a:p>
      </dgm:t>
    </dgm:pt>
    <dgm:pt modelId="{D3F5EFEF-739B-4C5D-A2C9-AE56D9EC0E36}" type="pres">
      <dgm:prSet presAssocID="{5E020207-845C-4E10-9DE0-E8518E55C0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CA9E33-C051-4690-8776-80452E99807B}" type="pres">
      <dgm:prSet presAssocID="{4551CB0F-44E4-4B64-8491-A7B678D94A25}" presName="centerShape" presStyleLbl="node0" presStyleIdx="0" presStyleCnt="1" custScaleX="104060" custLinFactNeighborX="52855"/>
      <dgm:spPr/>
    </dgm:pt>
    <dgm:pt modelId="{2BF67FF2-CAB5-434E-B421-4289E5797BCC}" type="pres">
      <dgm:prSet presAssocID="{674CC2EA-DB12-4B6C-9E23-9150C9A8C32B}" presName="Name9" presStyleLbl="parChTrans1D2" presStyleIdx="0" presStyleCnt="5"/>
      <dgm:spPr/>
    </dgm:pt>
    <dgm:pt modelId="{A08E2114-6810-471B-8C0D-06AA6B899832}" type="pres">
      <dgm:prSet presAssocID="{674CC2EA-DB12-4B6C-9E23-9150C9A8C32B}" presName="connTx" presStyleLbl="parChTrans1D2" presStyleIdx="0" presStyleCnt="5"/>
      <dgm:spPr/>
    </dgm:pt>
    <dgm:pt modelId="{E2CA9DFC-9D38-49A3-8A41-D34F04FC29C1}" type="pres">
      <dgm:prSet presAssocID="{18F73FE9-C948-44DA-A212-81D86B20B00F}" presName="node" presStyleLbl="node1" presStyleIdx="0" presStyleCnt="5" custScaleX="104060" custRadScaleRad="145566" custRadScaleInc="129471">
        <dgm:presLayoutVars>
          <dgm:bulletEnabled val="1"/>
        </dgm:presLayoutVars>
      </dgm:prSet>
      <dgm:spPr/>
    </dgm:pt>
    <dgm:pt modelId="{68904846-4BA5-4E3F-B905-2E19ED3ED815}" type="pres">
      <dgm:prSet presAssocID="{FA665FF7-B9F9-47B2-BEE7-FF4B7DDB01D1}" presName="Name9" presStyleLbl="parChTrans1D2" presStyleIdx="1" presStyleCnt="5"/>
      <dgm:spPr/>
    </dgm:pt>
    <dgm:pt modelId="{4C4F46AF-9F8E-45EC-8977-6BDD216398A1}" type="pres">
      <dgm:prSet presAssocID="{FA665FF7-B9F9-47B2-BEE7-FF4B7DDB01D1}" presName="connTx" presStyleLbl="parChTrans1D2" presStyleIdx="1" presStyleCnt="5"/>
      <dgm:spPr/>
    </dgm:pt>
    <dgm:pt modelId="{D2BC3175-FA46-47ED-AC15-0AD58B8C8594}" type="pres">
      <dgm:prSet presAssocID="{FAF414E7-DD91-488E-AED7-C7448FE5A3A5}" presName="node" presStyleLbl="node1" presStyleIdx="1" presStyleCnt="5" custScaleX="104060" custRadScaleRad="203248" custRadScaleInc="25705">
        <dgm:presLayoutVars>
          <dgm:bulletEnabled val="1"/>
        </dgm:presLayoutVars>
      </dgm:prSet>
      <dgm:spPr/>
    </dgm:pt>
    <dgm:pt modelId="{EF47A5D8-7593-4D0A-98A6-9FE106DC1622}" type="pres">
      <dgm:prSet presAssocID="{0BCFE895-2A24-4DCB-8CD6-A68E925308EF}" presName="Name9" presStyleLbl="parChTrans1D2" presStyleIdx="2" presStyleCnt="5"/>
      <dgm:spPr/>
    </dgm:pt>
    <dgm:pt modelId="{507E2BAF-7359-4EF4-8F70-53DE53E9C2B7}" type="pres">
      <dgm:prSet presAssocID="{0BCFE895-2A24-4DCB-8CD6-A68E925308EF}" presName="connTx" presStyleLbl="parChTrans1D2" presStyleIdx="2" presStyleCnt="5"/>
      <dgm:spPr/>
    </dgm:pt>
    <dgm:pt modelId="{1ED91367-2C06-49AF-8DBF-30368C596DB9}" type="pres">
      <dgm:prSet presAssocID="{8D85C32C-DEB2-4397-A902-A8D3F6C3842C}" presName="node" presStyleLbl="node1" presStyleIdx="2" presStyleCnt="5" custScaleX="104060" custRadScaleRad="183370" custRadScaleInc="-77280">
        <dgm:presLayoutVars>
          <dgm:bulletEnabled val="1"/>
        </dgm:presLayoutVars>
      </dgm:prSet>
      <dgm:spPr/>
    </dgm:pt>
    <dgm:pt modelId="{7CD4AE2C-35A1-4E4B-B436-8F2EA4D0F07E}" type="pres">
      <dgm:prSet presAssocID="{3E197ADD-AF25-4E64-9ED6-3303B5565D9E}" presName="Name9" presStyleLbl="parChTrans1D2" presStyleIdx="3" presStyleCnt="5"/>
      <dgm:spPr/>
    </dgm:pt>
    <dgm:pt modelId="{62416B7E-E9B6-4279-A735-4484D00CFDF9}" type="pres">
      <dgm:prSet presAssocID="{3E197ADD-AF25-4E64-9ED6-3303B5565D9E}" presName="connTx" presStyleLbl="parChTrans1D2" presStyleIdx="3" presStyleCnt="5"/>
      <dgm:spPr/>
    </dgm:pt>
    <dgm:pt modelId="{8069C3BE-D318-4071-B564-9B32D2558731}" type="pres">
      <dgm:prSet presAssocID="{62795C85-9E03-4A2E-AFA9-528F9D59873C}" presName="node" presStyleLbl="node1" presStyleIdx="3" presStyleCnt="5" custScaleX="104060" custRadScaleRad="93562" custRadScaleInc="-183772">
        <dgm:presLayoutVars>
          <dgm:bulletEnabled val="1"/>
        </dgm:presLayoutVars>
      </dgm:prSet>
      <dgm:spPr/>
    </dgm:pt>
    <dgm:pt modelId="{92BEB5BB-3E6D-40E9-8A08-DE76C8FEFD52}" type="pres">
      <dgm:prSet presAssocID="{2367BB96-E184-4BCD-8E38-1EAE4741274C}" presName="Name9" presStyleLbl="parChTrans1D2" presStyleIdx="4" presStyleCnt="5"/>
      <dgm:spPr/>
    </dgm:pt>
    <dgm:pt modelId="{5D433BBF-3B8D-4F68-A8AC-FD6C0FAEC59E}" type="pres">
      <dgm:prSet presAssocID="{2367BB96-E184-4BCD-8E38-1EAE4741274C}" presName="connTx" presStyleLbl="parChTrans1D2" presStyleIdx="4" presStyleCnt="5"/>
      <dgm:spPr/>
    </dgm:pt>
    <dgm:pt modelId="{A8C0C09F-1356-494F-9736-0343DD3CC1E0}" type="pres">
      <dgm:prSet presAssocID="{AF0729B5-A337-4587-A6D7-D9FBF3215A50}" presName="node" presStyleLbl="node1" presStyleIdx="4" presStyleCnt="5" custScaleX="104060" custRadScaleRad="32689" custRadScaleInc="252944">
        <dgm:presLayoutVars>
          <dgm:bulletEnabled val="1"/>
        </dgm:presLayoutVars>
      </dgm:prSet>
      <dgm:spPr/>
    </dgm:pt>
  </dgm:ptLst>
  <dgm:cxnLst>
    <dgm:cxn modelId="{CCF51507-3A6F-4F0B-B6B7-107CB9E58734}" srcId="{4551CB0F-44E4-4B64-8491-A7B678D94A25}" destId="{18F73FE9-C948-44DA-A212-81D86B20B00F}" srcOrd="0" destOrd="0" parTransId="{674CC2EA-DB12-4B6C-9E23-9150C9A8C32B}" sibTransId="{B9836E4D-118A-4011-85D9-918C46D3CDBF}"/>
    <dgm:cxn modelId="{88069507-2DAC-4395-9F27-3B221A316A1D}" type="presOf" srcId="{FA665FF7-B9F9-47B2-BEE7-FF4B7DDB01D1}" destId="{4C4F46AF-9F8E-45EC-8977-6BDD216398A1}" srcOrd="1" destOrd="0" presId="urn:microsoft.com/office/officeart/2005/8/layout/radial1"/>
    <dgm:cxn modelId="{E2841120-32F5-4C7B-B823-BF248C2056D6}" type="presOf" srcId="{18F73FE9-C948-44DA-A212-81D86B20B00F}" destId="{E2CA9DFC-9D38-49A3-8A41-D34F04FC29C1}" srcOrd="0" destOrd="0" presId="urn:microsoft.com/office/officeart/2005/8/layout/radial1"/>
    <dgm:cxn modelId="{FBE1682B-1359-4905-91F4-413053D5C64E}" type="presOf" srcId="{0BCFE895-2A24-4DCB-8CD6-A68E925308EF}" destId="{507E2BAF-7359-4EF4-8F70-53DE53E9C2B7}" srcOrd="1" destOrd="0" presId="urn:microsoft.com/office/officeart/2005/8/layout/radial1"/>
    <dgm:cxn modelId="{B73AD52D-ECE6-4305-8989-6BA3DB22368E}" type="presOf" srcId="{4551CB0F-44E4-4B64-8491-A7B678D94A25}" destId="{4ECA9E33-C051-4690-8776-80452E99807B}" srcOrd="0" destOrd="0" presId="urn:microsoft.com/office/officeart/2005/8/layout/radial1"/>
    <dgm:cxn modelId="{130D3862-FBEF-4ED0-85A5-B694608E8636}" type="presOf" srcId="{8D85C32C-DEB2-4397-A902-A8D3F6C3842C}" destId="{1ED91367-2C06-49AF-8DBF-30368C596DB9}" srcOrd="0" destOrd="0" presId="urn:microsoft.com/office/officeart/2005/8/layout/radial1"/>
    <dgm:cxn modelId="{6BED3F42-9FF9-440C-AA3B-4B2EEDC553AF}" type="presOf" srcId="{FAF414E7-DD91-488E-AED7-C7448FE5A3A5}" destId="{D2BC3175-FA46-47ED-AC15-0AD58B8C8594}" srcOrd="0" destOrd="0" presId="urn:microsoft.com/office/officeart/2005/8/layout/radial1"/>
    <dgm:cxn modelId="{989E7763-5FFC-4B40-A83A-EC48CE47175D}" srcId="{5E020207-845C-4E10-9DE0-E8518E55C0D6}" destId="{E5FC7196-DA5D-497C-A303-A03BAAB0E0BA}" srcOrd="1" destOrd="0" parTransId="{79855FBB-40FF-4D44-AE8A-94CB599EEFB9}" sibTransId="{CF4F6E4C-4BDF-49A6-A9D4-C3F255AC0FD3}"/>
    <dgm:cxn modelId="{6807B965-64AD-4F9E-B572-0DF041F5FC2C}" srcId="{5E020207-845C-4E10-9DE0-E8518E55C0D6}" destId="{EB3E45FE-B693-4236-9461-C1CB3CFC550E}" srcOrd="4" destOrd="0" parTransId="{DB97F823-3C03-4D95-8461-86A41CE5F9F7}" sibTransId="{51385812-16A7-4BB4-99F6-7AA3A0157C61}"/>
    <dgm:cxn modelId="{CA8BD867-CCF0-47F0-B144-217EE90CD999}" type="presOf" srcId="{3E197ADD-AF25-4E64-9ED6-3303B5565D9E}" destId="{62416B7E-E9B6-4279-A735-4484D00CFDF9}" srcOrd="1" destOrd="0" presId="urn:microsoft.com/office/officeart/2005/8/layout/radial1"/>
    <dgm:cxn modelId="{2854546B-C232-4C49-87A9-071941570629}" type="presOf" srcId="{2367BB96-E184-4BCD-8E38-1EAE4741274C}" destId="{5D433BBF-3B8D-4F68-A8AC-FD6C0FAEC59E}" srcOrd="1" destOrd="0" presId="urn:microsoft.com/office/officeart/2005/8/layout/radial1"/>
    <dgm:cxn modelId="{9280ED4E-2125-443D-A2AA-6D7E67B445FC}" srcId="{4551CB0F-44E4-4B64-8491-A7B678D94A25}" destId="{62795C85-9E03-4A2E-AFA9-528F9D59873C}" srcOrd="3" destOrd="0" parTransId="{3E197ADD-AF25-4E64-9ED6-3303B5565D9E}" sibTransId="{FCEF3E12-84A3-46D8-88F4-34E5A7DE5E29}"/>
    <dgm:cxn modelId="{2894BF77-5EA1-42A8-996D-A7BEB71E18A8}" type="presOf" srcId="{62795C85-9E03-4A2E-AFA9-528F9D59873C}" destId="{8069C3BE-D318-4071-B564-9B32D2558731}" srcOrd="0" destOrd="0" presId="urn:microsoft.com/office/officeart/2005/8/layout/radial1"/>
    <dgm:cxn modelId="{51785E59-A709-4329-A708-081E8835EBA2}" srcId="{4551CB0F-44E4-4B64-8491-A7B678D94A25}" destId="{AF0729B5-A337-4587-A6D7-D9FBF3215A50}" srcOrd="4" destOrd="0" parTransId="{2367BB96-E184-4BCD-8E38-1EAE4741274C}" sibTransId="{43D10CDE-43AA-4241-A200-62A00E24A9AD}"/>
    <dgm:cxn modelId="{93814F79-56D6-4FB0-BD82-96CE8C6E6516}" srcId="{5E020207-845C-4E10-9DE0-E8518E55C0D6}" destId="{B7BE0019-1A8C-466A-AA22-6E4D7994C994}" srcOrd="2" destOrd="0" parTransId="{D81DE7C8-7630-48D6-B1F8-851CC1869D52}" sibTransId="{B5F87DD8-80DD-4BCA-AF08-C93DAB2DB5E9}"/>
    <dgm:cxn modelId="{BAA69B88-0064-440C-9A86-8ED08A1D21DC}" type="presOf" srcId="{674CC2EA-DB12-4B6C-9E23-9150C9A8C32B}" destId="{A08E2114-6810-471B-8C0D-06AA6B899832}" srcOrd="1" destOrd="0" presId="urn:microsoft.com/office/officeart/2005/8/layout/radial1"/>
    <dgm:cxn modelId="{0710138D-12D2-43CA-8F13-9789076B128D}" type="presOf" srcId="{FA665FF7-B9F9-47B2-BEE7-FF4B7DDB01D1}" destId="{68904846-4BA5-4E3F-B905-2E19ED3ED815}" srcOrd="0" destOrd="0" presId="urn:microsoft.com/office/officeart/2005/8/layout/radial1"/>
    <dgm:cxn modelId="{DCF709A0-90B3-4E56-B019-2B380F064BA0}" type="presOf" srcId="{2367BB96-E184-4BCD-8E38-1EAE4741274C}" destId="{92BEB5BB-3E6D-40E9-8A08-DE76C8FEFD52}" srcOrd="0" destOrd="0" presId="urn:microsoft.com/office/officeart/2005/8/layout/radial1"/>
    <dgm:cxn modelId="{EB74B4AD-15B8-4C05-9EE2-F287426EDFB4}" srcId="{4551CB0F-44E4-4B64-8491-A7B678D94A25}" destId="{FAF414E7-DD91-488E-AED7-C7448FE5A3A5}" srcOrd="1" destOrd="0" parTransId="{FA665FF7-B9F9-47B2-BEE7-FF4B7DDB01D1}" sibTransId="{B6C9036A-70BF-462D-8530-EBE409D7C564}"/>
    <dgm:cxn modelId="{6A0940B8-CD52-442E-A1C5-5C8FDEEBC511}" srcId="{5E020207-845C-4E10-9DE0-E8518E55C0D6}" destId="{4551CB0F-44E4-4B64-8491-A7B678D94A25}" srcOrd="0" destOrd="0" parTransId="{FCC5EE79-2C2F-41C7-804B-C548E480F2EC}" sibTransId="{CB57BF4C-0EBB-482E-860E-36A7C471E128}"/>
    <dgm:cxn modelId="{51C028B9-0010-4AB9-BC8A-749E2F0091AC}" srcId="{5E020207-845C-4E10-9DE0-E8518E55C0D6}" destId="{1240C874-83CD-4CB8-A56F-4EC1E8446A99}" srcOrd="3" destOrd="0" parTransId="{1212929D-0A9D-4143-BA46-FE6431E193FB}" sibTransId="{E67B528C-A47D-44AF-BF63-6442A856E63F}"/>
    <dgm:cxn modelId="{2BD805CA-CF6C-4C83-9399-E1CDEAD081D3}" type="presOf" srcId="{674CC2EA-DB12-4B6C-9E23-9150C9A8C32B}" destId="{2BF67FF2-CAB5-434E-B421-4289E5797BCC}" srcOrd="0" destOrd="0" presId="urn:microsoft.com/office/officeart/2005/8/layout/radial1"/>
    <dgm:cxn modelId="{18DF6BD0-BFBD-4C98-A9F1-59B61A144446}" type="presOf" srcId="{0BCFE895-2A24-4DCB-8CD6-A68E925308EF}" destId="{EF47A5D8-7593-4D0A-98A6-9FE106DC1622}" srcOrd="0" destOrd="0" presId="urn:microsoft.com/office/officeart/2005/8/layout/radial1"/>
    <dgm:cxn modelId="{F20076DB-F6D8-44B3-945F-0D5DAF5A739B}" type="presOf" srcId="{5E020207-845C-4E10-9DE0-E8518E55C0D6}" destId="{D3F5EFEF-739B-4C5D-A2C9-AE56D9EC0E36}" srcOrd="0" destOrd="0" presId="urn:microsoft.com/office/officeart/2005/8/layout/radial1"/>
    <dgm:cxn modelId="{6F3E7BE0-4372-4111-BE37-3675635E2639}" srcId="{4551CB0F-44E4-4B64-8491-A7B678D94A25}" destId="{8D85C32C-DEB2-4397-A902-A8D3F6C3842C}" srcOrd="2" destOrd="0" parTransId="{0BCFE895-2A24-4DCB-8CD6-A68E925308EF}" sibTransId="{EF9B717B-0E91-4D50-AD99-BC0B8695B6C4}"/>
    <dgm:cxn modelId="{5671B5E2-97A8-4F41-B9DF-6F508B9F3CBD}" type="presOf" srcId="{AF0729B5-A337-4587-A6D7-D9FBF3215A50}" destId="{A8C0C09F-1356-494F-9736-0343DD3CC1E0}" srcOrd="0" destOrd="0" presId="urn:microsoft.com/office/officeart/2005/8/layout/radial1"/>
    <dgm:cxn modelId="{24E50DFA-9118-4E2F-8A90-45B6BD8BCBB4}" type="presOf" srcId="{3E197ADD-AF25-4E64-9ED6-3303B5565D9E}" destId="{7CD4AE2C-35A1-4E4B-B436-8F2EA4D0F07E}" srcOrd="0" destOrd="0" presId="urn:microsoft.com/office/officeart/2005/8/layout/radial1"/>
    <dgm:cxn modelId="{E6DBA62D-39B7-4CEC-AB79-DEFFDAAAC045}" type="presParOf" srcId="{D3F5EFEF-739B-4C5D-A2C9-AE56D9EC0E36}" destId="{4ECA9E33-C051-4690-8776-80452E99807B}" srcOrd="0" destOrd="0" presId="urn:microsoft.com/office/officeart/2005/8/layout/radial1"/>
    <dgm:cxn modelId="{E4F0F31D-4458-4381-94AD-5A4878793119}" type="presParOf" srcId="{D3F5EFEF-739B-4C5D-A2C9-AE56D9EC0E36}" destId="{2BF67FF2-CAB5-434E-B421-4289E5797BCC}" srcOrd="1" destOrd="0" presId="urn:microsoft.com/office/officeart/2005/8/layout/radial1"/>
    <dgm:cxn modelId="{E3B182C5-9C34-48BC-9475-5C71CD72758D}" type="presParOf" srcId="{2BF67FF2-CAB5-434E-B421-4289E5797BCC}" destId="{A08E2114-6810-471B-8C0D-06AA6B899832}" srcOrd="0" destOrd="0" presId="urn:microsoft.com/office/officeart/2005/8/layout/radial1"/>
    <dgm:cxn modelId="{3975A763-7EF9-473F-AADA-548447501E4F}" type="presParOf" srcId="{D3F5EFEF-739B-4C5D-A2C9-AE56D9EC0E36}" destId="{E2CA9DFC-9D38-49A3-8A41-D34F04FC29C1}" srcOrd="2" destOrd="0" presId="urn:microsoft.com/office/officeart/2005/8/layout/radial1"/>
    <dgm:cxn modelId="{8BF1145F-83EC-43D0-8659-8C39E4F96F2B}" type="presParOf" srcId="{D3F5EFEF-739B-4C5D-A2C9-AE56D9EC0E36}" destId="{68904846-4BA5-4E3F-B905-2E19ED3ED815}" srcOrd="3" destOrd="0" presId="urn:microsoft.com/office/officeart/2005/8/layout/radial1"/>
    <dgm:cxn modelId="{287F6E41-2885-4CF8-8B34-8E28A8160A07}" type="presParOf" srcId="{68904846-4BA5-4E3F-B905-2E19ED3ED815}" destId="{4C4F46AF-9F8E-45EC-8977-6BDD216398A1}" srcOrd="0" destOrd="0" presId="urn:microsoft.com/office/officeart/2005/8/layout/radial1"/>
    <dgm:cxn modelId="{9B7CAEA0-AF21-4509-A97D-6EE8D4371463}" type="presParOf" srcId="{D3F5EFEF-739B-4C5D-A2C9-AE56D9EC0E36}" destId="{D2BC3175-FA46-47ED-AC15-0AD58B8C8594}" srcOrd="4" destOrd="0" presId="urn:microsoft.com/office/officeart/2005/8/layout/radial1"/>
    <dgm:cxn modelId="{F4D09C37-13D8-4E05-9F83-EF31DEB114A0}" type="presParOf" srcId="{D3F5EFEF-739B-4C5D-A2C9-AE56D9EC0E36}" destId="{EF47A5D8-7593-4D0A-98A6-9FE106DC1622}" srcOrd="5" destOrd="0" presId="urn:microsoft.com/office/officeart/2005/8/layout/radial1"/>
    <dgm:cxn modelId="{B3813E9A-4678-4098-9AD9-C63654B515F2}" type="presParOf" srcId="{EF47A5D8-7593-4D0A-98A6-9FE106DC1622}" destId="{507E2BAF-7359-4EF4-8F70-53DE53E9C2B7}" srcOrd="0" destOrd="0" presId="urn:microsoft.com/office/officeart/2005/8/layout/radial1"/>
    <dgm:cxn modelId="{E0914A6C-2498-4DE9-B63D-2B6923DF70B1}" type="presParOf" srcId="{D3F5EFEF-739B-4C5D-A2C9-AE56D9EC0E36}" destId="{1ED91367-2C06-49AF-8DBF-30368C596DB9}" srcOrd="6" destOrd="0" presId="urn:microsoft.com/office/officeart/2005/8/layout/radial1"/>
    <dgm:cxn modelId="{212D7F38-53CD-403D-A1AA-0F7C3C4B67E6}" type="presParOf" srcId="{D3F5EFEF-739B-4C5D-A2C9-AE56D9EC0E36}" destId="{7CD4AE2C-35A1-4E4B-B436-8F2EA4D0F07E}" srcOrd="7" destOrd="0" presId="urn:microsoft.com/office/officeart/2005/8/layout/radial1"/>
    <dgm:cxn modelId="{7159FA08-21A4-4767-A6C8-B35A4FB1739B}" type="presParOf" srcId="{7CD4AE2C-35A1-4E4B-B436-8F2EA4D0F07E}" destId="{62416B7E-E9B6-4279-A735-4484D00CFDF9}" srcOrd="0" destOrd="0" presId="urn:microsoft.com/office/officeart/2005/8/layout/radial1"/>
    <dgm:cxn modelId="{68C5AD27-D05E-4CA5-B002-B308F81BEC7D}" type="presParOf" srcId="{D3F5EFEF-739B-4C5D-A2C9-AE56D9EC0E36}" destId="{8069C3BE-D318-4071-B564-9B32D2558731}" srcOrd="8" destOrd="0" presId="urn:microsoft.com/office/officeart/2005/8/layout/radial1"/>
    <dgm:cxn modelId="{9F4F840C-819E-4ADC-AFEB-3069CEB46B50}" type="presParOf" srcId="{D3F5EFEF-739B-4C5D-A2C9-AE56D9EC0E36}" destId="{92BEB5BB-3E6D-40E9-8A08-DE76C8FEFD52}" srcOrd="9" destOrd="0" presId="urn:microsoft.com/office/officeart/2005/8/layout/radial1"/>
    <dgm:cxn modelId="{AC26B37E-5054-4CF5-AA7B-FF2E5ED2355F}" type="presParOf" srcId="{92BEB5BB-3E6D-40E9-8A08-DE76C8FEFD52}" destId="{5D433BBF-3B8D-4F68-A8AC-FD6C0FAEC59E}" srcOrd="0" destOrd="0" presId="urn:microsoft.com/office/officeart/2005/8/layout/radial1"/>
    <dgm:cxn modelId="{D6493E91-C4EA-4449-880C-496D3DF3EDCE}" type="presParOf" srcId="{D3F5EFEF-739B-4C5D-A2C9-AE56D9EC0E36}" destId="{A8C0C09F-1356-494F-9736-0343DD3CC1E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A9E33-C051-4690-8776-80452E99807B}">
      <dsp:nvSpPr>
        <dsp:cNvPr id="0" name=""/>
        <dsp:cNvSpPr/>
      </dsp:nvSpPr>
      <dsp:spPr>
        <a:xfrm>
          <a:off x="6467847" y="2114732"/>
          <a:ext cx="1673573" cy="1608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Refrential Integrity</a:t>
          </a:r>
        </a:p>
      </dsp:txBody>
      <dsp:txXfrm>
        <a:off x="6712936" y="2350259"/>
        <a:ext cx="1183395" cy="1137223"/>
      </dsp:txXfrm>
    </dsp:sp>
    <dsp:sp modelId="{2BF67FF2-CAB5-434E-B421-4289E5797BCC}">
      <dsp:nvSpPr>
        <dsp:cNvPr id="0" name=""/>
        <dsp:cNvSpPr/>
      </dsp:nvSpPr>
      <dsp:spPr>
        <a:xfrm rot="16202450">
          <a:off x="7062756" y="1857894"/>
          <a:ext cx="485247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4214"/>
              </a:moveTo>
              <a:lnTo>
                <a:pt x="485247" y="14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3248" y="1859977"/>
        <a:ext cx="24262" cy="24262"/>
      </dsp:txXfrm>
    </dsp:sp>
    <dsp:sp modelId="{E2CA9DFC-9D38-49A3-8A41-D34F04FC29C1}">
      <dsp:nvSpPr>
        <dsp:cNvPr id="0" name=""/>
        <dsp:cNvSpPr/>
      </dsp:nvSpPr>
      <dsp:spPr>
        <a:xfrm>
          <a:off x="6469339" y="21207"/>
          <a:ext cx="1673573" cy="1608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Accuracy</a:t>
          </a:r>
        </a:p>
      </dsp:txBody>
      <dsp:txXfrm>
        <a:off x="6714428" y="256734"/>
        <a:ext cx="1183395" cy="1137223"/>
      </dsp:txXfrm>
    </dsp:sp>
    <dsp:sp modelId="{68904846-4BA5-4E3F-B905-2E19ED3ED815}">
      <dsp:nvSpPr>
        <dsp:cNvPr id="0" name=""/>
        <dsp:cNvSpPr/>
      </dsp:nvSpPr>
      <dsp:spPr>
        <a:xfrm rot="20520609">
          <a:off x="8086924" y="2581146"/>
          <a:ext cx="427943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4214"/>
              </a:moveTo>
              <a:lnTo>
                <a:pt x="427943" y="14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0197" y="2584662"/>
        <a:ext cx="21397" cy="21397"/>
      </dsp:txXfrm>
    </dsp:sp>
    <dsp:sp modelId="{D2BC3175-FA46-47ED-AC15-0AD58B8C8594}">
      <dsp:nvSpPr>
        <dsp:cNvPr id="0" name=""/>
        <dsp:cNvSpPr/>
      </dsp:nvSpPr>
      <dsp:spPr>
        <a:xfrm>
          <a:off x="8460371" y="1467711"/>
          <a:ext cx="1673573" cy="1608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Consistency</a:t>
          </a:r>
        </a:p>
      </dsp:txBody>
      <dsp:txXfrm>
        <a:off x="8705460" y="1703238"/>
        <a:ext cx="1183395" cy="1137223"/>
      </dsp:txXfrm>
    </dsp:sp>
    <dsp:sp modelId="{EF47A5D8-7593-4D0A-98A6-9FE106DC1622}">
      <dsp:nvSpPr>
        <dsp:cNvPr id="0" name=""/>
        <dsp:cNvSpPr/>
      </dsp:nvSpPr>
      <dsp:spPr>
        <a:xfrm rot="3237972">
          <a:off x="7688467" y="3751488"/>
          <a:ext cx="464379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4214"/>
              </a:moveTo>
              <a:lnTo>
                <a:pt x="464379" y="14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9047" y="3754092"/>
        <a:ext cx="23218" cy="23218"/>
      </dsp:txXfrm>
    </dsp:sp>
    <dsp:sp modelId="{1ED91367-2C06-49AF-8DBF-30368C596DB9}">
      <dsp:nvSpPr>
        <dsp:cNvPr id="0" name=""/>
        <dsp:cNvSpPr/>
      </dsp:nvSpPr>
      <dsp:spPr>
        <a:xfrm>
          <a:off x="7699892" y="3808394"/>
          <a:ext cx="1673573" cy="1608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Preventing Orphaned Recors</a:t>
          </a:r>
        </a:p>
      </dsp:txBody>
      <dsp:txXfrm>
        <a:off x="7944981" y="4043921"/>
        <a:ext cx="1183395" cy="1137223"/>
      </dsp:txXfrm>
    </dsp:sp>
    <dsp:sp modelId="{7CD4AE2C-35A1-4E4B-B436-8F2EA4D0F07E}">
      <dsp:nvSpPr>
        <dsp:cNvPr id="0" name=""/>
        <dsp:cNvSpPr/>
      </dsp:nvSpPr>
      <dsp:spPr>
        <a:xfrm rot="7558056">
          <a:off x="6458788" y="3751473"/>
          <a:ext cx="462657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4214"/>
              </a:moveTo>
              <a:lnTo>
                <a:pt x="462657" y="14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678550" y="3754121"/>
        <a:ext cx="23132" cy="23132"/>
      </dsp:txXfrm>
    </dsp:sp>
    <dsp:sp modelId="{8069C3BE-D318-4071-B564-9B32D2558731}">
      <dsp:nvSpPr>
        <dsp:cNvPr id="0" name=""/>
        <dsp:cNvSpPr/>
      </dsp:nvSpPr>
      <dsp:spPr>
        <a:xfrm>
          <a:off x="5238812" y="3808366"/>
          <a:ext cx="1673573" cy="1608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5483901" y="4043893"/>
        <a:ext cx="1183395" cy="1137223"/>
      </dsp:txXfrm>
    </dsp:sp>
    <dsp:sp modelId="{92BEB5BB-3E6D-40E9-8A08-DE76C8FEFD52}">
      <dsp:nvSpPr>
        <dsp:cNvPr id="0" name=""/>
        <dsp:cNvSpPr/>
      </dsp:nvSpPr>
      <dsp:spPr>
        <a:xfrm rot="11880592">
          <a:off x="6097266" y="2581235"/>
          <a:ext cx="425128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4214"/>
              </a:moveTo>
              <a:lnTo>
                <a:pt x="425128" y="14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299202" y="2584821"/>
        <a:ext cx="21256" cy="21256"/>
      </dsp:txXfrm>
    </dsp:sp>
    <dsp:sp modelId="{A8C0C09F-1356-494F-9736-0343DD3CC1E0}">
      <dsp:nvSpPr>
        <dsp:cNvPr id="0" name=""/>
        <dsp:cNvSpPr/>
      </dsp:nvSpPr>
      <dsp:spPr>
        <a:xfrm>
          <a:off x="4478240" y="1467890"/>
          <a:ext cx="1673573" cy="16082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Enhanced Data Quality</a:t>
          </a:r>
        </a:p>
      </dsp:txBody>
      <dsp:txXfrm>
        <a:off x="4723329" y="1703417"/>
        <a:ext cx="1183395" cy="1137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7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61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7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C64C-CE73-4852-B0AC-6439D8E45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AB932-6197-44A9-8B1F-A30BA1BA2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356C-F3D4-4684-A576-26AA7A12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6B8A-5EEC-4127-8034-D321A1C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E850-ADC5-48F6-A316-0EE3A1E6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D287-AEE9-4B25-A834-67290EA3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C63D-6C59-4154-9D68-4D6F0FB3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D279-BDC0-4018-8810-A4EF0747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222B-F97D-4EF1-8ABB-8842BEF6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C84C-8988-447A-B4AC-A07D0E50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7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4EC0-FC11-4CD9-AA6A-8E7B33B8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DDB42-B750-404D-910B-1137969B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8D73-F589-44AB-A1A1-158703F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37EF-47F1-48F1-A71D-D374771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99FE-986D-4751-840E-88F7E1DC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12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EA7D-74D7-4E66-B97D-91FCC55B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8F3A-DFD5-422F-AF5D-6593B631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476CE-AE81-4212-94A4-2F8A0D6B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7637-4449-4FF0-B9DE-E44AF3E9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3D02-1B39-4380-AABA-B681AF81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68F00-BAE0-402C-BE73-9ADBAA9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7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866-8AE5-41AB-87CB-3E73B010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2CA0-9767-40A1-9528-8DB82E1E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8E62-55B1-4A1F-91BD-CCD10544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19EE9-93F9-4FE6-B83F-17504A606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9B5C8-70EB-48FE-A012-A9646A64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D40C0-691F-4C98-A604-1244C2C3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BC8A1-E03B-4995-9E5E-35611C71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9F329-3B98-4BF7-AB11-84D0735B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5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C4B9-9BDA-4787-A2F8-693FB9E4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DF8DE-E5B3-480E-BBC6-16C22242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9BCC-1EC7-435A-916A-DD0826BE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68A-BAD0-4BEF-B37D-EBDC65A6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2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39F95-5F3F-4C88-884C-5AC7FCF6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9FFEC-343B-4DBB-9FD7-A5040EF4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DC535-CA2C-4683-A2CC-B01777AD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17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8985-8346-4FA3-9E7D-92E63505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A63F-541B-4F58-ADA8-E2C619AF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6F56E-C51F-4D3B-B6BB-72B4D8F4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92316-F876-4557-9D6E-4C267FC8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7B9F-4320-4089-8931-DFC7CFA1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85F39-9C4D-4A29-9AC4-34544778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293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F4D8-A0A2-4E04-83AA-478DA494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EC4B5-896F-46A4-973F-AB98B4EDB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C965-68AC-460A-8A50-9F26DC23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D1F35-4248-4BF1-8F00-1A56B755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A05DD-12AF-4661-9D7B-11FD430D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EB1FF-3626-4181-A05C-8D62FE0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713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B94F-7568-4F96-A540-4E6E2962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BAC1-F9AD-4C9C-87D9-27680A2D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1E66-C903-45DD-8051-64FA42DA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95FC-95E4-45E2-881B-7863DD67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AF2C-2DDF-420F-A67D-A40D8613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58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7C1B5-353A-40E4-9072-776AB0E06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D3E9-BF48-454B-8C17-28139DA9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29A9-F5D3-49EB-96D0-2588C939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8D-32E6-4B09-8A3D-5E99DA03B3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B9A4-0AA0-4BFC-92F2-C147CFE1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8E07-E232-47B0-8A57-AE35EEB0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49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7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7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7"/>
            <a:ext cx="2834640" cy="232199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1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1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1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613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4E65D-ACFE-440C-9C1B-268924E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091D-323B-4CE5-A56A-F5E38FCA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A3EF-713F-4F34-9EFA-2D41E65D5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D859-775B-46F0-98B1-272BB40A434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B254-3A86-4DF2-A12F-A00814590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BAD0-9949-4D10-A639-6E088E80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8C61-31B5-4286-8260-D8177D0C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sql/sql_primarykey.asp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2C2592-9E0B-4CFF-B465-9D17FC98E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364" y="3248900"/>
            <a:ext cx="6255327" cy="831273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relationships between tables by enforcing referential integrity using the FOREIGN KEY constraint.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FA7F-5B9C-45F7-BF1D-5A230B4920AC}"/>
              </a:ext>
            </a:extLst>
          </p:cNvPr>
          <p:cNvSpPr/>
          <p:nvPr/>
        </p:nvSpPr>
        <p:spPr>
          <a:xfrm>
            <a:off x="2320172" y="1854498"/>
            <a:ext cx="7015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FOREIGN KEY Constraint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F39D4-1F2E-4318-9466-649443E3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389360"/>
            <a:ext cx="2916382" cy="291638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E39441F-6961-4B44-8202-D83D4AA428D8}"/>
              </a:ext>
            </a:extLst>
          </p:cNvPr>
          <p:cNvSpPr txBox="1">
            <a:spLocks/>
          </p:cNvSpPr>
          <p:nvPr/>
        </p:nvSpPr>
        <p:spPr>
          <a:xfrm>
            <a:off x="7772399" y="4135608"/>
            <a:ext cx="2147456" cy="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Dipal Paneri.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4E201-BEFB-49DD-88D7-62DB81D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901E8-624D-4D67-94AF-F0385A0CEC58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4" r="6504"/>
          <a:stretch/>
        </p:blipFill>
        <p:spPr bwMode="auto">
          <a:xfrm>
            <a:off x="463513" y="345558"/>
            <a:ext cx="4544422" cy="6193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23DC6FD-693C-4976-9C01-4BEA1C2A0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376" y="369038"/>
            <a:ext cx="1809750" cy="952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Interger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assigned as Primary key where Entity Integrity Constraint is applicable.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4077EFD-A72A-417D-A794-D5F246C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584" y="2023597"/>
            <a:ext cx="1809750" cy="10759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Where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product_sku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Integer and assigned as Primary key where Entity Integrity Constraint is applicable.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57B756F-13EE-44B9-A31C-CE129144C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848" y="4993115"/>
            <a:ext cx="1809750" cy="423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Table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Table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F46F66D-E70B-402E-86AF-62EEA897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059" y="5875330"/>
            <a:ext cx="1890395" cy="428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Table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Table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B3337A1D-015F-4C0B-BC29-72487EBB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402" y="3880072"/>
            <a:ext cx="1809750" cy="952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Where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product_sku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Integer and assigned as Primary key where Entity Integrity Constraint is applicable.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9C21CB-ED1F-4080-BD6D-DA898292E41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743200" y="845288"/>
            <a:ext cx="4032176" cy="212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E25A8D-1226-4A54-B515-EA372155A52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25972" y="2561561"/>
            <a:ext cx="4835612" cy="4271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0159C-7FAE-489E-AA3D-866DC5585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30280" y="4356322"/>
            <a:ext cx="3811122" cy="63321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B111DC-911D-421B-BD79-9F722D46189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0858" y="5204888"/>
            <a:ext cx="4040990" cy="59822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FBCB62-57A4-4D51-AC6B-C0E2EE5C822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44140" y="6089643"/>
            <a:ext cx="22419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966CAC-F6E2-45E1-96F0-27CB30812398}"/>
              </a:ext>
            </a:extLst>
          </p:cNvPr>
          <p:cNvSpPr/>
          <p:nvPr/>
        </p:nvSpPr>
        <p:spPr>
          <a:xfrm>
            <a:off x="810641" y="877186"/>
            <a:ext cx="1932559" cy="29771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3A73B9-05D6-4E70-85DB-3F4ECF2E95FB}"/>
              </a:ext>
            </a:extLst>
          </p:cNvPr>
          <p:cNvSpPr/>
          <p:nvPr/>
        </p:nvSpPr>
        <p:spPr>
          <a:xfrm>
            <a:off x="822197" y="2859154"/>
            <a:ext cx="2208083" cy="29972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AB6110-A63B-497F-8385-D1DC8F5E656E}"/>
              </a:ext>
            </a:extLst>
          </p:cNvPr>
          <p:cNvSpPr/>
          <p:nvPr/>
        </p:nvSpPr>
        <p:spPr>
          <a:xfrm>
            <a:off x="792174" y="4843130"/>
            <a:ext cx="2115831" cy="29972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2B38F4-BA1F-4F12-8FE9-E36A234F8FAB}"/>
              </a:ext>
            </a:extLst>
          </p:cNvPr>
          <p:cNvSpPr/>
          <p:nvPr/>
        </p:nvSpPr>
        <p:spPr>
          <a:xfrm>
            <a:off x="810641" y="5672470"/>
            <a:ext cx="3674885" cy="281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C1DC1C-BA1F-464C-9562-C2469A8C1F43}"/>
              </a:ext>
            </a:extLst>
          </p:cNvPr>
          <p:cNvSpPr/>
          <p:nvPr/>
        </p:nvSpPr>
        <p:spPr>
          <a:xfrm>
            <a:off x="792174" y="5989829"/>
            <a:ext cx="4151966" cy="256775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ED1D-95EB-405D-BFFA-C16DD5A8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29" y="2052083"/>
            <a:ext cx="3415857" cy="1032466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E76C-A66E-4A42-A79D-2537FC89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9208" y="3329505"/>
            <a:ext cx="4229248" cy="1032467"/>
          </a:xfrm>
        </p:spPr>
        <p:txBody>
          <a:bodyPr/>
          <a:lstStyle/>
          <a:p>
            <a:r>
              <a:rPr lang="en-IN" dirty="0"/>
              <a:t>By Dipal Paneri </a:t>
            </a:r>
          </a:p>
          <a:p>
            <a:r>
              <a:rPr lang="en-IN" dirty="0"/>
              <a:t>Topic From @Mentorness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99D6-3B6D-4EE0-8536-576BC398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8C5A-43C4-4F3E-800B-621306C4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38" y="290368"/>
            <a:ext cx="3932237" cy="706582"/>
          </a:xfrm>
        </p:spPr>
        <p:txBody>
          <a:bodyPr/>
          <a:lstStyle/>
          <a:p>
            <a:r>
              <a:rPr lang="en-IN" dirty="0"/>
              <a:t>What is Foreign Key ?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8D9371-4F17-4C0A-86F0-F1C0DD73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140" y="4081248"/>
            <a:ext cx="4338060" cy="6650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a Primary Key?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1C92F-0BAA-4824-99BF-2214E1BB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406" y="1330036"/>
            <a:ext cx="9107775" cy="1731819"/>
          </a:xfrm>
        </p:spPr>
        <p:txBody>
          <a:bodyPr>
            <a:normAutofit/>
          </a:bodyPr>
          <a:lstStyle/>
          <a:p>
            <a:r>
              <a:rPr lang="en-US" sz="1800" spc="-5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Foreign keys create an association between two tables by linking them together on the database layer and help to ensure referential integrity. a foreign key always points to the primary keys of another table. Foreign keys are optional and are only used when we need to associate two tables on the database layer.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</a:rPr>
              <a:t> 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FOREIGN 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</a:rPr>
              <a:t> is a field (or collection of fields) in one table, that refers to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</a:rPr>
              <a:t> in another table.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715B6-63C8-4E8E-B3A9-788A1576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2</a:t>
            </a:fld>
            <a:endParaRPr lang="en-US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F986900B-3D61-4728-88F1-607C7123AA62}"/>
              </a:ext>
            </a:extLst>
          </p:cNvPr>
          <p:cNvSpPr txBox="1">
            <a:spLocks/>
          </p:cNvSpPr>
          <p:nvPr/>
        </p:nvSpPr>
        <p:spPr>
          <a:xfrm>
            <a:off x="3969327" y="4746266"/>
            <a:ext cx="8007927" cy="11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primary key is a column in a table that is used as a unique identifier for each row. It functions a bit like the row’s address, and is used for the table’s primary index.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637981-19EC-422A-B62E-2F35EE90D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4" y="3477491"/>
            <a:ext cx="2952637" cy="2272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34D2F-9C5F-4028-9FA1-16EE5477405D}"/>
              </a:ext>
            </a:extLst>
          </p:cNvPr>
          <p:cNvCxnSpPr>
            <a:cxnSpLocks/>
          </p:cNvCxnSpPr>
          <p:nvPr/>
        </p:nvCxnSpPr>
        <p:spPr>
          <a:xfrm>
            <a:off x="3775364" y="3394941"/>
            <a:ext cx="813954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9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8C5A-43C4-4F3E-800B-621306C4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540327"/>
            <a:ext cx="6040582" cy="1532659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effectLst/>
                <a:latin typeface="+mn-lt"/>
              </a:rPr>
              <a:t>A Foreign Key (FK) Constraint in SQL is a way to enforce referential integrity between two tables. It ensures that the values in a column (or columns) of one table match the values in another table's primary key or unique constraint.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4819A-5BF9-45C6-A3CD-F1ECA1045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" y="1617232"/>
            <a:ext cx="4842164" cy="37337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715B6-63C8-4E8E-B3A9-788A1576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3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0042E9-A98A-437C-BB10-371B1F5A24B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10895" r="5052" b="54801"/>
          <a:stretch/>
        </p:blipFill>
        <p:spPr bwMode="auto">
          <a:xfrm>
            <a:off x="5140036" y="3429000"/>
            <a:ext cx="6920346" cy="2798618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9B23B01-2221-4B26-8C47-DA7BECA81EDB}"/>
              </a:ext>
            </a:extLst>
          </p:cNvPr>
          <p:cNvSpPr txBox="1">
            <a:spLocks/>
          </p:cNvSpPr>
          <p:nvPr/>
        </p:nvSpPr>
        <p:spPr>
          <a:xfrm>
            <a:off x="5257800" y="2867892"/>
            <a:ext cx="6601691" cy="61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buClrTx/>
              <a:buFontTx/>
            </a:pPr>
            <a:r>
              <a:rPr lang="en-US" sz="2000" dirty="0">
                <a:latin typeface="+mn-lt"/>
              </a:rPr>
              <a:t>The Syntax of A Foreign Key (FK) Constraint in SQL with Parent Child Relationship in tables. </a:t>
            </a:r>
          </a:p>
        </p:txBody>
      </p:sp>
    </p:spTree>
    <p:extLst>
      <p:ext uri="{BB962C8B-B14F-4D97-AF65-F5344CB8AC3E}">
        <p14:creationId xmlns:p14="http://schemas.microsoft.com/office/powerpoint/2010/main" val="78335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8C5A-43C4-4F3E-800B-621306C4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6" y="124690"/>
            <a:ext cx="7219661" cy="70658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Purpose of </a:t>
            </a: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Referential</a:t>
            </a: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Integrity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0AF1C7-8244-4F24-936B-32B7FDBA5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12574"/>
              </p:ext>
            </p:extLst>
          </p:nvPr>
        </p:nvGraphicFramePr>
        <p:xfrm>
          <a:off x="1816388" y="477981"/>
          <a:ext cx="10183091" cy="543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1C92F-0BAA-4824-99BF-2214E1BB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794" y="1101002"/>
            <a:ext cx="5945043" cy="5437910"/>
          </a:xfrm>
        </p:spPr>
        <p:txBody>
          <a:bodyPr>
            <a:normAutofit lnSpcReduction="10000"/>
          </a:bodyPr>
          <a:lstStyle/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Accuracy: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Ensures that relationships between tables remain valid, preventing the insertion of inconsistent or invalid data.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Consistency: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Guarantees that changes made to data in one table are accurately reflected in related tables, maintaining consistency across the database.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Prevents Orphaned Records: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Ensures that every foreign key value in one table matches a primary key value in another table, preventing the creation of orphaned records.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Maintains Data Integrity: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Prevents the creation of relationships that could result in inconsistent or invalid data, thus maintaining the overall integrity of the database.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Simplified Data Management: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Helps in maintaining and managing data more effectively by automatically handling the integrity of the database, reducing the risk of errors.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Enhanced Data Quality: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Improves the overall quality of the data by ensuring that only valid and consistent data is stored in the database.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715B6-63C8-4E8E-B3A9-788A1576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4DDD9-5899-4DEB-BBEC-36B535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54C98-4D71-4EDA-AC18-0BA99999DE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6304"/>
          <a:stretch/>
        </p:blipFill>
        <p:spPr>
          <a:xfrm>
            <a:off x="5340927" y="784889"/>
            <a:ext cx="1198420" cy="13950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alpha val="13000"/>
              </a:schemeClr>
            </a:solidFill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DD449C-15D0-4770-B860-97FCA0A67E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3219074"/>
            <a:ext cx="10647217" cy="2854037"/>
          </a:xfrm>
          <a:prstGeom prst="rect">
            <a:avLst/>
          </a:prstGeom>
        </p:spPr>
      </p:pic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23480D8E-F39E-412B-BD76-B4E31991A21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40137" y="2179984"/>
            <a:ext cx="0" cy="10390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804334F8-6D10-48FF-AED3-E730BD6AFE23}"/>
              </a:ext>
            </a:extLst>
          </p:cNvPr>
          <p:cNvCxnSpPr>
            <a:cxnSpLocks/>
          </p:cNvCxnSpPr>
          <p:nvPr/>
        </p:nvCxnSpPr>
        <p:spPr>
          <a:xfrm>
            <a:off x="2452254" y="2576945"/>
            <a:ext cx="7786255" cy="48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3B0849C7-5008-45A9-B574-B8D1C1A244FB}"/>
              </a:ext>
            </a:extLst>
          </p:cNvPr>
          <p:cNvCxnSpPr/>
          <p:nvPr/>
        </p:nvCxnSpPr>
        <p:spPr>
          <a:xfrm>
            <a:off x="2452254" y="2576945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380A83-338A-47A5-AA92-8EFD95773CDC}"/>
              </a:ext>
            </a:extLst>
          </p:cNvPr>
          <p:cNvCxnSpPr/>
          <p:nvPr/>
        </p:nvCxnSpPr>
        <p:spPr>
          <a:xfrm>
            <a:off x="10224654" y="2625436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C8CE6C-6FE2-4C04-AC25-BA0C0702280A}"/>
              </a:ext>
            </a:extLst>
          </p:cNvPr>
          <p:cNvCxnSpPr/>
          <p:nvPr/>
        </p:nvCxnSpPr>
        <p:spPr>
          <a:xfrm>
            <a:off x="2438400" y="2576945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4DDD9-5899-4DEB-BBEC-36B535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54C98-4D71-4EDA-AC18-0BA99999DE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6304"/>
          <a:stretch/>
        </p:blipFill>
        <p:spPr>
          <a:xfrm>
            <a:off x="5340927" y="784889"/>
            <a:ext cx="1198420" cy="13950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alpha val="13000"/>
              </a:schemeClr>
            </a:solidFill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12700" stA="38000" endPos="28000" dist="5000" dir="5400000" sy="-100000" algn="bl" rotWithShape="0"/>
          </a:effectLst>
        </p:spPr>
      </p:pic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23480D8E-F39E-412B-BD76-B4E31991A21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40137" y="2179984"/>
            <a:ext cx="0" cy="10390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804334F8-6D10-48FF-AED3-E730BD6AFE23}"/>
              </a:ext>
            </a:extLst>
          </p:cNvPr>
          <p:cNvCxnSpPr>
            <a:cxnSpLocks/>
          </p:cNvCxnSpPr>
          <p:nvPr/>
        </p:nvCxnSpPr>
        <p:spPr>
          <a:xfrm>
            <a:off x="2452254" y="2576945"/>
            <a:ext cx="7786255" cy="48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3B0849C7-5008-45A9-B574-B8D1C1A244FB}"/>
              </a:ext>
            </a:extLst>
          </p:cNvPr>
          <p:cNvCxnSpPr/>
          <p:nvPr/>
        </p:nvCxnSpPr>
        <p:spPr>
          <a:xfrm>
            <a:off x="2452254" y="2576945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380A83-338A-47A5-AA92-8EFD95773CDC}"/>
              </a:ext>
            </a:extLst>
          </p:cNvPr>
          <p:cNvCxnSpPr/>
          <p:nvPr/>
        </p:nvCxnSpPr>
        <p:spPr>
          <a:xfrm>
            <a:off x="10224654" y="2625436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C8CE6C-6FE2-4C04-AC25-BA0C0702280A}"/>
              </a:ext>
            </a:extLst>
          </p:cNvPr>
          <p:cNvCxnSpPr/>
          <p:nvPr/>
        </p:nvCxnSpPr>
        <p:spPr>
          <a:xfrm>
            <a:off x="2438400" y="2576945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B6787B-EA75-4DE3-B9F7-B108F30017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8" y="3242569"/>
            <a:ext cx="11319161" cy="27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54C98-4D71-4EDA-AC18-0BA99999DE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6304"/>
          <a:stretch/>
        </p:blipFill>
        <p:spPr>
          <a:xfrm>
            <a:off x="5340927" y="258417"/>
            <a:ext cx="1198420" cy="13950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alpha val="13000"/>
              </a:schemeClr>
            </a:solidFill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12700" stA="38000" endPos="28000" dist="5000" dir="5400000" sy="-100000" algn="bl" rotWithShape="0"/>
          </a:effectLst>
        </p:spPr>
      </p:pic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804334F8-6D10-48FF-AED3-E730BD6AFE23}"/>
              </a:ext>
            </a:extLst>
          </p:cNvPr>
          <p:cNvCxnSpPr>
            <a:cxnSpLocks/>
          </p:cNvCxnSpPr>
          <p:nvPr/>
        </p:nvCxnSpPr>
        <p:spPr>
          <a:xfrm>
            <a:off x="2424547" y="2119053"/>
            <a:ext cx="7654635" cy="57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380A83-338A-47A5-AA92-8EFD95773CDC}"/>
              </a:ext>
            </a:extLst>
          </p:cNvPr>
          <p:cNvCxnSpPr/>
          <p:nvPr/>
        </p:nvCxnSpPr>
        <p:spPr>
          <a:xfrm>
            <a:off x="10079182" y="2147671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C8CE6C-6FE2-4C04-AC25-BA0C0702280A}"/>
              </a:ext>
            </a:extLst>
          </p:cNvPr>
          <p:cNvCxnSpPr/>
          <p:nvPr/>
        </p:nvCxnSpPr>
        <p:spPr>
          <a:xfrm>
            <a:off x="2438400" y="2098966"/>
            <a:ext cx="0" cy="616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7675809-3C88-4CB3-95A5-AA86539886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1573" r="66796" b="-1573"/>
          <a:stretch/>
        </p:blipFill>
        <p:spPr bwMode="auto">
          <a:xfrm>
            <a:off x="106075" y="2523636"/>
            <a:ext cx="2653318" cy="2048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F3A74-B8B8-4E4D-ADF9-A901536F7E2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7" t="2511"/>
          <a:stretch/>
        </p:blipFill>
        <p:spPr bwMode="auto">
          <a:xfrm>
            <a:off x="9061156" y="2519422"/>
            <a:ext cx="2743200" cy="18947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58019-9956-41B7-A69E-420B1A0607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r="33681"/>
          <a:stretch/>
        </p:blipFill>
        <p:spPr bwMode="auto">
          <a:xfrm>
            <a:off x="4786946" y="3989934"/>
            <a:ext cx="2937560" cy="2048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D246BD-AD9B-468E-AE2A-D33B9EDD2185}"/>
              </a:ext>
            </a:extLst>
          </p:cNvPr>
          <p:cNvCxnSpPr>
            <a:cxnSpLocks/>
          </p:cNvCxnSpPr>
          <p:nvPr/>
        </p:nvCxnSpPr>
        <p:spPr>
          <a:xfrm>
            <a:off x="5929747" y="1646798"/>
            <a:ext cx="0" cy="23394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D68B3B-A2BB-45E7-A20E-D71EC4EC80C0}"/>
              </a:ext>
            </a:extLst>
          </p:cNvPr>
          <p:cNvSpPr/>
          <p:nvPr/>
        </p:nvSpPr>
        <p:spPr>
          <a:xfrm flipV="1">
            <a:off x="2759392" y="2973618"/>
            <a:ext cx="2602291" cy="1012622"/>
          </a:xfrm>
          <a:prstGeom prst="bentUpArrow">
            <a:avLst>
              <a:gd name="adj1" fmla="val 2903"/>
              <a:gd name="adj2" fmla="val 273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9F78C65F-F307-4331-AC94-FE8FFB04435B}"/>
              </a:ext>
            </a:extLst>
          </p:cNvPr>
          <p:cNvSpPr/>
          <p:nvPr/>
        </p:nvSpPr>
        <p:spPr>
          <a:xfrm flipH="1" flipV="1">
            <a:off x="6636414" y="2973617"/>
            <a:ext cx="2424741" cy="1012620"/>
          </a:xfrm>
          <a:prstGeom prst="bentUpArrow">
            <a:avLst>
              <a:gd name="adj1" fmla="val 3068"/>
              <a:gd name="adj2" fmla="val 273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67576168-10C4-4B40-8538-C7CB3C9CC394}"/>
              </a:ext>
            </a:extLst>
          </p:cNvPr>
          <p:cNvSpPr/>
          <p:nvPr/>
        </p:nvSpPr>
        <p:spPr>
          <a:xfrm>
            <a:off x="628162" y="4562388"/>
            <a:ext cx="45085" cy="275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1CAE86D7-7225-4334-9D5B-2840AFFC09FF}"/>
              </a:ext>
            </a:extLst>
          </p:cNvPr>
          <p:cNvSpPr/>
          <p:nvPr/>
        </p:nvSpPr>
        <p:spPr>
          <a:xfrm>
            <a:off x="9612490" y="4418548"/>
            <a:ext cx="45719" cy="259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C905AD6-C350-4574-B61F-13251F39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5" y="4837978"/>
            <a:ext cx="1838325" cy="2711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Table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F6E44D4E-6F3D-4D96-A335-320AD327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484" y="4678190"/>
            <a:ext cx="1957070" cy="2711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Table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29E160BB-1909-4F28-863A-942F8E18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07" y="6214771"/>
            <a:ext cx="1890395" cy="423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Table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Table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605A2EA2-9A14-42D9-8192-B265B553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849" y="6209691"/>
            <a:ext cx="1890395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Table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Table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B82BAEE4-AAC1-41C3-BD45-205C39106BCB}"/>
              </a:ext>
            </a:extLst>
          </p:cNvPr>
          <p:cNvSpPr/>
          <p:nvPr/>
        </p:nvSpPr>
        <p:spPr>
          <a:xfrm>
            <a:off x="6897001" y="6053727"/>
            <a:ext cx="51054" cy="132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AB278C05-CE18-49E1-B418-1EB761AB608B}"/>
              </a:ext>
            </a:extLst>
          </p:cNvPr>
          <p:cNvSpPr/>
          <p:nvPr/>
        </p:nvSpPr>
        <p:spPr>
          <a:xfrm>
            <a:off x="5934108" y="6081438"/>
            <a:ext cx="51054" cy="132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7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348BA-DD7D-4AC3-8766-C3186EEF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411DF-0EF5-4729-A2C8-303FB569FF3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2"/>
          <a:stretch/>
        </p:blipFill>
        <p:spPr bwMode="auto">
          <a:xfrm>
            <a:off x="1041992" y="1172671"/>
            <a:ext cx="9027041" cy="2873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2CE6E135-FB44-4F66-9D94-99A65C52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559" y="4248825"/>
            <a:ext cx="6533707" cy="954107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row can only be added or updated in the Orders table if the value in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Orders.user_id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matches on the existing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users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type of </a:t>
            </a:r>
            <a:r>
              <a:rPr lang="en-US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rule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called a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CONSTRAINT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69D58-AED3-4F5F-A337-4D6EBAE7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516D-4C56-42D3-BA30-35BB27B0B4D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9DCBD-0598-4D8F-A4B4-FD1F553EBB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" y="877186"/>
            <a:ext cx="10717618" cy="5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42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Startup Dashboard Infographics by Slidesgo</Template>
  <TotalTime>1167</TotalTime>
  <Words>565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Proxima Nova</vt:lpstr>
      <vt:lpstr>Proxima Nova Semibold</vt:lpstr>
      <vt:lpstr>Segoe UI Emoji</vt:lpstr>
      <vt:lpstr>Wingdings 2</vt:lpstr>
      <vt:lpstr>Frame</vt:lpstr>
      <vt:lpstr>Slidesgo Final Pages</vt:lpstr>
      <vt:lpstr>Office Theme</vt:lpstr>
      <vt:lpstr>PowerPoint Presentation</vt:lpstr>
      <vt:lpstr>What is Foreign Key ?</vt:lpstr>
      <vt:lpstr>A Foreign Key (FK) Constraint in SQL is a way to enforce referential integrity between two tables. It ensures that the values in a column (or columns) of one table match the values in another table's primary key or unique constraint.</vt:lpstr>
      <vt:lpstr>🎯 Purpose of Referential Integrity 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 Paneri</dc:creator>
  <cp:lastModifiedBy>Dipal Paneri</cp:lastModifiedBy>
  <cp:revision>4</cp:revision>
  <dcterms:created xsi:type="dcterms:W3CDTF">2024-04-26T21:34:06Z</dcterms:created>
  <dcterms:modified xsi:type="dcterms:W3CDTF">2024-04-27T17:01:17Z</dcterms:modified>
</cp:coreProperties>
</file>