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256" r:id="rId3"/>
    <p:sldId id="262" r:id="rId4"/>
    <p:sldId id="257" r:id="rId5"/>
    <p:sldId id="260" r:id="rId6"/>
    <p:sldId id="267" r:id="rId7"/>
    <p:sldId id="263" r:id="rId8"/>
    <p:sldId id="258" r:id="rId9"/>
    <p:sldId id="268" r:id="rId10"/>
    <p:sldId id="271" r:id="rId11"/>
    <p:sldId id="275" r:id="rId12"/>
    <p:sldId id="285" r:id="rId13"/>
    <p:sldId id="282" r:id="rId14"/>
    <p:sldId id="284"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031F6D-2329-44E7-9128-D7C79E71D5AB}" v="6" dt="2024-05-03T09:07:31.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5529" autoAdjust="0"/>
  </p:normalViewPr>
  <p:slideViewPr>
    <p:cSldViewPr snapToGrid="0">
      <p:cViewPr varScale="1">
        <p:scale>
          <a:sx n="78" d="100"/>
          <a:sy n="78" d="100"/>
        </p:scale>
        <p:origin x="9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ahanthi" userId="190f996b385d98c6" providerId="LiveId" clId="{56031F6D-2329-44E7-9128-D7C79E71D5AB}"/>
    <pc:docChg chg="undo custSel addSld delSld modSld sldOrd">
      <pc:chgData name="Rahul Mahanthi" userId="190f996b385d98c6" providerId="LiveId" clId="{56031F6D-2329-44E7-9128-D7C79E71D5AB}" dt="2024-05-03T09:16:22.269" v="83" actId="20577"/>
      <pc:docMkLst>
        <pc:docMk/>
      </pc:docMkLst>
      <pc:sldChg chg="modSp mod">
        <pc:chgData name="Rahul Mahanthi" userId="190f996b385d98c6" providerId="LiveId" clId="{56031F6D-2329-44E7-9128-D7C79E71D5AB}" dt="2024-05-03T09:16:22.269" v="83" actId="20577"/>
        <pc:sldMkLst>
          <pc:docMk/>
          <pc:sldMk cId="956193306" sldId="256"/>
        </pc:sldMkLst>
        <pc:spChg chg="mod">
          <ac:chgData name="Rahul Mahanthi" userId="190f996b385d98c6" providerId="LiveId" clId="{56031F6D-2329-44E7-9128-D7C79E71D5AB}" dt="2024-05-03T09:02:17.266" v="33" actId="20577"/>
          <ac:spMkLst>
            <pc:docMk/>
            <pc:sldMk cId="956193306" sldId="256"/>
            <ac:spMk id="2" creationId="{C9A42295-5664-40FC-9495-1F3DBAF0CCFA}"/>
          </ac:spMkLst>
        </pc:spChg>
        <pc:spChg chg="mod">
          <ac:chgData name="Rahul Mahanthi" userId="190f996b385d98c6" providerId="LiveId" clId="{56031F6D-2329-44E7-9128-D7C79E71D5AB}" dt="2024-05-03T09:02:28.865" v="37" actId="27636"/>
          <ac:spMkLst>
            <pc:docMk/>
            <pc:sldMk cId="956193306" sldId="256"/>
            <ac:spMk id="3" creationId="{DBFDEABA-5511-4D2E-A17E-1F92EB7D9923}"/>
          </ac:spMkLst>
        </pc:spChg>
        <pc:spChg chg="mod">
          <ac:chgData name="Rahul Mahanthi" userId="190f996b385d98c6" providerId="LiveId" clId="{56031F6D-2329-44E7-9128-D7C79E71D5AB}" dt="2024-05-03T08:57:35.896" v="7" actId="2711"/>
          <ac:spMkLst>
            <pc:docMk/>
            <pc:sldMk cId="956193306" sldId="256"/>
            <ac:spMk id="4" creationId="{9008454C-6A9F-4A8F-91F1-431E825D63FF}"/>
          </ac:spMkLst>
        </pc:spChg>
        <pc:spChg chg="mod">
          <ac:chgData name="Rahul Mahanthi" userId="190f996b385d98c6" providerId="LiveId" clId="{56031F6D-2329-44E7-9128-D7C79E71D5AB}" dt="2024-05-03T09:16:22.269" v="83" actId="20577"/>
          <ac:spMkLst>
            <pc:docMk/>
            <pc:sldMk cId="956193306" sldId="256"/>
            <ac:spMk id="7" creationId="{58656E2E-0D58-85D8-B3CF-26D992484FC8}"/>
          </ac:spMkLst>
        </pc:spChg>
        <pc:picChg chg="mod">
          <ac:chgData name="Rahul Mahanthi" userId="190f996b385d98c6" providerId="LiveId" clId="{56031F6D-2329-44E7-9128-D7C79E71D5AB}" dt="2024-05-03T09:02:11.080" v="32" actId="14100"/>
          <ac:picMkLst>
            <pc:docMk/>
            <pc:sldMk cId="956193306" sldId="256"/>
            <ac:picMk id="5" creationId="{E9C1EFB2-6242-7238-FF67-6725232F88DC}"/>
          </ac:picMkLst>
        </pc:picChg>
      </pc:sldChg>
      <pc:sldChg chg="modSp mod">
        <pc:chgData name="Rahul Mahanthi" userId="190f996b385d98c6" providerId="LiveId" clId="{56031F6D-2329-44E7-9128-D7C79E71D5AB}" dt="2024-05-03T09:05:11.732" v="43" actId="20577"/>
        <pc:sldMkLst>
          <pc:docMk/>
          <pc:sldMk cId="1850958311" sldId="257"/>
        </pc:sldMkLst>
        <pc:spChg chg="mod">
          <ac:chgData name="Rahul Mahanthi" userId="190f996b385d98c6" providerId="LiveId" clId="{56031F6D-2329-44E7-9128-D7C79E71D5AB}" dt="2024-05-03T08:58:52.951" v="10" actId="2711"/>
          <ac:spMkLst>
            <pc:docMk/>
            <pc:sldMk cId="1850958311" sldId="257"/>
            <ac:spMk id="3" creationId="{DBFDEABA-5511-4D2E-A17E-1F92EB7D9923}"/>
          </ac:spMkLst>
        </pc:spChg>
        <pc:spChg chg="mod">
          <ac:chgData name="Rahul Mahanthi" userId="190f996b385d98c6" providerId="LiveId" clId="{56031F6D-2329-44E7-9128-D7C79E71D5AB}" dt="2024-05-03T08:59:38.617" v="13" actId="255"/>
          <ac:spMkLst>
            <pc:docMk/>
            <pc:sldMk cId="1850958311" sldId="257"/>
            <ac:spMk id="4" creationId="{A9A601CD-ECB3-4FE5-82AE-FD87D501944A}"/>
          </ac:spMkLst>
        </pc:spChg>
        <pc:spChg chg="mod">
          <ac:chgData name="Rahul Mahanthi" userId="190f996b385d98c6" providerId="LiveId" clId="{56031F6D-2329-44E7-9128-D7C79E71D5AB}" dt="2024-05-03T09:05:11.732" v="43" actId="20577"/>
          <ac:spMkLst>
            <pc:docMk/>
            <pc:sldMk cId="1850958311" sldId="257"/>
            <ac:spMk id="5" creationId="{C521DA27-2AF8-5F76-BF7E-5B9D10F3DB8D}"/>
          </ac:spMkLst>
        </pc:spChg>
      </pc:sldChg>
      <pc:sldChg chg="modSp mod">
        <pc:chgData name="Rahul Mahanthi" userId="190f996b385d98c6" providerId="LiveId" clId="{56031F6D-2329-44E7-9128-D7C79E71D5AB}" dt="2024-05-03T09:05:33.265" v="47" actId="20577"/>
        <pc:sldMkLst>
          <pc:docMk/>
          <pc:sldMk cId="547073367" sldId="258"/>
        </pc:sldMkLst>
        <pc:spChg chg="mod">
          <ac:chgData name="Rahul Mahanthi" userId="190f996b385d98c6" providerId="LiveId" clId="{56031F6D-2329-44E7-9128-D7C79E71D5AB}" dt="2024-05-03T09:00:20.716" v="19" actId="2711"/>
          <ac:spMkLst>
            <pc:docMk/>
            <pc:sldMk cId="547073367" sldId="258"/>
            <ac:spMk id="4" creationId="{AA94E21E-9B7D-F646-80FC-4DBDE617EB6B}"/>
          </ac:spMkLst>
        </pc:spChg>
        <pc:spChg chg="mod">
          <ac:chgData name="Rahul Mahanthi" userId="190f996b385d98c6" providerId="LiveId" clId="{56031F6D-2329-44E7-9128-D7C79E71D5AB}" dt="2024-05-03T09:05:33.265" v="47" actId="20577"/>
          <ac:spMkLst>
            <pc:docMk/>
            <pc:sldMk cId="547073367" sldId="258"/>
            <ac:spMk id="6" creationId="{42F6ED52-473F-8E7A-94F8-319A167385F9}"/>
          </ac:spMkLst>
        </pc:spChg>
      </pc:sldChg>
      <pc:sldChg chg="modSp mod">
        <pc:chgData name="Rahul Mahanthi" userId="190f996b385d98c6" providerId="LiveId" clId="{56031F6D-2329-44E7-9128-D7C79E71D5AB}" dt="2024-05-03T09:05:18.610" v="44" actId="20577"/>
        <pc:sldMkLst>
          <pc:docMk/>
          <pc:sldMk cId="461820207" sldId="260"/>
        </pc:sldMkLst>
        <pc:spChg chg="mod">
          <ac:chgData name="Rahul Mahanthi" userId="190f996b385d98c6" providerId="LiveId" clId="{56031F6D-2329-44E7-9128-D7C79E71D5AB}" dt="2024-05-03T08:59:44.763" v="15" actId="1076"/>
          <ac:spMkLst>
            <pc:docMk/>
            <pc:sldMk cId="461820207" sldId="260"/>
            <ac:spMk id="2" creationId="{C9A42295-5664-40FC-9495-1F3DBAF0CCFA}"/>
          </ac:spMkLst>
        </pc:spChg>
        <pc:spChg chg="mod">
          <ac:chgData name="Rahul Mahanthi" userId="190f996b385d98c6" providerId="LiveId" clId="{56031F6D-2329-44E7-9128-D7C79E71D5AB}" dt="2024-05-03T08:59:52.697" v="16" actId="2711"/>
          <ac:spMkLst>
            <pc:docMk/>
            <pc:sldMk cId="461820207" sldId="260"/>
            <ac:spMk id="3" creationId="{DBFDEABA-5511-4D2E-A17E-1F92EB7D9923}"/>
          </ac:spMkLst>
        </pc:spChg>
        <pc:spChg chg="mod">
          <ac:chgData name="Rahul Mahanthi" userId="190f996b385d98c6" providerId="LiveId" clId="{56031F6D-2329-44E7-9128-D7C79E71D5AB}" dt="2024-05-03T09:05:18.610" v="44" actId="20577"/>
          <ac:spMkLst>
            <pc:docMk/>
            <pc:sldMk cId="461820207" sldId="260"/>
            <ac:spMk id="5" creationId="{CA38AD9A-4D3B-C3C3-8A12-5E28E8D2784D}"/>
          </ac:spMkLst>
        </pc:spChg>
      </pc:sldChg>
      <pc:sldChg chg="modSp mod">
        <pc:chgData name="Rahul Mahanthi" userId="190f996b385d98c6" providerId="LiveId" clId="{56031F6D-2329-44E7-9128-D7C79E71D5AB}" dt="2024-05-03T09:05:02.682" v="42" actId="20577"/>
        <pc:sldMkLst>
          <pc:docMk/>
          <pc:sldMk cId="4258706971" sldId="262"/>
        </pc:sldMkLst>
        <pc:spChg chg="mod">
          <ac:chgData name="Rahul Mahanthi" userId="190f996b385d98c6" providerId="LiveId" clId="{56031F6D-2329-44E7-9128-D7C79E71D5AB}" dt="2024-05-03T09:05:02.682" v="42" actId="20577"/>
          <ac:spMkLst>
            <pc:docMk/>
            <pc:sldMk cId="4258706971" sldId="262"/>
            <ac:spMk id="8" creationId="{3195A9D6-C6C8-C6A5-918A-FAEF4B938FA1}"/>
          </ac:spMkLst>
        </pc:spChg>
      </pc:sldChg>
      <pc:sldChg chg="modSp mod">
        <pc:chgData name="Rahul Mahanthi" userId="190f996b385d98c6" providerId="LiveId" clId="{56031F6D-2329-44E7-9128-D7C79E71D5AB}" dt="2024-05-03T09:05:27.918" v="46" actId="20577"/>
        <pc:sldMkLst>
          <pc:docMk/>
          <pc:sldMk cId="1485677363" sldId="263"/>
        </pc:sldMkLst>
        <pc:spChg chg="mod">
          <ac:chgData name="Rahul Mahanthi" userId="190f996b385d98c6" providerId="LiveId" clId="{56031F6D-2329-44E7-9128-D7C79E71D5AB}" dt="2024-05-03T09:00:14.299" v="18" actId="2711"/>
          <ac:spMkLst>
            <pc:docMk/>
            <pc:sldMk cId="1485677363" sldId="263"/>
            <ac:spMk id="3" creationId="{98C216FB-5E07-746F-2F49-A61659BF17A6}"/>
          </ac:spMkLst>
        </pc:spChg>
        <pc:spChg chg="mod">
          <ac:chgData name="Rahul Mahanthi" userId="190f996b385d98c6" providerId="LiveId" clId="{56031F6D-2329-44E7-9128-D7C79E71D5AB}" dt="2024-05-03T09:05:27.918" v="46" actId="20577"/>
          <ac:spMkLst>
            <pc:docMk/>
            <pc:sldMk cId="1485677363" sldId="263"/>
            <ac:spMk id="7" creationId="{9908CDEB-3F30-19AC-2A1C-37F21A434DE6}"/>
          </ac:spMkLst>
        </pc:spChg>
      </pc:sldChg>
      <pc:sldChg chg="modSp mod">
        <pc:chgData name="Rahul Mahanthi" userId="190f996b385d98c6" providerId="LiveId" clId="{56031F6D-2329-44E7-9128-D7C79E71D5AB}" dt="2024-05-03T09:05:23.351" v="45" actId="20577"/>
        <pc:sldMkLst>
          <pc:docMk/>
          <pc:sldMk cId="631789645" sldId="267"/>
        </pc:sldMkLst>
        <pc:spChg chg="mod">
          <ac:chgData name="Rahul Mahanthi" userId="190f996b385d98c6" providerId="LiveId" clId="{56031F6D-2329-44E7-9128-D7C79E71D5AB}" dt="2024-05-03T09:05:23.351" v="45" actId="20577"/>
          <ac:spMkLst>
            <pc:docMk/>
            <pc:sldMk cId="631789645" sldId="267"/>
            <ac:spMk id="5" creationId="{BFFC82F6-285B-A60D-E701-06A8C2FA01D2}"/>
          </ac:spMkLst>
        </pc:spChg>
        <pc:spChg chg="mod">
          <ac:chgData name="Rahul Mahanthi" userId="190f996b385d98c6" providerId="LiveId" clId="{56031F6D-2329-44E7-9128-D7C79E71D5AB}" dt="2024-05-03T09:00:03.506" v="17" actId="2711"/>
          <ac:spMkLst>
            <pc:docMk/>
            <pc:sldMk cId="631789645" sldId="267"/>
            <ac:spMk id="9" creationId="{F8E7F467-86DB-7818-B576-9B0A92129BE7}"/>
          </ac:spMkLst>
        </pc:spChg>
      </pc:sldChg>
      <pc:sldChg chg="modSp mod">
        <pc:chgData name="Rahul Mahanthi" userId="190f996b385d98c6" providerId="LiveId" clId="{56031F6D-2329-44E7-9128-D7C79E71D5AB}" dt="2024-05-03T09:05:40.158" v="50" actId="20577"/>
        <pc:sldMkLst>
          <pc:docMk/>
          <pc:sldMk cId="401703988" sldId="268"/>
        </pc:sldMkLst>
        <pc:spChg chg="mod">
          <ac:chgData name="Rahul Mahanthi" userId="190f996b385d98c6" providerId="LiveId" clId="{56031F6D-2329-44E7-9128-D7C79E71D5AB}" dt="2024-05-03T09:00:42.152" v="21" actId="2711"/>
          <ac:spMkLst>
            <pc:docMk/>
            <pc:sldMk cId="401703988" sldId="268"/>
            <ac:spMk id="2" creationId="{36AA56DA-E7DB-A776-7059-E5DB572A65D9}"/>
          </ac:spMkLst>
        </pc:spChg>
        <pc:spChg chg="mod">
          <ac:chgData name="Rahul Mahanthi" userId="190f996b385d98c6" providerId="LiveId" clId="{56031F6D-2329-44E7-9128-D7C79E71D5AB}" dt="2024-05-03T09:05:40.158" v="50" actId="20577"/>
          <ac:spMkLst>
            <pc:docMk/>
            <pc:sldMk cId="401703988" sldId="268"/>
            <ac:spMk id="4" creationId="{AE17EAFA-46EE-4ADE-E77D-F151B7F21962}"/>
          </ac:spMkLst>
        </pc:spChg>
        <pc:spChg chg="mod">
          <ac:chgData name="Rahul Mahanthi" userId="190f996b385d98c6" providerId="LiveId" clId="{56031F6D-2329-44E7-9128-D7C79E71D5AB}" dt="2024-05-03T09:00:34.302" v="20" actId="2711"/>
          <ac:spMkLst>
            <pc:docMk/>
            <pc:sldMk cId="401703988" sldId="268"/>
            <ac:spMk id="11" creationId="{BFE34BBE-8C27-4E34-44CA-EFB7D0113A8C}"/>
          </ac:spMkLst>
        </pc:spChg>
      </pc:sldChg>
      <pc:sldChg chg="modSp mod">
        <pc:chgData name="Rahul Mahanthi" userId="190f996b385d98c6" providerId="LiveId" clId="{56031F6D-2329-44E7-9128-D7C79E71D5AB}" dt="2024-05-03T09:05:44.128" v="51" actId="20577"/>
        <pc:sldMkLst>
          <pc:docMk/>
          <pc:sldMk cId="3324127430" sldId="271"/>
        </pc:sldMkLst>
        <pc:spChg chg="mod">
          <ac:chgData name="Rahul Mahanthi" userId="190f996b385d98c6" providerId="LiveId" clId="{56031F6D-2329-44E7-9128-D7C79E71D5AB}" dt="2024-05-03T09:00:50.404" v="22" actId="2711"/>
          <ac:spMkLst>
            <pc:docMk/>
            <pc:sldMk cId="3324127430" sldId="271"/>
            <ac:spMk id="2" creationId="{ABB6D522-1E42-DFEE-E988-5A942B407824}"/>
          </ac:spMkLst>
        </pc:spChg>
        <pc:spChg chg="mod">
          <ac:chgData name="Rahul Mahanthi" userId="190f996b385d98c6" providerId="LiveId" clId="{56031F6D-2329-44E7-9128-D7C79E71D5AB}" dt="2024-05-03T09:05:44.128" v="51" actId="20577"/>
          <ac:spMkLst>
            <pc:docMk/>
            <pc:sldMk cId="3324127430" sldId="271"/>
            <ac:spMk id="4" creationId="{B088322A-66DE-2C25-9656-D2C8617A6463}"/>
          </ac:spMkLst>
        </pc:spChg>
        <pc:spChg chg="mod">
          <ac:chgData name="Rahul Mahanthi" userId="190f996b385d98c6" providerId="LiveId" clId="{56031F6D-2329-44E7-9128-D7C79E71D5AB}" dt="2024-05-03T09:00:56.122" v="23" actId="2711"/>
          <ac:spMkLst>
            <pc:docMk/>
            <pc:sldMk cId="3324127430" sldId="271"/>
            <ac:spMk id="8" creationId="{01691090-D893-43DF-0E49-1CDA51D32BD6}"/>
          </ac:spMkLst>
        </pc:spChg>
      </pc:sldChg>
      <pc:sldChg chg="modSp mod">
        <pc:chgData name="Rahul Mahanthi" userId="190f996b385d98c6" providerId="LiveId" clId="{56031F6D-2329-44E7-9128-D7C79E71D5AB}" dt="2024-05-03T09:05:49.146" v="53" actId="20577"/>
        <pc:sldMkLst>
          <pc:docMk/>
          <pc:sldMk cId="3229281018" sldId="275"/>
        </pc:sldMkLst>
        <pc:spChg chg="mod">
          <ac:chgData name="Rahul Mahanthi" userId="190f996b385d98c6" providerId="LiveId" clId="{56031F6D-2329-44E7-9128-D7C79E71D5AB}" dt="2024-05-03T09:01:04.382" v="24" actId="2711"/>
          <ac:spMkLst>
            <pc:docMk/>
            <pc:sldMk cId="3229281018" sldId="275"/>
            <ac:spMk id="2" creationId="{F7BB056E-8202-330A-D3E9-CB562770A3CD}"/>
          </ac:spMkLst>
        </pc:spChg>
        <pc:spChg chg="mod">
          <ac:chgData name="Rahul Mahanthi" userId="190f996b385d98c6" providerId="LiveId" clId="{56031F6D-2329-44E7-9128-D7C79E71D5AB}" dt="2024-05-03T09:01:09.083" v="25" actId="2711"/>
          <ac:spMkLst>
            <pc:docMk/>
            <pc:sldMk cId="3229281018" sldId="275"/>
            <ac:spMk id="4" creationId="{1BB03E89-C291-80B7-4896-B5D9CE3FB65A}"/>
          </ac:spMkLst>
        </pc:spChg>
        <pc:spChg chg="mod">
          <ac:chgData name="Rahul Mahanthi" userId="190f996b385d98c6" providerId="LiveId" clId="{56031F6D-2329-44E7-9128-D7C79E71D5AB}" dt="2024-05-03T09:05:49.146" v="53" actId="20577"/>
          <ac:spMkLst>
            <pc:docMk/>
            <pc:sldMk cId="3229281018" sldId="275"/>
            <ac:spMk id="5" creationId="{830BF677-FFC0-A61B-97BF-DCF2725CA730}"/>
          </ac:spMkLst>
        </pc:spChg>
      </pc:sldChg>
      <pc:sldChg chg="modSp mod">
        <pc:chgData name="Rahul Mahanthi" userId="190f996b385d98c6" providerId="LiveId" clId="{56031F6D-2329-44E7-9128-D7C79E71D5AB}" dt="2024-05-03T09:06:17.658" v="59" actId="1076"/>
        <pc:sldMkLst>
          <pc:docMk/>
          <pc:sldMk cId="3153529812" sldId="282"/>
        </pc:sldMkLst>
        <pc:spChg chg="mod">
          <ac:chgData name="Rahul Mahanthi" userId="190f996b385d98c6" providerId="LiveId" clId="{56031F6D-2329-44E7-9128-D7C79E71D5AB}" dt="2024-05-03T09:06:17.658" v="59" actId="1076"/>
          <ac:spMkLst>
            <pc:docMk/>
            <pc:sldMk cId="3153529812" sldId="282"/>
            <ac:spMk id="2" creationId="{0C23F618-108D-131D-363A-EA323680E03D}"/>
          </ac:spMkLst>
        </pc:spChg>
        <pc:spChg chg="mod">
          <ac:chgData name="Rahul Mahanthi" userId="190f996b385d98c6" providerId="LiveId" clId="{56031F6D-2329-44E7-9128-D7C79E71D5AB}" dt="2024-05-03T09:05:58.601" v="57" actId="20577"/>
          <ac:spMkLst>
            <pc:docMk/>
            <pc:sldMk cId="3153529812" sldId="282"/>
            <ac:spMk id="4" creationId="{048D4DA3-F5E6-4A5F-9EF9-E6E1676EB6F9}"/>
          </ac:spMkLst>
        </pc:spChg>
        <pc:spChg chg="mod">
          <ac:chgData name="Rahul Mahanthi" userId="190f996b385d98c6" providerId="LiveId" clId="{56031F6D-2329-44E7-9128-D7C79E71D5AB}" dt="2024-05-03T09:06:07.880" v="58" actId="1076"/>
          <ac:spMkLst>
            <pc:docMk/>
            <pc:sldMk cId="3153529812" sldId="282"/>
            <ac:spMk id="5" creationId="{A3C728AC-3BD0-3EEA-66BC-C1CB0EF30E8A}"/>
          </ac:spMkLst>
        </pc:spChg>
      </pc:sldChg>
      <pc:sldChg chg="modSp mod">
        <pc:chgData name="Rahul Mahanthi" userId="190f996b385d98c6" providerId="LiveId" clId="{56031F6D-2329-44E7-9128-D7C79E71D5AB}" dt="2024-05-03T09:06:29.758" v="63" actId="20577"/>
        <pc:sldMkLst>
          <pc:docMk/>
          <pc:sldMk cId="2393712170" sldId="283"/>
        </pc:sldMkLst>
        <pc:spChg chg="mod">
          <ac:chgData name="Rahul Mahanthi" userId="190f996b385d98c6" providerId="LiveId" clId="{56031F6D-2329-44E7-9128-D7C79E71D5AB}" dt="2024-05-03T09:04:21.918" v="39" actId="20577"/>
          <ac:spMkLst>
            <pc:docMk/>
            <pc:sldMk cId="2393712170" sldId="283"/>
            <ac:spMk id="2" creationId="{E2532C97-121A-238F-B33B-629B0BC0F92E}"/>
          </ac:spMkLst>
        </pc:spChg>
        <pc:spChg chg="mod">
          <ac:chgData name="Rahul Mahanthi" userId="190f996b385d98c6" providerId="LiveId" clId="{56031F6D-2329-44E7-9128-D7C79E71D5AB}" dt="2024-05-03T09:06:29.758" v="63" actId="20577"/>
          <ac:spMkLst>
            <pc:docMk/>
            <pc:sldMk cId="2393712170" sldId="283"/>
            <ac:spMk id="3" creationId="{9B7B2E4D-F330-151A-A118-6B353CF50318}"/>
          </ac:spMkLst>
        </pc:spChg>
        <pc:spChg chg="mod">
          <ac:chgData name="Rahul Mahanthi" userId="190f996b385d98c6" providerId="LiveId" clId="{56031F6D-2329-44E7-9128-D7C79E71D5AB}" dt="2024-05-03T09:01:50.951" v="31" actId="2711"/>
          <ac:spMkLst>
            <pc:docMk/>
            <pc:sldMk cId="2393712170" sldId="283"/>
            <ac:spMk id="4" creationId="{1BEB46D7-EE56-2F24-AEA6-9BBC43FA626C}"/>
          </ac:spMkLst>
        </pc:spChg>
      </pc:sldChg>
      <pc:sldChg chg="modSp mod">
        <pc:chgData name="Rahul Mahanthi" userId="190f996b385d98c6" providerId="LiveId" clId="{56031F6D-2329-44E7-9128-D7C79E71D5AB}" dt="2024-05-03T09:06:25.402" v="61" actId="20577"/>
        <pc:sldMkLst>
          <pc:docMk/>
          <pc:sldMk cId="248321688" sldId="284"/>
        </pc:sldMkLst>
        <pc:spChg chg="mod">
          <ac:chgData name="Rahul Mahanthi" userId="190f996b385d98c6" providerId="LiveId" clId="{56031F6D-2329-44E7-9128-D7C79E71D5AB}" dt="2024-05-03T09:01:38.335" v="29" actId="2711"/>
          <ac:spMkLst>
            <pc:docMk/>
            <pc:sldMk cId="248321688" sldId="284"/>
            <ac:spMk id="2" creationId="{1A0C32A2-4907-B127-A476-BFAC954954A1}"/>
          </ac:spMkLst>
        </pc:spChg>
        <pc:spChg chg="mod">
          <ac:chgData name="Rahul Mahanthi" userId="190f996b385d98c6" providerId="LiveId" clId="{56031F6D-2329-44E7-9128-D7C79E71D5AB}" dt="2024-05-03T09:06:25.402" v="61" actId="20577"/>
          <ac:spMkLst>
            <pc:docMk/>
            <pc:sldMk cId="248321688" sldId="284"/>
            <ac:spMk id="4" creationId="{497F0740-A0DC-6912-1785-7CDD5C3AFC24}"/>
          </ac:spMkLst>
        </pc:spChg>
        <pc:spChg chg="mod">
          <ac:chgData name="Rahul Mahanthi" userId="190f996b385d98c6" providerId="LiveId" clId="{56031F6D-2329-44E7-9128-D7C79E71D5AB}" dt="2024-05-03T09:01:42.728" v="30" actId="2711"/>
          <ac:spMkLst>
            <pc:docMk/>
            <pc:sldMk cId="248321688" sldId="284"/>
            <ac:spMk id="17" creationId="{D03E1F2D-A0FA-A930-552C-00ED6CF8DBF5}"/>
          </ac:spMkLst>
        </pc:spChg>
      </pc:sldChg>
      <pc:sldChg chg="modSp mod">
        <pc:chgData name="Rahul Mahanthi" userId="190f996b385d98c6" providerId="LiveId" clId="{56031F6D-2329-44E7-9128-D7C79E71D5AB}" dt="2024-05-03T09:05:54.204" v="55" actId="20577"/>
        <pc:sldMkLst>
          <pc:docMk/>
          <pc:sldMk cId="2830609805" sldId="285"/>
        </pc:sldMkLst>
        <pc:spChg chg="mod">
          <ac:chgData name="Rahul Mahanthi" userId="190f996b385d98c6" providerId="LiveId" clId="{56031F6D-2329-44E7-9128-D7C79E71D5AB}" dt="2024-05-03T09:01:15.202" v="26" actId="2711"/>
          <ac:spMkLst>
            <pc:docMk/>
            <pc:sldMk cId="2830609805" sldId="285"/>
            <ac:spMk id="4" creationId="{1BB03E89-C291-80B7-4896-B5D9CE3FB65A}"/>
          </ac:spMkLst>
        </pc:spChg>
        <pc:spChg chg="mod">
          <ac:chgData name="Rahul Mahanthi" userId="190f996b385d98c6" providerId="LiveId" clId="{56031F6D-2329-44E7-9128-D7C79E71D5AB}" dt="2024-05-03T09:05:54.204" v="55" actId="20577"/>
          <ac:spMkLst>
            <pc:docMk/>
            <pc:sldMk cId="2830609805" sldId="285"/>
            <ac:spMk id="5" creationId="{078D9181-B68B-0F9D-F87F-B6084AF5D99C}"/>
          </ac:spMkLst>
        </pc:spChg>
      </pc:sldChg>
      <pc:sldChg chg="addSp modSp add del mod ord">
        <pc:chgData name="Rahul Mahanthi" userId="190f996b385d98c6" providerId="LiveId" clId="{56031F6D-2329-44E7-9128-D7C79E71D5AB}" dt="2024-05-03T09:07:49.459" v="82" actId="47"/>
        <pc:sldMkLst>
          <pc:docMk/>
          <pc:sldMk cId="132978848" sldId="286"/>
        </pc:sldMkLst>
        <pc:spChg chg="add mod">
          <ac:chgData name="Rahul Mahanthi" userId="190f996b385d98c6" providerId="LiveId" clId="{56031F6D-2329-44E7-9128-D7C79E71D5AB}" dt="2024-05-03T09:07:40.874" v="81" actId="113"/>
          <ac:spMkLst>
            <pc:docMk/>
            <pc:sldMk cId="132978848" sldId="286"/>
            <ac:spMk id="3" creationId="{908C64EC-79DC-C4A6-B356-0FEA640CAD57}"/>
          </ac:spMkLst>
        </pc:spChg>
        <pc:spChg chg="mod">
          <ac:chgData name="Rahul Mahanthi" userId="190f996b385d98c6" providerId="LiveId" clId="{56031F6D-2329-44E7-9128-D7C79E71D5AB}" dt="2024-05-03T09:07:10.400" v="65" actId="20577"/>
          <ac:spMkLst>
            <pc:docMk/>
            <pc:sldMk cId="132978848" sldId="286"/>
            <ac:spMk id="4" creationId="{1BB03E89-C291-80B7-4896-B5D9CE3FB65A}"/>
          </ac:spMkLst>
        </pc:spChg>
      </pc:sldChg>
    </pc:docChg>
  </pc:docChgLst>
  <pc:docChgLst>
    <pc:chgData name="Murali krishna" userId="9a9e88fc70144a8b" providerId="LiveId" clId="{7E0A83E0-2738-43EC-B521-BA757531C06E}"/>
    <pc:docChg chg="undo redo custSel addSld delSld modSld sldOrd">
      <pc:chgData name="Murali krishna" userId="9a9e88fc70144a8b" providerId="LiveId" clId="{7E0A83E0-2738-43EC-B521-BA757531C06E}" dt="2023-12-06T17:41:05.575" v="765" actId="5793"/>
      <pc:docMkLst>
        <pc:docMk/>
      </pc:docMkLst>
      <pc:sldChg chg="addSp delSp modSp mod">
        <pc:chgData name="Murali krishna" userId="9a9e88fc70144a8b" providerId="LiveId" clId="{7E0A83E0-2738-43EC-B521-BA757531C06E}" dt="2023-12-06T17:34:08.609" v="743" actId="123"/>
        <pc:sldMkLst>
          <pc:docMk/>
          <pc:sldMk cId="1850958311" sldId="257"/>
        </pc:sldMkLst>
        <pc:spChg chg="mod">
          <ac:chgData name="Murali krishna" userId="9a9e88fc70144a8b" providerId="LiveId" clId="{7E0A83E0-2738-43EC-B521-BA757531C06E}" dt="2023-12-06T17:34:08.609" v="743" actId="123"/>
          <ac:spMkLst>
            <pc:docMk/>
            <pc:sldMk cId="1850958311" sldId="257"/>
            <ac:spMk id="3" creationId="{DBFDEABA-5511-4D2E-A17E-1F92EB7D9923}"/>
          </ac:spMkLst>
        </pc:spChg>
        <pc:spChg chg="mod">
          <ac:chgData name="Murali krishna" userId="9a9e88fc70144a8b" providerId="LiveId" clId="{7E0A83E0-2738-43EC-B521-BA757531C06E}" dt="2023-12-06T16:42:50.247" v="11" actId="20577"/>
          <ac:spMkLst>
            <pc:docMk/>
            <pc:sldMk cId="1850958311" sldId="257"/>
            <ac:spMk id="4" creationId="{A9A601CD-ECB3-4FE5-82AE-FD87D501944A}"/>
          </ac:spMkLst>
        </pc:spChg>
        <pc:picChg chg="del">
          <ac:chgData name="Murali krishna" userId="9a9e88fc70144a8b" providerId="LiveId" clId="{7E0A83E0-2738-43EC-B521-BA757531C06E}" dt="2023-12-06T16:43:40.174" v="24" actId="478"/>
          <ac:picMkLst>
            <pc:docMk/>
            <pc:sldMk cId="1850958311" sldId="257"/>
            <ac:picMk id="2" creationId="{2DDD3881-4013-7864-FCB2-CF8812F1FF61}"/>
          </ac:picMkLst>
        </pc:picChg>
        <pc:picChg chg="add mod">
          <ac:chgData name="Murali krishna" userId="9a9e88fc70144a8b" providerId="LiveId" clId="{7E0A83E0-2738-43EC-B521-BA757531C06E}" dt="2023-12-06T17:29:00.689" v="725" actId="1076"/>
          <ac:picMkLst>
            <pc:docMk/>
            <pc:sldMk cId="1850958311" sldId="257"/>
            <ac:picMk id="4098" creationId="{1EE51703-0124-77AF-1436-432DB2013D9D}"/>
          </ac:picMkLst>
        </pc:picChg>
      </pc:sldChg>
      <pc:sldChg chg="addSp delSp modSp mod">
        <pc:chgData name="Murali krishna" userId="9a9e88fc70144a8b" providerId="LiveId" clId="{7E0A83E0-2738-43EC-B521-BA757531C06E}" dt="2023-12-06T17:37:51.350" v="754" actId="123"/>
        <pc:sldMkLst>
          <pc:docMk/>
          <pc:sldMk cId="547073367" sldId="258"/>
        </pc:sldMkLst>
        <pc:spChg chg="mod">
          <ac:chgData name="Murali krishna" userId="9a9e88fc70144a8b" providerId="LiveId" clId="{7E0A83E0-2738-43EC-B521-BA757531C06E}" dt="2023-12-06T16:50:53.260" v="171" actId="403"/>
          <ac:spMkLst>
            <pc:docMk/>
            <pc:sldMk cId="547073367" sldId="258"/>
            <ac:spMk id="2" creationId="{C9A42295-5664-40FC-9495-1F3DBAF0CCFA}"/>
          </ac:spMkLst>
        </pc:spChg>
        <pc:spChg chg="add mod">
          <ac:chgData name="Murali krishna" userId="9a9e88fc70144a8b" providerId="LiveId" clId="{7E0A83E0-2738-43EC-B521-BA757531C06E}" dt="2023-12-06T17:37:51.350" v="754" actId="123"/>
          <ac:spMkLst>
            <pc:docMk/>
            <pc:sldMk cId="547073367" sldId="258"/>
            <ac:spMk id="4" creationId="{AA94E21E-9B7D-F646-80FC-4DBDE617EB6B}"/>
          </ac:spMkLst>
        </pc:spChg>
        <pc:picChg chg="del">
          <ac:chgData name="Murali krishna" userId="9a9e88fc70144a8b" providerId="LiveId" clId="{7E0A83E0-2738-43EC-B521-BA757531C06E}" dt="2023-12-06T16:49:58.233" v="143" actId="478"/>
          <ac:picMkLst>
            <pc:docMk/>
            <pc:sldMk cId="547073367" sldId="258"/>
            <ac:picMk id="5" creationId="{06346B2F-F5BB-A85B-71E4-F6CD1725D974}"/>
          </ac:picMkLst>
        </pc:picChg>
      </pc:sldChg>
      <pc:sldChg chg="addSp delSp modSp del mod">
        <pc:chgData name="Murali krishna" userId="9a9e88fc70144a8b" providerId="LiveId" clId="{7E0A83E0-2738-43EC-B521-BA757531C06E}" dt="2023-12-06T16:47:43.152" v="74" actId="47"/>
        <pc:sldMkLst>
          <pc:docMk/>
          <pc:sldMk cId="2069207404" sldId="259"/>
        </pc:sldMkLst>
        <pc:spChg chg="mod">
          <ac:chgData name="Murali krishna" userId="9a9e88fc70144a8b" providerId="LiveId" clId="{7E0A83E0-2738-43EC-B521-BA757531C06E}" dt="2023-12-06T16:45:59.149" v="45" actId="27636"/>
          <ac:spMkLst>
            <pc:docMk/>
            <pc:sldMk cId="2069207404" sldId="259"/>
            <ac:spMk id="2" creationId="{C9A42295-5664-40FC-9495-1F3DBAF0CCFA}"/>
          </ac:spMkLst>
        </pc:spChg>
        <pc:spChg chg="add mod">
          <ac:chgData name="Murali krishna" userId="9a9e88fc70144a8b" providerId="LiveId" clId="{7E0A83E0-2738-43EC-B521-BA757531C06E}" dt="2023-12-06T16:46:08.657" v="47"/>
          <ac:spMkLst>
            <pc:docMk/>
            <pc:sldMk cId="2069207404" sldId="259"/>
            <ac:spMk id="3" creationId="{CAB005A3-1319-1AF6-C596-A3D5E73E673B}"/>
          </ac:spMkLst>
        </pc:spChg>
        <pc:picChg chg="del">
          <ac:chgData name="Murali krishna" userId="9a9e88fc70144a8b" providerId="LiveId" clId="{7E0A83E0-2738-43EC-B521-BA757531C06E}" dt="2023-12-06T16:45:45.669" v="41" actId="478"/>
          <ac:picMkLst>
            <pc:docMk/>
            <pc:sldMk cId="2069207404" sldId="259"/>
            <ac:picMk id="4" creationId="{A564630F-E3EC-9FD7-8D39-7F35F70F1951}"/>
          </ac:picMkLst>
        </pc:picChg>
      </pc:sldChg>
      <pc:sldChg chg="addSp delSp modSp mod">
        <pc:chgData name="Murali krishna" userId="9a9e88fc70144a8b" providerId="LiveId" clId="{7E0A83E0-2738-43EC-B521-BA757531C06E}" dt="2023-12-06T17:33:58.107" v="740" actId="123"/>
        <pc:sldMkLst>
          <pc:docMk/>
          <pc:sldMk cId="461820207" sldId="260"/>
        </pc:sldMkLst>
        <pc:spChg chg="mod">
          <ac:chgData name="Murali krishna" userId="9a9e88fc70144a8b" providerId="LiveId" clId="{7E0A83E0-2738-43EC-B521-BA757531C06E}" dt="2023-12-06T16:47:37.658" v="73" actId="20577"/>
          <ac:spMkLst>
            <pc:docMk/>
            <pc:sldMk cId="461820207" sldId="260"/>
            <ac:spMk id="2" creationId="{C9A42295-5664-40FC-9495-1F3DBAF0CCFA}"/>
          </ac:spMkLst>
        </pc:spChg>
        <pc:spChg chg="mod">
          <ac:chgData name="Murali krishna" userId="9a9e88fc70144a8b" providerId="LiveId" clId="{7E0A83E0-2738-43EC-B521-BA757531C06E}" dt="2023-12-06T17:33:58.107" v="740" actId="123"/>
          <ac:spMkLst>
            <pc:docMk/>
            <pc:sldMk cId="461820207" sldId="260"/>
            <ac:spMk id="3" creationId="{DBFDEABA-5511-4D2E-A17E-1F92EB7D9923}"/>
          </ac:spMkLst>
        </pc:spChg>
        <pc:spChg chg="add del mod">
          <ac:chgData name="Murali krishna" userId="9a9e88fc70144a8b" providerId="LiveId" clId="{7E0A83E0-2738-43EC-B521-BA757531C06E}" dt="2023-12-06T16:51:35.679" v="179"/>
          <ac:spMkLst>
            <pc:docMk/>
            <pc:sldMk cId="461820207" sldId="260"/>
            <ac:spMk id="5" creationId="{5AA3559C-302F-7764-DDA6-B8502202721F}"/>
          </ac:spMkLst>
        </pc:spChg>
        <pc:spChg chg="add del mod">
          <ac:chgData name="Murali krishna" userId="9a9e88fc70144a8b" providerId="LiveId" clId="{7E0A83E0-2738-43EC-B521-BA757531C06E}" dt="2023-12-06T16:52:52.244" v="184" actId="478"/>
          <ac:spMkLst>
            <pc:docMk/>
            <pc:sldMk cId="461820207" sldId="260"/>
            <ac:spMk id="10" creationId="{2A28E52D-488C-7EE1-7914-19ACCC04D9CE}"/>
          </ac:spMkLst>
        </pc:spChg>
        <pc:picChg chg="del">
          <ac:chgData name="Murali krishna" userId="9a9e88fc70144a8b" providerId="LiveId" clId="{7E0A83E0-2738-43EC-B521-BA757531C06E}" dt="2023-12-06T16:51:10.773" v="172" actId="478"/>
          <ac:picMkLst>
            <pc:docMk/>
            <pc:sldMk cId="461820207" sldId="260"/>
            <ac:picMk id="4" creationId="{EB6DD4E5-B810-96B0-4EA9-CC031AE48F45}"/>
          </ac:picMkLst>
        </pc:picChg>
        <pc:picChg chg="add del mod">
          <ac:chgData name="Murali krishna" userId="9a9e88fc70144a8b" providerId="LiveId" clId="{7E0A83E0-2738-43EC-B521-BA757531C06E}" dt="2023-12-06T16:51:35.679" v="177" actId="478"/>
          <ac:picMkLst>
            <pc:docMk/>
            <pc:sldMk cId="461820207" sldId="260"/>
            <ac:picMk id="9" creationId="{B1428374-0793-BE3C-F479-F46022D019E9}"/>
          </ac:picMkLst>
        </pc:picChg>
        <pc:picChg chg="add del mod">
          <ac:chgData name="Murali krishna" userId="9a9e88fc70144a8b" providerId="LiveId" clId="{7E0A83E0-2738-43EC-B521-BA757531C06E}" dt="2023-12-06T16:52:52.244" v="184" actId="478"/>
          <ac:picMkLst>
            <pc:docMk/>
            <pc:sldMk cId="461820207" sldId="260"/>
            <ac:picMk id="1026" creationId="{621C09C0-017D-CA58-5665-6245D28134C6}"/>
          </ac:picMkLst>
        </pc:picChg>
        <pc:picChg chg="add mod">
          <ac:chgData name="Murali krishna" userId="9a9e88fc70144a8b" providerId="LiveId" clId="{7E0A83E0-2738-43EC-B521-BA757531C06E}" dt="2023-12-06T16:52:57.215" v="186" actId="1076"/>
          <ac:picMkLst>
            <pc:docMk/>
            <pc:sldMk cId="461820207" sldId="260"/>
            <ac:picMk id="1028" creationId="{25C7B414-F1CF-5C74-345B-6CE613B66670}"/>
          </ac:picMkLst>
        </pc:picChg>
      </pc:sldChg>
      <pc:sldChg chg="modSp mod">
        <pc:chgData name="Murali krishna" userId="9a9e88fc70144a8b" providerId="LiveId" clId="{7E0A83E0-2738-43EC-B521-BA757531C06E}" dt="2023-12-06T17:41:05.575" v="765" actId="5793"/>
        <pc:sldMkLst>
          <pc:docMk/>
          <pc:sldMk cId="3710223400" sldId="261"/>
        </pc:sldMkLst>
        <pc:spChg chg="mod">
          <ac:chgData name="Murali krishna" userId="9a9e88fc70144a8b" providerId="LiveId" clId="{7E0A83E0-2738-43EC-B521-BA757531C06E}" dt="2023-12-06T17:41:05.575" v="765" actId="5793"/>
          <ac:spMkLst>
            <pc:docMk/>
            <pc:sldMk cId="3710223400" sldId="261"/>
            <ac:spMk id="3" creationId="{DBFDEABA-5511-4D2E-A17E-1F92EB7D9923}"/>
          </ac:spMkLst>
        </pc:spChg>
      </pc:sldChg>
      <pc:sldChg chg="addSp delSp modSp mod">
        <pc:chgData name="Murali krishna" userId="9a9e88fc70144a8b" providerId="LiveId" clId="{7E0A83E0-2738-43EC-B521-BA757531C06E}" dt="2023-12-06T16:45:14.362" v="40" actId="113"/>
        <pc:sldMkLst>
          <pc:docMk/>
          <pc:sldMk cId="1485677363" sldId="263"/>
        </pc:sldMkLst>
        <pc:spChg chg="mod">
          <ac:chgData name="Murali krishna" userId="9a9e88fc70144a8b" providerId="LiveId" clId="{7E0A83E0-2738-43EC-B521-BA757531C06E}" dt="2023-12-06T16:45:14.362" v="40" actId="113"/>
          <ac:spMkLst>
            <pc:docMk/>
            <pc:sldMk cId="1485677363" sldId="263"/>
            <ac:spMk id="2" creationId="{153F122D-639E-3C06-541C-19F0DC51E960}"/>
          </ac:spMkLst>
        </pc:spChg>
        <pc:picChg chg="del">
          <ac:chgData name="Murali krishna" userId="9a9e88fc70144a8b" providerId="LiveId" clId="{7E0A83E0-2738-43EC-B521-BA757531C06E}" dt="2023-12-06T16:44:25.271" v="25" actId="478"/>
          <ac:picMkLst>
            <pc:docMk/>
            <pc:sldMk cId="1485677363" sldId="263"/>
            <ac:picMk id="3" creationId="{DE0CC62C-1B4B-2C6C-524A-9EDD65EC2B5D}"/>
          </ac:picMkLst>
        </pc:picChg>
        <pc:picChg chg="add mod">
          <ac:chgData name="Murali krishna" userId="9a9e88fc70144a8b" providerId="LiveId" clId="{7E0A83E0-2738-43EC-B521-BA757531C06E}" dt="2023-12-06T16:44:34.235" v="29" actId="14100"/>
          <ac:picMkLst>
            <pc:docMk/>
            <pc:sldMk cId="1485677363" sldId="263"/>
            <ac:picMk id="4" creationId="{F096B342-C97E-5928-C841-D0BB8561FA10}"/>
          </ac:picMkLst>
        </pc:picChg>
      </pc:sldChg>
      <pc:sldChg chg="del">
        <pc:chgData name="Murali krishna" userId="9a9e88fc70144a8b" providerId="LiveId" clId="{7E0A83E0-2738-43EC-B521-BA757531C06E}" dt="2023-12-06T17:27:00.863" v="714" actId="47"/>
        <pc:sldMkLst>
          <pc:docMk/>
          <pc:sldMk cId="303936956" sldId="264"/>
        </pc:sldMkLst>
      </pc:sldChg>
      <pc:sldChg chg="delSp modSp del mod">
        <pc:chgData name="Murali krishna" userId="9a9e88fc70144a8b" providerId="LiveId" clId="{7E0A83E0-2738-43EC-B521-BA757531C06E}" dt="2023-12-06T17:13:32.296" v="556" actId="47"/>
        <pc:sldMkLst>
          <pc:docMk/>
          <pc:sldMk cId="1207502032" sldId="265"/>
        </pc:sldMkLst>
        <pc:picChg chg="mod">
          <ac:chgData name="Murali krishna" userId="9a9e88fc70144a8b" providerId="LiveId" clId="{7E0A83E0-2738-43EC-B521-BA757531C06E}" dt="2023-12-06T17:13:25.875" v="554" actId="1076"/>
          <ac:picMkLst>
            <pc:docMk/>
            <pc:sldMk cId="1207502032" sldId="265"/>
            <ac:picMk id="12" creationId="{8C638631-E219-A9DE-B69D-3DBD1D0B0671}"/>
          </ac:picMkLst>
        </pc:picChg>
        <pc:picChg chg="del">
          <ac:chgData name="Murali krishna" userId="9a9e88fc70144a8b" providerId="LiveId" clId="{7E0A83E0-2738-43EC-B521-BA757531C06E}" dt="2023-12-06T17:13:30.215" v="555" actId="478"/>
          <ac:picMkLst>
            <pc:docMk/>
            <pc:sldMk cId="1207502032" sldId="265"/>
            <ac:picMk id="14" creationId="{C909BFDD-5FD2-9C21-84B1-FD1ADA1BBA09}"/>
          </ac:picMkLst>
        </pc:picChg>
      </pc:sldChg>
      <pc:sldChg chg="del">
        <pc:chgData name="Murali krishna" userId="9a9e88fc70144a8b" providerId="LiveId" clId="{7E0A83E0-2738-43EC-B521-BA757531C06E}" dt="2023-12-06T17:13:34.271" v="557" actId="47"/>
        <pc:sldMkLst>
          <pc:docMk/>
          <pc:sldMk cId="923121063" sldId="266"/>
        </pc:sldMkLst>
      </pc:sldChg>
      <pc:sldChg chg="addSp delSp modSp mod">
        <pc:chgData name="Murali krishna" userId="9a9e88fc70144a8b" providerId="LiveId" clId="{7E0A83E0-2738-43EC-B521-BA757531C06E}" dt="2023-12-06T17:36:07.311" v="750" actId="1076"/>
        <pc:sldMkLst>
          <pc:docMk/>
          <pc:sldMk cId="631789645" sldId="267"/>
        </pc:sldMkLst>
        <pc:spChg chg="mod">
          <ac:chgData name="Murali krishna" userId="9a9e88fc70144a8b" providerId="LiveId" clId="{7E0A83E0-2738-43EC-B521-BA757531C06E}" dt="2023-12-06T17:36:02.453" v="749" actId="1076"/>
          <ac:spMkLst>
            <pc:docMk/>
            <pc:sldMk cId="631789645" sldId="267"/>
            <ac:spMk id="2" creationId="{C9A42295-5664-40FC-9495-1F3DBAF0CCFA}"/>
          </ac:spMkLst>
        </pc:spChg>
        <pc:spChg chg="del">
          <ac:chgData name="Murali krishna" userId="9a9e88fc70144a8b" providerId="LiveId" clId="{7E0A83E0-2738-43EC-B521-BA757531C06E}" dt="2023-12-06T16:48:06.839" v="81" actId="478"/>
          <ac:spMkLst>
            <pc:docMk/>
            <pc:sldMk cId="631789645" sldId="267"/>
            <ac:spMk id="4" creationId="{AE531A1B-042D-FD9A-1096-3119FD2391CC}"/>
          </ac:spMkLst>
        </pc:spChg>
        <pc:spChg chg="del mod">
          <ac:chgData name="Murali krishna" userId="9a9e88fc70144a8b" providerId="LiveId" clId="{7E0A83E0-2738-43EC-B521-BA757531C06E}" dt="2023-12-06T16:48:05.623" v="80" actId="478"/>
          <ac:spMkLst>
            <pc:docMk/>
            <pc:sldMk cId="631789645" sldId="267"/>
            <ac:spMk id="8" creationId="{42D803AD-3AB6-EFA1-9A3D-BEF074843555}"/>
          </ac:spMkLst>
        </pc:spChg>
        <pc:spChg chg="add mod">
          <ac:chgData name="Murali krishna" userId="9a9e88fc70144a8b" providerId="LiveId" clId="{7E0A83E0-2738-43EC-B521-BA757531C06E}" dt="2023-12-06T17:36:07.311" v="750" actId="1076"/>
          <ac:spMkLst>
            <pc:docMk/>
            <pc:sldMk cId="631789645" sldId="267"/>
            <ac:spMk id="9" creationId="{F8E7F467-86DB-7818-B576-9B0A92129BE7}"/>
          </ac:spMkLst>
        </pc:spChg>
        <pc:picChg chg="del">
          <ac:chgData name="Murali krishna" userId="9a9e88fc70144a8b" providerId="LiveId" clId="{7E0A83E0-2738-43EC-B521-BA757531C06E}" dt="2023-12-06T16:47:59.588" v="75" actId="478"/>
          <ac:picMkLst>
            <pc:docMk/>
            <pc:sldMk cId="631789645" sldId="267"/>
            <ac:picMk id="5" creationId="{149E5811-84D2-7C14-F58C-2AE8D151CC21}"/>
          </ac:picMkLst>
        </pc:picChg>
        <pc:picChg chg="del">
          <ac:chgData name="Murali krishna" userId="9a9e88fc70144a8b" providerId="LiveId" clId="{7E0A83E0-2738-43EC-B521-BA757531C06E}" dt="2023-12-06T16:53:19.488" v="187" actId="478"/>
          <ac:picMkLst>
            <pc:docMk/>
            <pc:sldMk cId="631789645" sldId="267"/>
            <ac:picMk id="6" creationId="{0D852D73-238A-53CF-2B98-FEE4ABE553CB}"/>
          </ac:picMkLst>
        </pc:picChg>
        <pc:picChg chg="del">
          <ac:chgData name="Murali krishna" userId="9a9e88fc70144a8b" providerId="LiveId" clId="{7E0A83E0-2738-43EC-B521-BA757531C06E}" dt="2023-12-06T16:48:07.978" v="82" actId="478"/>
          <ac:picMkLst>
            <pc:docMk/>
            <pc:sldMk cId="631789645" sldId="267"/>
            <ac:picMk id="7" creationId="{D8B610EA-6178-432F-8125-9F45D3F69DFB}"/>
          </ac:picMkLst>
        </pc:picChg>
        <pc:picChg chg="add del">
          <ac:chgData name="Murali krishna" userId="9a9e88fc70144a8b" providerId="LiveId" clId="{7E0A83E0-2738-43EC-B521-BA757531C06E}" dt="2023-12-06T16:53:26.541" v="191" actId="478"/>
          <ac:picMkLst>
            <pc:docMk/>
            <pc:sldMk cId="631789645" sldId="267"/>
            <ac:picMk id="12" creationId="{65DC796A-63B6-25F5-B299-36F1C150DBE6}"/>
          </ac:picMkLst>
        </pc:picChg>
        <pc:picChg chg="add del">
          <ac:chgData name="Murali krishna" userId="9a9e88fc70144a8b" providerId="LiveId" clId="{7E0A83E0-2738-43EC-B521-BA757531C06E}" dt="2023-12-06T16:53:24.724" v="190" actId="478"/>
          <ac:picMkLst>
            <pc:docMk/>
            <pc:sldMk cId="631789645" sldId="267"/>
            <ac:picMk id="13" creationId="{CA798FFA-9D54-22F2-C5B8-9171CCA49D03}"/>
          </ac:picMkLst>
        </pc:picChg>
        <pc:picChg chg="del">
          <ac:chgData name="Murali krishna" userId="9a9e88fc70144a8b" providerId="LiveId" clId="{7E0A83E0-2738-43EC-B521-BA757531C06E}" dt="2023-12-06T16:48:01.714" v="77" actId="478"/>
          <ac:picMkLst>
            <pc:docMk/>
            <pc:sldMk cId="631789645" sldId="267"/>
            <ac:picMk id="15" creationId="{3F9CF9A8-E08F-9BC4-39B7-4FFE87D87DE4}"/>
          </ac:picMkLst>
        </pc:picChg>
        <pc:picChg chg="del">
          <ac:chgData name="Murali krishna" userId="9a9e88fc70144a8b" providerId="LiveId" clId="{7E0A83E0-2738-43EC-B521-BA757531C06E}" dt="2023-12-06T16:48:00.061" v="76" actId="478"/>
          <ac:picMkLst>
            <pc:docMk/>
            <pc:sldMk cId="631789645" sldId="267"/>
            <ac:picMk id="16" creationId="{C7A20FF8-E289-614B-007D-C5E15B01110E}"/>
          </ac:picMkLst>
        </pc:picChg>
        <pc:picChg chg="del">
          <ac:chgData name="Murali krishna" userId="9a9e88fc70144a8b" providerId="LiveId" clId="{7E0A83E0-2738-43EC-B521-BA757531C06E}" dt="2023-12-06T16:48:08.911" v="83" actId="478"/>
          <ac:picMkLst>
            <pc:docMk/>
            <pc:sldMk cId="631789645" sldId="267"/>
            <ac:picMk id="17" creationId="{63DADE0C-4DC2-67C8-F928-F29073EA6FCF}"/>
          </ac:picMkLst>
        </pc:picChg>
      </pc:sldChg>
      <pc:sldChg chg="addSp delSp modSp mod">
        <pc:chgData name="Murali krishna" userId="9a9e88fc70144a8b" providerId="LiveId" clId="{7E0A83E0-2738-43EC-B521-BA757531C06E}" dt="2023-12-06T16:57:27.755" v="241" actId="20577"/>
        <pc:sldMkLst>
          <pc:docMk/>
          <pc:sldMk cId="401703988" sldId="268"/>
        </pc:sldMkLst>
        <pc:spChg chg="mod">
          <ac:chgData name="Murali krishna" userId="9a9e88fc70144a8b" providerId="LiveId" clId="{7E0A83E0-2738-43EC-B521-BA757531C06E}" dt="2023-12-06T16:57:27.755" v="241" actId="20577"/>
          <ac:spMkLst>
            <pc:docMk/>
            <pc:sldMk cId="401703988" sldId="268"/>
            <ac:spMk id="2" creationId="{36AA56DA-E7DB-A776-7059-E5DB572A65D9}"/>
          </ac:spMkLst>
        </pc:spChg>
        <pc:spChg chg="mod">
          <ac:chgData name="Murali krishna" userId="9a9e88fc70144a8b" providerId="LiveId" clId="{7E0A83E0-2738-43EC-B521-BA757531C06E}" dt="2023-12-06T16:57:19.811" v="210" actId="27636"/>
          <ac:spMkLst>
            <pc:docMk/>
            <pc:sldMk cId="401703988" sldId="268"/>
            <ac:spMk id="11" creationId="{BFE34BBE-8C27-4E34-44CA-EFB7D0113A8C}"/>
          </ac:spMkLst>
        </pc:spChg>
        <pc:picChg chg="del">
          <ac:chgData name="Murali krishna" userId="9a9e88fc70144a8b" providerId="LiveId" clId="{7E0A83E0-2738-43EC-B521-BA757531C06E}" dt="2023-12-06T16:55:31.865" v="192" actId="478"/>
          <ac:picMkLst>
            <pc:docMk/>
            <pc:sldMk cId="401703988" sldId="268"/>
            <ac:picMk id="3" creationId="{7217CB4C-0D34-F809-0147-754E07B8621A}"/>
          </ac:picMkLst>
        </pc:picChg>
        <pc:picChg chg="add mod">
          <ac:chgData name="Murali krishna" userId="9a9e88fc70144a8b" providerId="LiveId" clId="{7E0A83E0-2738-43EC-B521-BA757531C06E}" dt="2023-12-06T16:56:27.272" v="198" actId="1076"/>
          <ac:picMkLst>
            <pc:docMk/>
            <pc:sldMk cId="401703988" sldId="268"/>
            <ac:picMk id="2050" creationId="{111F9625-46C0-028A-A6A2-B6553BAA25E2}"/>
          </ac:picMkLst>
        </pc:picChg>
      </pc:sldChg>
      <pc:sldChg chg="addSp delSp modSp mod">
        <pc:chgData name="Murali krishna" userId="9a9e88fc70144a8b" providerId="LiveId" clId="{7E0A83E0-2738-43EC-B521-BA757531C06E}" dt="2023-12-06T17:30:59.344" v="730" actId="1076"/>
        <pc:sldMkLst>
          <pc:docMk/>
          <pc:sldMk cId="3324127430" sldId="271"/>
        </pc:sldMkLst>
        <pc:spChg chg="mod">
          <ac:chgData name="Murali krishna" userId="9a9e88fc70144a8b" providerId="LiveId" clId="{7E0A83E0-2738-43EC-B521-BA757531C06E}" dt="2023-12-06T16:59:55.734" v="294" actId="27636"/>
          <ac:spMkLst>
            <pc:docMk/>
            <pc:sldMk cId="3324127430" sldId="271"/>
            <ac:spMk id="2" creationId="{ABB6D522-1E42-DFEE-E988-5A942B407824}"/>
          </ac:spMkLst>
        </pc:spChg>
        <pc:spChg chg="del mod">
          <ac:chgData name="Murali krishna" userId="9a9e88fc70144a8b" providerId="LiveId" clId="{7E0A83E0-2738-43EC-B521-BA757531C06E}" dt="2023-12-06T16:59:41.333" v="269" actId="478"/>
          <ac:spMkLst>
            <pc:docMk/>
            <pc:sldMk cId="3324127430" sldId="271"/>
            <ac:spMk id="3" creationId="{405F26D9-5580-8967-2CA9-58851E338C1F}"/>
          </ac:spMkLst>
        </pc:spChg>
        <pc:spChg chg="add del mod">
          <ac:chgData name="Murali krishna" userId="9a9e88fc70144a8b" providerId="LiveId" clId="{7E0A83E0-2738-43EC-B521-BA757531C06E}" dt="2023-12-06T16:58:30.380" v="257" actId="478"/>
          <ac:spMkLst>
            <pc:docMk/>
            <pc:sldMk cId="3324127430" sldId="271"/>
            <ac:spMk id="6" creationId="{0883F149-EBCB-E0D2-2D02-6E6FEF619298}"/>
          </ac:spMkLst>
        </pc:spChg>
        <pc:spChg chg="add del mod">
          <ac:chgData name="Murali krishna" userId="9a9e88fc70144a8b" providerId="LiveId" clId="{7E0A83E0-2738-43EC-B521-BA757531C06E}" dt="2023-12-06T16:58:13.020" v="250" actId="22"/>
          <ac:spMkLst>
            <pc:docMk/>
            <pc:sldMk cId="3324127430" sldId="271"/>
            <ac:spMk id="7" creationId="{38CFD4EE-D894-52BE-87EA-D2EEA2587791}"/>
          </ac:spMkLst>
        </pc:spChg>
        <pc:spChg chg="add mod">
          <ac:chgData name="Murali krishna" userId="9a9e88fc70144a8b" providerId="LiveId" clId="{7E0A83E0-2738-43EC-B521-BA757531C06E}" dt="2023-12-06T16:59:29.938" v="265" actId="123"/>
          <ac:spMkLst>
            <pc:docMk/>
            <pc:sldMk cId="3324127430" sldId="271"/>
            <ac:spMk id="8" creationId="{01691090-D893-43DF-0E49-1CDA51D32BD6}"/>
          </ac:spMkLst>
        </pc:spChg>
        <pc:picChg chg="del">
          <ac:chgData name="Murali krishna" userId="9a9e88fc70144a8b" providerId="LiveId" clId="{7E0A83E0-2738-43EC-B521-BA757531C06E}" dt="2023-12-06T16:57:56.694" v="244" actId="478"/>
          <ac:picMkLst>
            <pc:docMk/>
            <pc:sldMk cId="3324127430" sldId="271"/>
            <ac:picMk id="5" creationId="{DC777805-3C7D-A3C7-F1CC-E66921E49379}"/>
          </ac:picMkLst>
        </pc:picChg>
        <pc:picChg chg="add mod">
          <ac:chgData name="Murali krishna" userId="9a9e88fc70144a8b" providerId="LiveId" clId="{7E0A83E0-2738-43EC-B521-BA757531C06E}" dt="2023-12-06T17:30:59.344" v="730" actId="1076"/>
          <ac:picMkLst>
            <pc:docMk/>
            <pc:sldMk cId="3324127430" sldId="271"/>
            <ac:picMk id="5122" creationId="{AAF0BEA3-D607-8C67-8766-E1DC318D7215}"/>
          </ac:picMkLst>
        </pc:picChg>
      </pc:sldChg>
      <pc:sldChg chg="addSp delSp modSp mod">
        <pc:chgData name="Murali krishna" userId="9a9e88fc70144a8b" providerId="LiveId" clId="{7E0A83E0-2738-43EC-B521-BA757531C06E}" dt="2023-12-06T17:39:20.285" v="759" actId="403"/>
        <pc:sldMkLst>
          <pc:docMk/>
          <pc:sldMk cId="3229281018" sldId="275"/>
        </pc:sldMkLst>
        <pc:spChg chg="mod">
          <ac:chgData name="Murali krishna" userId="9a9e88fc70144a8b" providerId="LiveId" clId="{7E0A83E0-2738-43EC-B521-BA757531C06E}" dt="2023-12-06T17:01:36.315" v="351" actId="403"/>
          <ac:spMkLst>
            <pc:docMk/>
            <pc:sldMk cId="3229281018" sldId="275"/>
            <ac:spMk id="2" creationId="{F7BB056E-8202-330A-D3E9-CB562770A3CD}"/>
          </ac:spMkLst>
        </pc:spChg>
        <pc:spChg chg="add mod">
          <ac:chgData name="Murali krishna" userId="9a9e88fc70144a8b" providerId="LiveId" clId="{7E0A83E0-2738-43EC-B521-BA757531C06E}" dt="2023-12-06T17:39:20.285" v="759" actId="403"/>
          <ac:spMkLst>
            <pc:docMk/>
            <pc:sldMk cId="3229281018" sldId="275"/>
            <ac:spMk id="4" creationId="{1BB03E89-C291-80B7-4896-B5D9CE3FB65A}"/>
          </ac:spMkLst>
        </pc:spChg>
        <pc:graphicFrameChg chg="del mod">
          <ac:chgData name="Murali krishna" userId="9a9e88fc70144a8b" providerId="LiveId" clId="{7E0A83E0-2738-43EC-B521-BA757531C06E}" dt="2023-12-06T17:00:26.006" v="297" actId="478"/>
          <ac:graphicFrameMkLst>
            <pc:docMk/>
            <pc:sldMk cId="3229281018" sldId="275"/>
            <ac:graphicFrameMk id="5" creationId="{7C9E737B-729F-A3AF-AECE-9C7152AA0A11}"/>
          </ac:graphicFrameMkLst>
        </pc:graphicFrameChg>
      </pc:sldChg>
      <pc:sldChg chg="addSp delSp modSp del mod">
        <pc:chgData name="Murali krishna" userId="9a9e88fc70144a8b" providerId="LiveId" clId="{7E0A83E0-2738-43EC-B521-BA757531C06E}" dt="2023-12-06T17:11:48.333" v="537" actId="47"/>
        <pc:sldMkLst>
          <pc:docMk/>
          <pc:sldMk cId="925167598" sldId="277"/>
        </pc:sldMkLst>
        <pc:spChg chg="del mod">
          <ac:chgData name="Murali krishna" userId="9a9e88fc70144a8b" providerId="LiveId" clId="{7E0A83E0-2738-43EC-B521-BA757531C06E}" dt="2023-12-06T17:06:02.576" v="420" actId="478"/>
          <ac:spMkLst>
            <pc:docMk/>
            <pc:sldMk cId="925167598" sldId="277"/>
            <ac:spMk id="6" creationId="{01C03342-63E3-B709-B50D-08C01D3DFAF1}"/>
          </ac:spMkLst>
        </pc:spChg>
        <pc:spChg chg="del mod">
          <ac:chgData name="Murali krishna" userId="9a9e88fc70144a8b" providerId="LiveId" clId="{7E0A83E0-2738-43EC-B521-BA757531C06E}" dt="2023-12-06T17:06:10.614" v="425" actId="478"/>
          <ac:spMkLst>
            <pc:docMk/>
            <pc:sldMk cId="925167598" sldId="277"/>
            <ac:spMk id="7" creationId="{14FDDE36-20B0-5D44-50A7-1D5339E3790B}"/>
          </ac:spMkLst>
        </pc:spChg>
        <pc:picChg chg="del">
          <ac:chgData name="Murali krishna" userId="9a9e88fc70144a8b" providerId="LiveId" clId="{7E0A83E0-2738-43EC-B521-BA757531C06E}" dt="2023-12-06T17:06:04.108" v="421" actId="478"/>
          <ac:picMkLst>
            <pc:docMk/>
            <pc:sldMk cId="925167598" sldId="277"/>
            <ac:picMk id="4" creationId="{9F668F33-249A-A31E-6A60-691A2968E881}"/>
          </ac:picMkLst>
        </pc:picChg>
        <pc:picChg chg="add mod">
          <ac:chgData name="Murali krishna" userId="9a9e88fc70144a8b" providerId="LiveId" clId="{7E0A83E0-2738-43EC-B521-BA757531C06E}" dt="2023-12-06T17:06:21.313" v="429"/>
          <ac:picMkLst>
            <pc:docMk/>
            <pc:sldMk cId="925167598" sldId="277"/>
            <ac:picMk id="5" creationId="{6555020E-1881-1D1A-342F-9EE1016AD432}"/>
          </ac:picMkLst>
        </pc:picChg>
        <pc:picChg chg="add del mod">
          <ac:chgData name="Murali krishna" userId="9a9e88fc70144a8b" providerId="LiveId" clId="{7E0A83E0-2738-43EC-B521-BA757531C06E}" dt="2023-12-06T17:09:33.472" v="453" actId="478"/>
          <ac:picMkLst>
            <pc:docMk/>
            <pc:sldMk cId="925167598" sldId="277"/>
            <ac:picMk id="8" creationId="{EB9272C9-4D1E-3FEF-59B1-02D5E776E520}"/>
          </ac:picMkLst>
        </pc:picChg>
        <pc:picChg chg="add del">
          <ac:chgData name="Murali krishna" userId="9a9e88fc70144a8b" providerId="LiveId" clId="{7E0A83E0-2738-43EC-B521-BA757531C06E}" dt="2023-12-06T17:09:43.184" v="455" actId="22"/>
          <ac:picMkLst>
            <pc:docMk/>
            <pc:sldMk cId="925167598" sldId="277"/>
            <ac:picMk id="10" creationId="{429BA3C9-177B-DA56-3B53-DBF0D9D5C98A}"/>
          </ac:picMkLst>
        </pc:picChg>
      </pc:sldChg>
      <pc:sldChg chg="addSp delSp modSp mod">
        <pc:chgData name="Murali krishna" userId="9a9e88fc70144a8b" providerId="LiveId" clId="{7E0A83E0-2738-43EC-B521-BA757531C06E}" dt="2023-12-06T17:07:49.862" v="442" actId="20577"/>
        <pc:sldMkLst>
          <pc:docMk/>
          <pc:sldMk cId="2218183770" sldId="278"/>
        </pc:sldMkLst>
        <pc:spChg chg="mod">
          <ac:chgData name="Murali krishna" userId="9a9e88fc70144a8b" providerId="LiveId" clId="{7E0A83E0-2738-43EC-B521-BA757531C06E}" dt="2023-12-06T17:07:49.862" v="442" actId="20577"/>
          <ac:spMkLst>
            <pc:docMk/>
            <pc:sldMk cId="2218183770" sldId="278"/>
            <ac:spMk id="2" creationId="{7EB1083C-35C0-78D9-0E91-AF3A1ACB2DF0}"/>
          </ac:spMkLst>
        </pc:spChg>
        <pc:spChg chg="add mod">
          <ac:chgData name="Murali krishna" userId="9a9e88fc70144a8b" providerId="LiveId" clId="{7E0A83E0-2738-43EC-B521-BA757531C06E}" dt="2023-12-06T17:05:40.414" v="418" actId="113"/>
          <ac:spMkLst>
            <pc:docMk/>
            <pc:sldMk cId="2218183770" sldId="278"/>
            <ac:spMk id="7" creationId="{89C9344D-7FA5-42C2-41A8-7B9890C88D91}"/>
          </ac:spMkLst>
        </pc:spChg>
        <pc:spChg chg="del mod">
          <ac:chgData name="Murali krishna" userId="9a9e88fc70144a8b" providerId="LiveId" clId="{7E0A83E0-2738-43EC-B521-BA757531C06E}" dt="2023-12-06T17:04:16.877" v="384" actId="478"/>
          <ac:spMkLst>
            <pc:docMk/>
            <pc:sldMk cId="2218183770" sldId="278"/>
            <ac:spMk id="10" creationId="{745A3CC6-0A51-0378-0729-D63150AFFD5B}"/>
          </ac:spMkLst>
        </pc:spChg>
        <pc:spChg chg="del mod">
          <ac:chgData name="Murali krishna" userId="9a9e88fc70144a8b" providerId="LiveId" clId="{7E0A83E0-2738-43EC-B521-BA757531C06E}" dt="2023-12-06T17:04:13.592" v="380" actId="478"/>
          <ac:spMkLst>
            <pc:docMk/>
            <pc:sldMk cId="2218183770" sldId="278"/>
            <ac:spMk id="11" creationId="{288A7D91-9BB1-0599-D39E-235D35A0BD74}"/>
          </ac:spMkLst>
        </pc:spChg>
        <pc:picChg chg="add mod">
          <ac:chgData name="Murali krishna" userId="9a9e88fc70144a8b" providerId="LiveId" clId="{7E0A83E0-2738-43EC-B521-BA757531C06E}" dt="2023-12-06T17:05:10.186" v="414" actId="1076"/>
          <ac:picMkLst>
            <pc:docMk/>
            <pc:sldMk cId="2218183770" sldId="278"/>
            <ac:picMk id="3" creationId="{CDB6DBD6-6421-B14D-2E78-85DDFE6E690D}"/>
          </ac:picMkLst>
        </pc:picChg>
        <pc:picChg chg="del">
          <ac:chgData name="Murali krishna" userId="9a9e88fc70144a8b" providerId="LiveId" clId="{7E0A83E0-2738-43EC-B521-BA757531C06E}" dt="2023-12-06T17:04:08.593" v="378" actId="478"/>
          <ac:picMkLst>
            <pc:docMk/>
            <pc:sldMk cId="2218183770" sldId="278"/>
            <ac:picMk id="4" creationId="{40E7F91B-6340-1592-0DBF-5AD5E9283527}"/>
          </ac:picMkLst>
        </pc:picChg>
        <pc:picChg chg="del mod">
          <ac:chgData name="Murali krishna" userId="9a9e88fc70144a8b" providerId="LiveId" clId="{7E0A83E0-2738-43EC-B521-BA757531C06E}" dt="2023-12-06T17:04:14.677" v="382" actId="478"/>
          <ac:picMkLst>
            <pc:docMk/>
            <pc:sldMk cId="2218183770" sldId="278"/>
            <ac:picMk id="5" creationId="{D128842A-3949-80D7-D1C7-59B7BF3ABB85}"/>
          </ac:picMkLst>
        </pc:picChg>
        <pc:picChg chg="del">
          <ac:chgData name="Murali krishna" userId="9a9e88fc70144a8b" providerId="LiveId" clId="{7E0A83E0-2738-43EC-B521-BA757531C06E}" dt="2023-12-06T17:04:17.872" v="385" actId="478"/>
          <ac:picMkLst>
            <pc:docMk/>
            <pc:sldMk cId="2218183770" sldId="278"/>
            <ac:picMk id="6" creationId="{E688D5A7-D525-78D0-48B3-B83692A48A1D}"/>
          </ac:picMkLst>
        </pc:picChg>
        <pc:picChg chg="del">
          <ac:chgData name="Murali krishna" userId="9a9e88fc70144a8b" providerId="LiveId" clId="{7E0A83E0-2738-43EC-B521-BA757531C06E}" dt="2023-12-06T17:04:19.167" v="386" actId="478"/>
          <ac:picMkLst>
            <pc:docMk/>
            <pc:sldMk cId="2218183770" sldId="278"/>
            <ac:picMk id="8" creationId="{4B254CE4-9F3A-47C8-03C1-99ACB5C1BAA4}"/>
          </ac:picMkLst>
        </pc:picChg>
      </pc:sldChg>
      <pc:sldChg chg="modSp add del mod">
        <pc:chgData name="Murali krishna" userId="9a9e88fc70144a8b" providerId="LiveId" clId="{7E0A83E0-2738-43EC-B521-BA757531C06E}" dt="2023-12-06T17:22:25.040" v="664" actId="14734"/>
        <pc:sldMkLst>
          <pc:docMk/>
          <pc:sldMk cId="1024282375" sldId="281"/>
        </pc:sldMkLst>
        <pc:graphicFrameChg chg="mod modGraphic">
          <ac:chgData name="Murali krishna" userId="9a9e88fc70144a8b" providerId="LiveId" clId="{7E0A83E0-2738-43EC-B521-BA757531C06E}" dt="2023-12-06T17:22:25.040" v="664" actId="14734"/>
          <ac:graphicFrameMkLst>
            <pc:docMk/>
            <pc:sldMk cId="1024282375" sldId="281"/>
            <ac:graphicFrameMk id="4" creationId="{1C91824E-7920-D6D2-A827-EB86F2FB3157}"/>
          </ac:graphicFrameMkLst>
        </pc:graphicFrameChg>
        <pc:graphicFrameChg chg="modGraphic">
          <ac:chgData name="Murali krishna" userId="9a9e88fc70144a8b" providerId="LiveId" clId="{7E0A83E0-2738-43EC-B521-BA757531C06E}" dt="2023-12-06T17:17:28.498" v="599" actId="20577"/>
          <ac:graphicFrameMkLst>
            <pc:docMk/>
            <pc:sldMk cId="1024282375" sldId="281"/>
            <ac:graphicFrameMk id="5" creationId="{740FECB9-166C-8862-89A7-1F2A826542FA}"/>
          </ac:graphicFrameMkLst>
        </pc:graphicFrameChg>
      </pc:sldChg>
      <pc:sldChg chg="addSp delSp modSp mod">
        <pc:chgData name="Murali krishna" userId="9a9e88fc70144a8b" providerId="LiveId" clId="{7E0A83E0-2738-43EC-B521-BA757531C06E}" dt="2023-12-06T17:40:05.293" v="761" actId="27636"/>
        <pc:sldMkLst>
          <pc:docMk/>
          <pc:sldMk cId="3153529812" sldId="282"/>
        </pc:sldMkLst>
        <pc:spChg chg="mod">
          <ac:chgData name="Murali krishna" userId="9a9e88fc70144a8b" providerId="LiveId" clId="{7E0A83E0-2738-43EC-B521-BA757531C06E}" dt="2023-12-06T17:02:01.540" v="360" actId="20577"/>
          <ac:spMkLst>
            <pc:docMk/>
            <pc:sldMk cId="3153529812" sldId="282"/>
            <ac:spMk id="2" creationId="{0C23F618-108D-131D-363A-EA323680E03D}"/>
          </ac:spMkLst>
        </pc:spChg>
        <pc:spChg chg="add mod">
          <ac:chgData name="Murali krishna" userId="9a9e88fc70144a8b" providerId="LiveId" clId="{7E0A83E0-2738-43EC-B521-BA757531C06E}" dt="2023-12-06T17:40:05.293" v="761" actId="27636"/>
          <ac:spMkLst>
            <pc:docMk/>
            <pc:sldMk cId="3153529812" sldId="282"/>
            <ac:spMk id="5" creationId="{A3C728AC-3BD0-3EEA-66BC-C1CB0EF30E8A}"/>
          </ac:spMkLst>
        </pc:spChg>
        <pc:spChg chg="add del">
          <ac:chgData name="Murali krishna" userId="9a9e88fc70144a8b" providerId="LiveId" clId="{7E0A83E0-2738-43EC-B521-BA757531C06E}" dt="2023-12-06T17:02:13.975" v="363" actId="22"/>
          <ac:spMkLst>
            <pc:docMk/>
            <pc:sldMk cId="3153529812" sldId="282"/>
            <ac:spMk id="7" creationId="{9605DBF1-EEAE-B219-45A4-3D1C119B4AC4}"/>
          </ac:spMkLst>
        </pc:spChg>
        <pc:graphicFrameChg chg="del">
          <ac:chgData name="Murali krishna" userId="9a9e88fc70144a8b" providerId="LiveId" clId="{7E0A83E0-2738-43EC-B521-BA757531C06E}" dt="2023-12-06T17:02:10.113" v="361" actId="478"/>
          <ac:graphicFrameMkLst>
            <pc:docMk/>
            <pc:sldMk cId="3153529812" sldId="282"/>
            <ac:graphicFrameMk id="16" creationId="{6F36D596-3300-9DAB-E1E2-2F96B3D22E04}"/>
          </ac:graphicFrameMkLst>
        </pc:graphicFrameChg>
        <pc:picChg chg="del">
          <ac:chgData name="Murali krishna" userId="9a9e88fc70144a8b" providerId="LiveId" clId="{7E0A83E0-2738-43EC-B521-BA757531C06E}" dt="2023-12-06T17:02:29.957" v="369" actId="478"/>
          <ac:picMkLst>
            <pc:docMk/>
            <pc:sldMk cId="3153529812" sldId="282"/>
            <ac:picMk id="3" creationId="{9604AA50-A608-2457-7A96-5DBB71C1CB13}"/>
          </ac:picMkLst>
        </pc:picChg>
        <pc:picChg chg="add mod">
          <ac:chgData name="Murali krishna" userId="9a9e88fc70144a8b" providerId="LiveId" clId="{7E0A83E0-2738-43EC-B521-BA757531C06E}" dt="2023-12-06T17:03:47.664" v="377" actId="14100"/>
          <ac:picMkLst>
            <pc:docMk/>
            <pc:sldMk cId="3153529812" sldId="282"/>
            <ac:picMk id="8" creationId="{993EA927-172F-93A4-12FC-03210771CF5D}"/>
          </ac:picMkLst>
        </pc:picChg>
      </pc:sldChg>
      <pc:sldChg chg="addSp modSp mod">
        <pc:chgData name="Murali krishna" userId="9a9e88fc70144a8b" providerId="LiveId" clId="{7E0A83E0-2738-43EC-B521-BA757531C06E}" dt="2023-12-06T17:31:55.540" v="736" actId="1076"/>
        <pc:sldMkLst>
          <pc:docMk/>
          <pc:sldMk cId="2393712170" sldId="283"/>
        </pc:sldMkLst>
        <pc:spChg chg="mod">
          <ac:chgData name="Murali krishna" userId="9a9e88fc70144a8b" providerId="LiveId" clId="{7E0A83E0-2738-43EC-B521-BA757531C06E}" dt="2023-12-06T17:31:48.901" v="734" actId="1076"/>
          <ac:spMkLst>
            <pc:docMk/>
            <pc:sldMk cId="2393712170" sldId="283"/>
            <ac:spMk id="4" creationId="{1BEB46D7-EE56-2F24-AEA6-9BBC43FA626C}"/>
          </ac:spMkLst>
        </pc:spChg>
        <pc:spChg chg="mod">
          <ac:chgData name="Murali krishna" userId="9a9e88fc70144a8b" providerId="LiveId" clId="{7E0A83E0-2738-43EC-B521-BA757531C06E}" dt="2023-12-06T17:31:52.665" v="735" actId="1076"/>
          <ac:spMkLst>
            <pc:docMk/>
            <pc:sldMk cId="2393712170" sldId="283"/>
            <ac:spMk id="5" creationId="{CA78550F-DB7D-F09C-5B9A-025D4F00D237}"/>
          </ac:spMkLst>
        </pc:spChg>
        <pc:picChg chg="add mod">
          <ac:chgData name="Murali krishna" userId="9a9e88fc70144a8b" providerId="LiveId" clId="{7E0A83E0-2738-43EC-B521-BA757531C06E}" dt="2023-12-06T17:31:55.540" v="736" actId="1076"/>
          <ac:picMkLst>
            <pc:docMk/>
            <pc:sldMk cId="2393712170" sldId="283"/>
            <ac:picMk id="6146" creationId="{3D91ECB5-4505-DDA1-F106-3B2504302FEF}"/>
          </ac:picMkLst>
        </pc:picChg>
      </pc:sldChg>
      <pc:sldChg chg="addSp delSp modSp mod">
        <pc:chgData name="Murali krishna" userId="9a9e88fc70144a8b" providerId="LiveId" clId="{7E0A83E0-2738-43EC-B521-BA757531C06E}" dt="2023-12-06T17:26:33.083" v="713" actId="1076"/>
        <pc:sldMkLst>
          <pc:docMk/>
          <pc:sldMk cId="248321688" sldId="284"/>
        </pc:sldMkLst>
        <pc:spChg chg="mod">
          <ac:chgData name="Murali krishna" userId="9a9e88fc70144a8b" providerId="LiveId" clId="{7E0A83E0-2738-43EC-B521-BA757531C06E}" dt="2023-12-06T17:26:33.083" v="713" actId="1076"/>
          <ac:spMkLst>
            <pc:docMk/>
            <pc:sldMk cId="248321688" sldId="284"/>
            <ac:spMk id="2" creationId="{1A0C32A2-4907-B127-A476-BFAC954954A1}"/>
          </ac:spMkLst>
        </pc:spChg>
        <pc:spChg chg="add del mod">
          <ac:chgData name="Murali krishna" userId="9a9e88fc70144a8b" providerId="LiveId" clId="{7E0A83E0-2738-43EC-B521-BA757531C06E}" dt="2023-12-06T17:24:44.282" v="689" actId="478"/>
          <ac:spMkLst>
            <pc:docMk/>
            <pc:sldMk cId="248321688" sldId="284"/>
            <ac:spMk id="3" creationId="{03AEF9D7-4FE0-0507-5E9E-930FB45419EF}"/>
          </ac:spMkLst>
        </pc:spChg>
        <pc:spChg chg="add del">
          <ac:chgData name="Murali krishna" userId="9a9e88fc70144a8b" providerId="LiveId" clId="{7E0A83E0-2738-43EC-B521-BA757531C06E}" dt="2023-12-06T17:24:20.429" v="681"/>
          <ac:spMkLst>
            <pc:docMk/>
            <pc:sldMk cId="248321688" sldId="284"/>
            <ac:spMk id="4" creationId="{18F9A05D-15A0-5EFF-8BAA-1D07325100A5}"/>
          </ac:spMkLst>
        </pc:spChg>
        <pc:spChg chg="add del">
          <ac:chgData name="Murali krishna" userId="9a9e88fc70144a8b" providerId="LiveId" clId="{7E0A83E0-2738-43EC-B521-BA757531C06E}" dt="2023-12-06T17:24:20.429" v="681"/>
          <ac:spMkLst>
            <pc:docMk/>
            <pc:sldMk cId="248321688" sldId="284"/>
            <ac:spMk id="5" creationId="{3460C630-6B0C-5801-9899-ADC6A58ADAF0}"/>
          </ac:spMkLst>
        </pc:spChg>
        <pc:spChg chg="add del">
          <ac:chgData name="Murali krishna" userId="9a9e88fc70144a8b" providerId="LiveId" clId="{7E0A83E0-2738-43EC-B521-BA757531C06E}" dt="2023-12-06T17:24:24.095" v="683"/>
          <ac:spMkLst>
            <pc:docMk/>
            <pc:sldMk cId="248321688" sldId="284"/>
            <ac:spMk id="6" creationId="{DB85138E-EFC1-9DF1-BF70-E6919D610BB2}"/>
          </ac:spMkLst>
        </pc:spChg>
        <pc:spChg chg="add del">
          <ac:chgData name="Murali krishna" userId="9a9e88fc70144a8b" providerId="LiveId" clId="{7E0A83E0-2738-43EC-B521-BA757531C06E}" dt="2023-12-06T17:24:24.095" v="683"/>
          <ac:spMkLst>
            <pc:docMk/>
            <pc:sldMk cId="248321688" sldId="284"/>
            <ac:spMk id="7" creationId="{7EA6734B-7FFE-427A-57DB-FC5AB7ED3646}"/>
          </ac:spMkLst>
        </pc:spChg>
        <pc:spChg chg="add del">
          <ac:chgData name="Murali krishna" userId="9a9e88fc70144a8b" providerId="LiveId" clId="{7E0A83E0-2738-43EC-B521-BA757531C06E}" dt="2023-12-06T17:24:32.802" v="686"/>
          <ac:spMkLst>
            <pc:docMk/>
            <pc:sldMk cId="248321688" sldId="284"/>
            <ac:spMk id="8" creationId="{EFBF6806-C229-DE71-FA6A-725F05413EA7}"/>
          </ac:spMkLst>
        </pc:spChg>
        <pc:spChg chg="add del">
          <ac:chgData name="Murali krishna" userId="9a9e88fc70144a8b" providerId="LiveId" clId="{7E0A83E0-2738-43EC-B521-BA757531C06E}" dt="2023-12-06T17:24:32.802" v="686"/>
          <ac:spMkLst>
            <pc:docMk/>
            <pc:sldMk cId="248321688" sldId="284"/>
            <ac:spMk id="9" creationId="{7CA96D0F-D625-4C87-18DB-762553661129}"/>
          </ac:spMkLst>
        </pc:spChg>
        <pc:spChg chg="add del">
          <ac:chgData name="Murali krishna" userId="9a9e88fc70144a8b" providerId="LiveId" clId="{7E0A83E0-2738-43EC-B521-BA757531C06E}" dt="2023-12-06T17:24:41.688" v="688"/>
          <ac:spMkLst>
            <pc:docMk/>
            <pc:sldMk cId="248321688" sldId="284"/>
            <ac:spMk id="10" creationId="{A79B32EF-C82A-839B-8514-5D2F5D3F8D1F}"/>
          </ac:spMkLst>
        </pc:spChg>
        <pc:spChg chg="add del">
          <ac:chgData name="Murali krishna" userId="9a9e88fc70144a8b" providerId="LiveId" clId="{7E0A83E0-2738-43EC-B521-BA757531C06E}" dt="2023-12-06T17:24:41.688" v="688"/>
          <ac:spMkLst>
            <pc:docMk/>
            <pc:sldMk cId="248321688" sldId="284"/>
            <ac:spMk id="11" creationId="{A891A3D7-63E5-EFB3-1332-9EF06C99B4E5}"/>
          </ac:spMkLst>
        </pc:spChg>
        <pc:spChg chg="add del mod">
          <ac:chgData name="Murali krishna" userId="9a9e88fc70144a8b" providerId="LiveId" clId="{7E0A83E0-2738-43EC-B521-BA757531C06E}" dt="2023-12-06T17:24:56.746" v="693" actId="478"/>
          <ac:spMkLst>
            <pc:docMk/>
            <pc:sldMk cId="248321688" sldId="284"/>
            <ac:spMk id="12" creationId="{876688BC-FEBF-B52E-E1E3-E5648099C17D}"/>
          </ac:spMkLst>
        </pc:spChg>
        <pc:spChg chg="add del">
          <ac:chgData name="Murali krishna" userId="9a9e88fc70144a8b" providerId="LiveId" clId="{7E0A83E0-2738-43EC-B521-BA757531C06E}" dt="2023-12-06T17:24:52.272" v="692"/>
          <ac:spMkLst>
            <pc:docMk/>
            <pc:sldMk cId="248321688" sldId="284"/>
            <ac:spMk id="13" creationId="{BD02DBC4-7546-E6E4-5243-4FD1A6C464BC}"/>
          </ac:spMkLst>
        </pc:spChg>
        <pc:spChg chg="add del">
          <ac:chgData name="Murali krishna" userId="9a9e88fc70144a8b" providerId="LiveId" clId="{7E0A83E0-2738-43EC-B521-BA757531C06E}" dt="2023-12-06T17:24:52.272" v="692"/>
          <ac:spMkLst>
            <pc:docMk/>
            <pc:sldMk cId="248321688" sldId="284"/>
            <ac:spMk id="14" creationId="{BF39A2A8-2DAE-D1D9-0FD9-BF1DB030E841}"/>
          </ac:spMkLst>
        </pc:spChg>
        <pc:spChg chg="add del">
          <ac:chgData name="Murali krishna" userId="9a9e88fc70144a8b" providerId="LiveId" clId="{7E0A83E0-2738-43EC-B521-BA757531C06E}" dt="2023-12-06T17:24:59.227" v="695"/>
          <ac:spMkLst>
            <pc:docMk/>
            <pc:sldMk cId="248321688" sldId="284"/>
            <ac:spMk id="15" creationId="{E4030607-BBA4-9BE4-F8E0-1D97B7E93A27}"/>
          </ac:spMkLst>
        </pc:spChg>
        <pc:spChg chg="add del">
          <ac:chgData name="Murali krishna" userId="9a9e88fc70144a8b" providerId="LiveId" clId="{7E0A83E0-2738-43EC-B521-BA757531C06E}" dt="2023-12-06T17:24:59.227" v="695"/>
          <ac:spMkLst>
            <pc:docMk/>
            <pc:sldMk cId="248321688" sldId="284"/>
            <ac:spMk id="16" creationId="{5FCCE85E-B8F6-FE6E-9275-E80618884D41}"/>
          </ac:spMkLst>
        </pc:spChg>
        <pc:spChg chg="add mod">
          <ac:chgData name="Murali krishna" userId="9a9e88fc70144a8b" providerId="LiveId" clId="{7E0A83E0-2738-43EC-B521-BA757531C06E}" dt="2023-12-06T17:26:10.672" v="712" actId="123"/>
          <ac:spMkLst>
            <pc:docMk/>
            <pc:sldMk cId="248321688" sldId="284"/>
            <ac:spMk id="17" creationId="{D03E1F2D-A0FA-A930-552C-00ED6CF8DBF5}"/>
          </ac:spMkLst>
        </pc:spChg>
        <pc:spChg chg="add mod">
          <ac:chgData name="Murali krishna" userId="9a9e88fc70144a8b" providerId="LiveId" clId="{7E0A83E0-2738-43EC-B521-BA757531C06E}" dt="2023-12-06T17:25:10.566" v="699" actId="1076"/>
          <ac:spMkLst>
            <pc:docMk/>
            <pc:sldMk cId="248321688" sldId="284"/>
            <ac:spMk id="18" creationId="{1DC5B043-2E10-C7D7-3135-06DF5FBC8A40}"/>
          </ac:spMkLst>
        </pc:spChg>
      </pc:sldChg>
      <pc:sldChg chg="new del ord">
        <pc:chgData name="Murali krishna" userId="9a9e88fc70144a8b" providerId="LiveId" clId="{7E0A83E0-2738-43EC-B521-BA757531C06E}" dt="2023-12-06T16:46:38.260" v="51" actId="47"/>
        <pc:sldMkLst>
          <pc:docMk/>
          <pc:sldMk cId="2427118662" sldId="285"/>
        </pc:sldMkLst>
      </pc:sldChg>
      <pc:sldChg chg="addSp delSp modSp add mod">
        <pc:chgData name="Murali krishna" userId="9a9e88fc70144a8b" providerId="LiveId" clId="{7E0A83E0-2738-43EC-B521-BA757531C06E}" dt="2023-12-06T17:08:29.759" v="451" actId="14100"/>
        <pc:sldMkLst>
          <pc:docMk/>
          <pc:sldMk cId="3844612353" sldId="285"/>
        </pc:sldMkLst>
        <pc:spChg chg="mod">
          <ac:chgData name="Murali krishna" userId="9a9e88fc70144a8b" providerId="LiveId" clId="{7E0A83E0-2738-43EC-B521-BA757531C06E}" dt="2023-12-06T17:08:00.078" v="446" actId="20577"/>
          <ac:spMkLst>
            <pc:docMk/>
            <pc:sldMk cId="3844612353" sldId="285"/>
            <ac:spMk id="2" creationId="{7EB1083C-35C0-78D9-0E91-AF3A1ACB2DF0}"/>
          </ac:spMkLst>
        </pc:spChg>
        <pc:spChg chg="mod">
          <ac:chgData name="Murali krishna" userId="9a9e88fc70144a8b" providerId="LiveId" clId="{7E0A83E0-2738-43EC-B521-BA757531C06E}" dt="2023-12-06T17:08:23.335" v="449" actId="1076"/>
          <ac:spMkLst>
            <pc:docMk/>
            <pc:sldMk cId="3844612353" sldId="285"/>
            <ac:spMk id="7" creationId="{89C9344D-7FA5-42C2-41A8-7B9890C88D91}"/>
          </ac:spMkLst>
        </pc:spChg>
        <pc:picChg chg="del">
          <ac:chgData name="Murali krishna" userId="9a9e88fc70144a8b" providerId="LiveId" clId="{7E0A83E0-2738-43EC-B521-BA757531C06E}" dt="2023-12-06T17:06:40.919" v="431" actId="478"/>
          <ac:picMkLst>
            <pc:docMk/>
            <pc:sldMk cId="3844612353" sldId="285"/>
            <ac:picMk id="3" creationId="{CDB6DBD6-6421-B14D-2E78-85DDFE6E690D}"/>
          </ac:picMkLst>
        </pc:picChg>
        <pc:picChg chg="add mod">
          <ac:chgData name="Murali krishna" userId="9a9e88fc70144a8b" providerId="LiveId" clId="{7E0A83E0-2738-43EC-B521-BA757531C06E}" dt="2023-12-06T17:08:26.426" v="450" actId="14100"/>
          <ac:picMkLst>
            <pc:docMk/>
            <pc:sldMk cId="3844612353" sldId="285"/>
            <ac:picMk id="4" creationId="{1D428F3E-9413-D9C9-9C5B-42CAC7706BD5}"/>
          </ac:picMkLst>
        </pc:picChg>
        <pc:picChg chg="add mod">
          <ac:chgData name="Murali krishna" userId="9a9e88fc70144a8b" providerId="LiveId" clId="{7E0A83E0-2738-43EC-B521-BA757531C06E}" dt="2023-12-06T17:08:29.759" v="451" actId="14100"/>
          <ac:picMkLst>
            <pc:docMk/>
            <pc:sldMk cId="3844612353" sldId="285"/>
            <ac:picMk id="5" creationId="{8D588F8B-F70E-FF44-05C6-0A7430E06E15}"/>
          </ac:picMkLst>
        </pc:picChg>
      </pc:sldChg>
      <pc:sldChg chg="addSp delSp modSp add mod">
        <pc:chgData name="Murali krishna" userId="9a9e88fc70144a8b" providerId="LiveId" clId="{7E0A83E0-2738-43EC-B521-BA757531C06E}" dt="2023-12-06T17:11:42.245" v="536" actId="1076"/>
        <pc:sldMkLst>
          <pc:docMk/>
          <pc:sldMk cId="2395827238" sldId="286"/>
        </pc:sldMkLst>
        <pc:spChg chg="mod">
          <ac:chgData name="Murali krishna" userId="9a9e88fc70144a8b" providerId="LiveId" clId="{7E0A83E0-2738-43EC-B521-BA757531C06E}" dt="2023-12-06T17:11:32.780" v="535" actId="20577"/>
          <ac:spMkLst>
            <pc:docMk/>
            <pc:sldMk cId="2395827238" sldId="286"/>
            <ac:spMk id="2" creationId="{7EB1083C-35C0-78D9-0E91-AF3A1ACB2DF0}"/>
          </ac:spMkLst>
        </pc:spChg>
        <pc:spChg chg="del mod">
          <ac:chgData name="Murali krishna" userId="9a9e88fc70144a8b" providerId="LiveId" clId="{7E0A83E0-2738-43EC-B521-BA757531C06E}" dt="2023-12-06T17:09:54.797" v="461" actId="478"/>
          <ac:spMkLst>
            <pc:docMk/>
            <pc:sldMk cId="2395827238" sldId="286"/>
            <ac:spMk id="7" creationId="{89C9344D-7FA5-42C2-41A8-7B9890C88D91}"/>
          </ac:spMkLst>
        </pc:spChg>
        <pc:picChg chg="del mod">
          <ac:chgData name="Murali krishna" userId="9a9e88fc70144a8b" providerId="LiveId" clId="{7E0A83E0-2738-43EC-B521-BA757531C06E}" dt="2023-12-06T17:09:50.425" v="458" actId="478"/>
          <ac:picMkLst>
            <pc:docMk/>
            <pc:sldMk cId="2395827238" sldId="286"/>
            <ac:picMk id="4" creationId="{1D428F3E-9413-D9C9-9C5B-42CAC7706BD5}"/>
          </ac:picMkLst>
        </pc:picChg>
        <pc:picChg chg="del">
          <ac:chgData name="Murali krishna" userId="9a9e88fc70144a8b" providerId="LiveId" clId="{7E0A83E0-2738-43EC-B521-BA757531C06E}" dt="2023-12-06T17:09:51.024" v="459" actId="478"/>
          <ac:picMkLst>
            <pc:docMk/>
            <pc:sldMk cId="2395827238" sldId="286"/>
            <ac:picMk id="5" creationId="{8D588F8B-F70E-FF44-05C6-0A7430E06E15}"/>
          </ac:picMkLst>
        </pc:picChg>
        <pc:picChg chg="add mod">
          <ac:chgData name="Murali krishna" userId="9a9e88fc70144a8b" providerId="LiveId" clId="{7E0A83E0-2738-43EC-B521-BA757531C06E}" dt="2023-12-06T17:11:42.245" v="536" actId="1076"/>
          <ac:picMkLst>
            <pc:docMk/>
            <pc:sldMk cId="2395827238" sldId="286"/>
            <ac:picMk id="6" creationId="{BF363297-788E-5BC5-4FD4-AB383AC0C2AC}"/>
          </ac:picMkLst>
        </pc:picChg>
      </pc:sldChg>
      <pc:sldChg chg="addSp delSp modSp add mod">
        <pc:chgData name="Murali krishna" userId="9a9e88fc70144a8b" providerId="LiveId" clId="{7E0A83E0-2738-43EC-B521-BA757531C06E}" dt="2023-12-06T17:12:57.115" v="553" actId="14100"/>
        <pc:sldMkLst>
          <pc:docMk/>
          <pc:sldMk cId="204199207" sldId="287"/>
        </pc:sldMkLst>
        <pc:spChg chg="mod">
          <ac:chgData name="Murali krishna" userId="9a9e88fc70144a8b" providerId="LiveId" clId="{7E0A83E0-2738-43EC-B521-BA757531C06E}" dt="2023-12-06T17:12:13.320" v="549" actId="20577"/>
          <ac:spMkLst>
            <pc:docMk/>
            <pc:sldMk cId="204199207" sldId="287"/>
            <ac:spMk id="2" creationId="{7EB1083C-35C0-78D9-0E91-AF3A1ACB2DF0}"/>
          </ac:spMkLst>
        </pc:spChg>
        <pc:picChg chg="add mod">
          <ac:chgData name="Murali krishna" userId="9a9e88fc70144a8b" providerId="LiveId" clId="{7E0A83E0-2738-43EC-B521-BA757531C06E}" dt="2023-12-06T17:12:57.115" v="553" actId="14100"/>
          <ac:picMkLst>
            <pc:docMk/>
            <pc:sldMk cId="204199207" sldId="287"/>
            <ac:picMk id="4" creationId="{9CE84928-D291-2DF4-D36F-FE82BC227684}"/>
          </ac:picMkLst>
        </pc:picChg>
        <pc:picChg chg="del">
          <ac:chgData name="Murali krishna" userId="9a9e88fc70144a8b" providerId="LiveId" clId="{7E0A83E0-2738-43EC-B521-BA757531C06E}" dt="2023-12-06T17:12:02.480" v="539" actId="478"/>
          <ac:picMkLst>
            <pc:docMk/>
            <pc:sldMk cId="204199207" sldId="287"/>
            <ac:picMk id="6" creationId="{BF363297-788E-5BC5-4FD4-AB383AC0C2AC}"/>
          </ac:picMkLst>
        </pc:picChg>
      </pc:sldChg>
    </pc:docChg>
  </pc:docChgLst>
  <pc:docChgLst>
    <pc:chgData name="Murali krishna" userId="9a9e88fc70144a8b" providerId="LiveId" clId="{A0EF224B-140B-4367-94FC-219D9C73FD2A}"/>
    <pc:docChg chg="undo custSel addSld delSld modSld sldOrd">
      <pc:chgData name="Murali krishna" userId="9a9e88fc70144a8b" providerId="LiveId" clId="{A0EF224B-140B-4367-94FC-219D9C73FD2A}" dt="2024-05-02T13:37:46.027" v="735" actId="255"/>
      <pc:docMkLst>
        <pc:docMk/>
      </pc:docMkLst>
      <pc:sldChg chg="modSp mod">
        <pc:chgData name="Murali krishna" userId="9a9e88fc70144a8b" providerId="LiveId" clId="{A0EF224B-140B-4367-94FC-219D9C73FD2A}" dt="2024-05-02T13:32:05.698" v="710" actId="20577"/>
        <pc:sldMkLst>
          <pc:docMk/>
          <pc:sldMk cId="956193306" sldId="256"/>
        </pc:sldMkLst>
        <pc:spChg chg="mod">
          <ac:chgData name="Murali krishna" userId="9a9e88fc70144a8b" providerId="LiveId" clId="{A0EF224B-140B-4367-94FC-219D9C73FD2A}" dt="2024-05-02T12:27:17.454" v="158" actId="20577"/>
          <ac:spMkLst>
            <pc:docMk/>
            <pc:sldMk cId="956193306" sldId="256"/>
            <ac:spMk id="2" creationId="{C9A42295-5664-40FC-9495-1F3DBAF0CCFA}"/>
          </ac:spMkLst>
        </pc:spChg>
        <pc:spChg chg="mod">
          <ac:chgData name="Murali krishna" userId="9a9e88fc70144a8b" providerId="LiveId" clId="{A0EF224B-140B-4367-94FC-219D9C73FD2A}" dt="2024-05-02T13:32:05.698" v="710" actId="20577"/>
          <ac:spMkLst>
            <pc:docMk/>
            <pc:sldMk cId="956193306" sldId="256"/>
            <ac:spMk id="3" creationId="{DBFDEABA-5511-4D2E-A17E-1F92EB7D9923}"/>
          </ac:spMkLst>
        </pc:spChg>
        <pc:picChg chg="mod">
          <ac:chgData name="Murali krishna" userId="9a9e88fc70144a8b" providerId="LiveId" clId="{A0EF224B-140B-4367-94FC-219D9C73FD2A}" dt="2024-05-02T12:24:55.977" v="0" actId="1076"/>
          <ac:picMkLst>
            <pc:docMk/>
            <pc:sldMk cId="956193306" sldId="256"/>
            <ac:picMk id="5" creationId="{E9C1EFB2-6242-7238-FF67-6725232F88DC}"/>
          </ac:picMkLst>
        </pc:picChg>
      </pc:sldChg>
      <pc:sldChg chg="addSp delSp modSp mod">
        <pc:chgData name="Murali krishna" userId="9a9e88fc70144a8b" providerId="LiveId" clId="{A0EF224B-140B-4367-94FC-219D9C73FD2A}" dt="2024-05-02T12:57:30.510" v="661" actId="1076"/>
        <pc:sldMkLst>
          <pc:docMk/>
          <pc:sldMk cId="1850958311" sldId="257"/>
        </pc:sldMkLst>
        <pc:spChg chg="mod">
          <ac:chgData name="Murali krishna" userId="9a9e88fc70144a8b" providerId="LiveId" clId="{A0EF224B-140B-4367-94FC-219D9C73FD2A}" dt="2024-05-02T12:32:03.235" v="184" actId="1036"/>
          <ac:spMkLst>
            <pc:docMk/>
            <pc:sldMk cId="1850958311" sldId="257"/>
            <ac:spMk id="3" creationId="{DBFDEABA-5511-4D2E-A17E-1F92EB7D9923}"/>
          </ac:spMkLst>
        </pc:spChg>
        <pc:picChg chg="add del">
          <ac:chgData name="Murali krishna" userId="9a9e88fc70144a8b" providerId="LiveId" clId="{A0EF224B-140B-4367-94FC-219D9C73FD2A}" dt="2024-05-02T12:56:53.798" v="652" actId="478"/>
          <ac:picMkLst>
            <pc:docMk/>
            <pc:sldMk cId="1850958311" sldId="257"/>
            <ac:picMk id="1026" creationId="{A4F624C6-CA86-DF85-186A-7AE775E7C38A}"/>
          </ac:picMkLst>
        </pc:picChg>
        <pc:picChg chg="add del mod">
          <ac:chgData name="Murali krishna" userId="9a9e88fc70144a8b" providerId="LiveId" clId="{A0EF224B-140B-4367-94FC-219D9C73FD2A}" dt="2024-05-02T12:57:20.385" v="657" actId="478"/>
          <ac:picMkLst>
            <pc:docMk/>
            <pc:sldMk cId="1850958311" sldId="257"/>
            <ac:picMk id="1028" creationId="{6E12793E-585E-2E22-EC26-52EFB0BC93E3}"/>
          </ac:picMkLst>
        </pc:picChg>
        <pc:picChg chg="add del">
          <ac:chgData name="Murali krishna" userId="9a9e88fc70144a8b" providerId="LiveId" clId="{A0EF224B-140B-4367-94FC-219D9C73FD2A}" dt="2024-05-02T12:57:20.385" v="657" actId="478"/>
          <ac:picMkLst>
            <pc:docMk/>
            <pc:sldMk cId="1850958311" sldId="257"/>
            <ac:picMk id="1030" creationId="{E8F9FD59-CC1E-B6A4-539C-82D0EDB1353B}"/>
          </ac:picMkLst>
        </pc:picChg>
        <pc:picChg chg="add mod">
          <ac:chgData name="Murali krishna" userId="9a9e88fc70144a8b" providerId="LiveId" clId="{A0EF224B-140B-4367-94FC-219D9C73FD2A}" dt="2024-05-02T12:57:30.510" v="661" actId="1076"/>
          <ac:picMkLst>
            <pc:docMk/>
            <pc:sldMk cId="1850958311" sldId="257"/>
            <ac:picMk id="1032" creationId="{4EE14BE2-8DBD-829E-7701-5D6A1BA4F29B}"/>
          </ac:picMkLst>
        </pc:picChg>
        <pc:picChg chg="del">
          <ac:chgData name="Murali krishna" userId="9a9e88fc70144a8b" providerId="LiveId" clId="{A0EF224B-140B-4367-94FC-219D9C73FD2A}" dt="2024-05-02T12:56:53.798" v="652" actId="478"/>
          <ac:picMkLst>
            <pc:docMk/>
            <pc:sldMk cId="1850958311" sldId="257"/>
            <ac:picMk id="4098" creationId="{1EE51703-0124-77AF-1436-432DB2013D9D}"/>
          </ac:picMkLst>
        </pc:picChg>
      </pc:sldChg>
      <pc:sldChg chg="modSp mod">
        <pc:chgData name="Murali krishna" userId="9a9e88fc70144a8b" providerId="LiveId" clId="{A0EF224B-140B-4367-94FC-219D9C73FD2A}" dt="2024-05-02T12:43:30.147" v="342" actId="20577"/>
        <pc:sldMkLst>
          <pc:docMk/>
          <pc:sldMk cId="547073367" sldId="258"/>
        </pc:sldMkLst>
        <pc:spChg chg="mod">
          <ac:chgData name="Murali krishna" userId="9a9e88fc70144a8b" providerId="LiveId" clId="{A0EF224B-140B-4367-94FC-219D9C73FD2A}" dt="2024-05-02T12:43:30.147" v="342" actId="20577"/>
          <ac:spMkLst>
            <pc:docMk/>
            <pc:sldMk cId="547073367" sldId="258"/>
            <ac:spMk id="2" creationId="{C9A42295-5664-40FC-9495-1F3DBAF0CCFA}"/>
          </ac:spMkLst>
        </pc:spChg>
        <pc:spChg chg="mod">
          <ac:chgData name="Murali krishna" userId="9a9e88fc70144a8b" providerId="LiveId" clId="{A0EF224B-140B-4367-94FC-219D9C73FD2A}" dt="2024-05-02T12:43:16.455" v="334" actId="404"/>
          <ac:spMkLst>
            <pc:docMk/>
            <pc:sldMk cId="547073367" sldId="258"/>
            <ac:spMk id="4" creationId="{AA94E21E-9B7D-F646-80FC-4DBDE617EB6B}"/>
          </ac:spMkLst>
        </pc:spChg>
      </pc:sldChg>
      <pc:sldChg chg="addSp delSp modSp mod ord">
        <pc:chgData name="Murali krishna" userId="9a9e88fc70144a8b" providerId="LiveId" clId="{A0EF224B-140B-4367-94FC-219D9C73FD2A}" dt="2024-05-02T13:32:26.159" v="714" actId="27636"/>
        <pc:sldMkLst>
          <pc:docMk/>
          <pc:sldMk cId="461820207" sldId="260"/>
        </pc:sldMkLst>
        <pc:spChg chg="mod">
          <ac:chgData name="Murali krishna" userId="9a9e88fc70144a8b" providerId="LiveId" clId="{A0EF224B-140B-4367-94FC-219D9C73FD2A}" dt="2024-05-02T12:35:01.878" v="236" actId="120"/>
          <ac:spMkLst>
            <pc:docMk/>
            <pc:sldMk cId="461820207" sldId="260"/>
            <ac:spMk id="2" creationId="{C9A42295-5664-40FC-9495-1F3DBAF0CCFA}"/>
          </ac:spMkLst>
        </pc:spChg>
        <pc:spChg chg="mod">
          <ac:chgData name="Murali krishna" userId="9a9e88fc70144a8b" providerId="LiveId" clId="{A0EF224B-140B-4367-94FC-219D9C73FD2A}" dt="2024-05-02T13:32:26.159" v="714" actId="27636"/>
          <ac:spMkLst>
            <pc:docMk/>
            <pc:sldMk cId="461820207" sldId="260"/>
            <ac:spMk id="3" creationId="{DBFDEABA-5511-4D2E-A17E-1F92EB7D9923}"/>
          </ac:spMkLst>
        </pc:spChg>
        <pc:picChg chg="del">
          <ac:chgData name="Murali krishna" userId="9a9e88fc70144a8b" providerId="LiveId" clId="{A0EF224B-140B-4367-94FC-219D9C73FD2A}" dt="2024-05-02T13:04:31.139" v="663" actId="478"/>
          <ac:picMkLst>
            <pc:docMk/>
            <pc:sldMk cId="461820207" sldId="260"/>
            <ac:picMk id="1028" creationId="{25C7B414-F1CF-5C74-345B-6CE613B66670}"/>
          </ac:picMkLst>
        </pc:picChg>
        <pc:picChg chg="add del">
          <ac:chgData name="Murali krishna" userId="9a9e88fc70144a8b" providerId="LiveId" clId="{A0EF224B-140B-4367-94FC-219D9C73FD2A}" dt="2024-05-02T13:04:31.139" v="663" actId="478"/>
          <ac:picMkLst>
            <pc:docMk/>
            <pc:sldMk cId="461820207" sldId="260"/>
            <ac:picMk id="2050" creationId="{A9DDB60A-B3AC-5DA7-5430-B9D71CCAD934}"/>
          </ac:picMkLst>
        </pc:picChg>
        <pc:picChg chg="add mod">
          <ac:chgData name="Murali krishna" userId="9a9e88fc70144a8b" providerId="LiveId" clId="{A0EF224B-140B-4367-94FC-219D9C73FD2A}" dt="2024-05-02T13:04:38.957" v="667" actId="1076"/>
          <ac:picMkLst>
            <pc:docMk/>
            <pc:sldMk cId="461820207" sldId="260"/>
            <ac:picMk id="2052" creationId="{94ADFAC5-B5B9-F922-ED75-AE2F7A368430}"/>
          </ac:picMkLst>
        </pc:picChg>
      </pc:sldChg>
      <pc:sldChg chg="del">
        <pc:chgData name="Murali krishna" userId="9a9e88fc70144a8b" providerId="LiveId" clId="{A0EF224B-140B-4367-94FC-219D9C73FD2A}" dt="2024-05-02T12:49:38.019" v="454" actId="2696"/>
        <pc:sldMkLst>
          <pc:docMk/>
          <pc:sldMk cId="3710223400" sldId="261"/>
        </pc:sldMkLst>
      </pc:sldChg>
      <pc:sldChg chg="addSp delSp modSp mod">
        <pc:chgData name="Murali krishna" userId="9a9e88fc70144a8b" providerId="LiveId" clId="{A0EF224B-140B-4367-94FC-219D9C73FD2A}" dt="2024-05-02T12:55:32.368" v="650" actId="1076"/>
        <pc:sldMkLst>
          <pc:docMk/>
          <pc:sldMk cId="4258706971" sldId="262"/>
        </pc:sldMkLst>
        <pc:spChg chg="mod">
          <ac:chgData name="Murali krishna" userId="9a9e88fc70144a8b" providerId="LiveId" clId="{A0EF224B-140B-4367-94FC-219D9C73FD2A}" dt="2024-05-02T12:54:52.824" v="641" actId="1076"/>
          <ac:spMkLst>
            <pc:docMk/>
            <pc:sldMk cId="4258706971" sldId="262"/>
            <ac:spMk id="4" creationId="{E5F1D35C-7B55-F031-BCC4-BB8D978E4251}"/>
          </ac:spMkLst>
        </pc:spChg>
        <pc:spChg chg="mod">
          <ac:chgData name="Murali krishna" userId="9a9e88fc70144a8b" providerId="LiveId" clId="{A0EF224B-140B-4367-94FC-219D9C73FD2A}" dt="2024-05-02T12:55:28.556" v="649" actId="1076"/>
          <ac:spMkLst>
            <pc:docMk/>
            <pc:sldMk cId="4258706971" sldId="262"/>
            <ac:spMk id="6" creationId="{14E0D1F7-A472-4DC3-BB7D-090A578B71E4}"/>
          </ac:spMkLst>
        </pc:spChg>
        <pc:spChg chg="del">
          <ac:chgData name="Murali krishna" userId="9a9e88fc70144a8b" providerId="LiveId" clId="{A0EF224B-140B-4367-94FC-219D9C73FD2A}" dt="2024-05-02T12:53:57.473" v="621" actId="478"/>
          <ac:spMkLst>
            <pc:docMk/>
            <pc:sldMk cId="4258706971" sldId="262"/>
            <ac:spMk id="8" creationId="{23F1CF3E-44C5-4033-3287-DE9A74412B1D}"/>
          </ac:spMkLst>
        </pc:spChg>
        <pc:spChg chg="mod">
          <ac:chgData name="Murali krishna" userId="9a9e88fc70144a8b" providerId="LiveId" clId="{A0EF224B-140B-4367-94FC-219D9C73FD2A}" dt="2024-05-02T12:55:20.803" v="647" actId="1076"/>
          <ac:spMkLst>
            <pc:docMk/>
            <pc:sldMk cId="4258706971" sldId="262"/>
            <ac:spMk id="11" creationId="{C5E0066B-1B6B-487F-B6B2-A24771CBCC70}"/>
          </ac:spMkLst>
        </pc:spChg>
        <pc:spChg chg="mod">
          <ac:chgData name="Murali krishna" userId="9a9e88fc70144a8b" providerId="LiveId" clId="{A0EF224B-140B-4367-94FC-219D9C73FD2A}" dt="2024-05-02T12:54:59.663" v="642" actId="1076"/>
          <ac:spMkLst>
            <pc:docMk/>
            <pc:sldMk cId="4258706971" sldId="262"/>
            <ac:spMk id="12" creationId="{110A1DB9-0027-49AA-A1FA-5DE4903B37EC}"/>
          </ac:spMkLst>
        </pc:spChg>
        <pc:spChg chg="mod">
          <ac:chgData name="Murali krishna" userId="9a9e88fc70144a8b" providerId="LiveId" clId="{A0EF224B-140B-4367-94FC-219D9C73FD2A}" dt="2024-05-02T12:55:01.358" v="643" actId="1076"/>
          <ac:spMkLst>
            <pc:docMk/>
            <pc:sldMk cId="4258706971" sldId="262"/>
            <ac:spMk id="13" creationId="{ECBCF821-9858-42E8-9371-FC1650609707}"/>
          </ac:spMkLst>
        </pc:spChg>
        <pc:spChg chg="mod">
          <ac:chgData name="Murali krishna" userId="9a9e88fc70144a8b" providerId="LiveId" clId="{A0EF224B-140B-4367-94FC-219D9C73FD2A}" dt="2024-05-02T12:55:02.771" v="644" actId="1076"/>
          <ac:spMkLst>
            <pc:docMk/>
            <pc:sldMk cId="4258706971" sldId="262"/>
            <ac:spMk id="14" creationId="{5C91B378-F4DC-43A7-A1AA-8AEB12F5DC42}"/>
          </ac:spMkLst>
        </pc:spChg>
        <pc:spChg chg="mod">
          <ac:chgData name="Murali krishna" userId="9a9e88fc70144a8b" providerId="LiveId" clId="{A0EF224B-140B-4367-94FC-219D9C73FD2A}" dt="2024-05-02T12:55:32.368" v="650" actId="1076"/>
          <ac:spMkLst>
            <pc:docMk/>
            <pc:sldMk cId="4258706971" sldId="262"/>
            <ac:spMk id="16" creationId="{66C8D0B8-D446-4676-AE0F-FB034648B899}"/>
          </ac:spMkLst>
        </pc:spChg>
        <pc:spChg chg="mod">
          <ac:chgData name="Murali krishna" userId="9a9e88fc70144a8b" providerId="LiveId" clId="{A0EF224B-140B-4367-94FC-219D9C73FD2A}" dt="2024-05-02T12:55:25.212" v="648" actId="1076"/>
          <ac:spMkLst>
            <pc:docMk/>
            <pc:sldMk cId="4258706971" sldId="262"/>
            <ac:spMk id="17" creationId="{F51B1E99-6172-4283-850F-C9DFCF282D6D}"/>
          </ac:spMkLst>
        </pc:spChg>
        <pc:spChg chg="mod">
          <ac:chgData name="Murali krishna" userId="9a9e88fc70144a8b" providerId="LiveId" clId="{A0EF224B-140B-4367-94FC-219D9C73FD2A}" dt="2024-05-02T12:55:13.606" v="646" actId="1076"/>
          <ac:spMkLst>
            <pc:docMk/>
            <pc:sldMk cId="4258706971" sldId="262"/>
            <ac:spMk id="18" creationId="{17DCB17E-1653-4458-B130-869B4A2E10DD}"/>
          </ac:spMkLst>
        </pc:spChg>
        <pc:spChg chg="mod">
          <ac:chgData name="Murali krishna" userId="9a9e88fc70144a8b" providerId="LiveId" clId="{A0EF224B-140B-4367-94FC-219D9C73FD2A}" dt="2024-05-02T12:54:41.160" v="639" actId="1076"/>
          <ac:spMkLst>
            <pc:docMk/>
            <pc:sldMk cId="4258706971" sldId="262"/>
            <ac:spMk id="20" creationId="{3E566CE4-433D-47BF-B698-9E5C1952BC20}"/>
          </ac:spMkLst>
        </pc:spChg>
        <pc:spChg chg="mod">
          <ac:chgData name="Murali krishna" userId="9a9e88fc70144a8b" providerId="LiveId" clId="{A0EF224B-140B-4367-94FC-219D9C73FD2A}" dt="2024-05-02T12:52:57.429" v="559" actId="20577"/>
          <ac:spMkLst>
            <pc:docMk/>
            <pc:sldMk cId="4258706971" sldId="262"/>
            <ac:spMk id="22" creationId="{F261E46F-5868-4373-845B-A4ECBB5B36F8}"/>
          </ac:spMkLst>
        </pc:spChg>
        <pc:spChg chg="mod">
          <ac:chgData name="Murali krishna" userId="9a9e88fc70144a8b" providerId="LiveId" clId="{A0EF224B-140B-4367-94FC-219D9C73FD2A}" dt="2024-05-02T12:54:05.475" v="632" actId="20577"/>
          <ac:spMkLst>
            <pc:docMk/>
            <pc:sldMk cId="4258706971" sldId="262"/>
            <ac:spMk id="25" creationId="{DC30F4BD-802A-8B89-71AD-05443FBE6ED0}"/>
          </ac:spMkLst>
        </pc:spChg>
        <pc:spChg chg="mod topLvl">
          <ac:chgData name="Murali krishna" userId="9a9e88fc70144a8b" providerId="LiveId" clId="{A0EF224B-140B-4367-94FC-219D9C73FD2A}" dt="2024-05-02T12:53:18.661" v="572" actId="478"/>
          <ac:spMkLst>
            <pc:docMk/>
            <pc:sldMk cId="4258706971" sldId="262"/>
            <ac:spMk id="36" creationId="{E419D761-E7D0-4E20-8B5C-89E2989D71E7}"/>
          </ac:spMkLst>
        </pc:spChg>
        <pc:spChg chg="add del mod topLvl">
          <ac:chgData name="Murali krishna" userId="9a9e88fc70144a8b" providerId="LiveId" clId="{A0EF224B-140B-4367-94FC-219D9C73FD2A}" dt="2024-05-02T12:53:30.937" v="603" actId="20577"/>
          <ac:spMkLst>
            <pc:docMk/>
            <pc:sldMk cId="4258706971" sldId="262"/>
            <ac:spMk id="37" creationId="{55E6AA1F-E64F-4CAB-9A52-B1372790213C}"/>
          </ac:spMkLst>
        </pc:spChg>
        <pc:spChg chg="mod">
          <ac:chgData name="Murali krishna" userId="9a9e88fc70144a8b" providerId="LiveId" clId="{A0EF224B-140B-4367-94FC-219D9C73FD2A}" dt="2024-05-02T12:53:49.476" v="620" actId="20577"/>
          <ac:spMkLst>
            <pc:docMk/>
            <pc:sldMk cId="4258706971" sldId="262"/>
            <ac:spMk id="40" creationId="{A49BA546-E4FA-4782-A141-8A059F349FE4}"/>
          </ac:spMkLst>
        </pc:spChg>
        <pc:grpChg chg="mod">
          <ac:chgData name="Murali krishna" userId="9a9e88fc70144a8b" providerId="LiveId" clId="{A0EF224B-140B-4367-94FC-219D9C73FD2A}" dt="2024-05-02T12:54:20.523" v="635" actId="1076"/>
          <ac:grpSpMkLst>
            <pc:docMk/>
            <pc:sldMk cId="4258706971" sldId="262"/>
            <ac:grpSpMk id="3" creationId="{DC8F2182-BFB4-4EFE-B43E-A354E72F9726}"/>
          </ac:grpSpMkLst>
        </pc:grpChg>
        <pc:grpChg chg="add del mod">
          <ac:chgData name="Murali krishna" userId="9a9e88fc70144a8b" providerId="LiveId" clId="{A0EF224B-140B-4367-94FC-219D9C73FD2A}" dt="2024-05-02T12:55:07.640" v="645" actId="1076"/>
          <ac:grpSpMkLst>
            <pc:docMk/>
            <pc:sldMk cId="4258706971" sldId="262"/>
            <ac:grpSpMk id="35" creationId="{227FD03E-67FE-4BFB-8DDF-AF726D4C037D}"/>
          </ac:grpSpMkLst>
        </pc:grpChg>
        <pc:grpChg chg="mod">
          <ac:chgData name="Murali krishna" userId="9a9e88fc70144a8b" providerId="LiveId" clId="{A0EF224B-140B-4367-94FC-219D9C73FD2A}" dt="2024-05-02T12:54:13.661" v="633" actId="1076"/>
          <ac:grpSpMkLst>
            <pc:docMk/>
            <pc:sldMk cId="4258706971" sldId="262"/>
            <ac:grpSpMk id="38" creationId="{61BB5368-840A-4F3C-ABF9-CAC15C70EF51}"/>
          </ac:grpSpMkLst>
        </pc:grpChg>
      </pc:sldChg>
      <pc:sldChg chg="addSp delSp modSp mod">
        <pc:chgData name="Murali krishna" userId="9a9e88fc70144a8b" providerId="LiveId" clId="{A0EF224B-140B-4367-94FC-219D9C73FD2A}" dt="2024-05-02T12:41:57.773" v="330" actId="403"/>
        <pc:sldMkLst>
          <pc:docMk/>
          <pc:sldMk cId="1485677363" sldId="263"/>
        </pc:sldMkLst>
        <pc:spChg chg="mod">
          <ac:chgData name="Murali krishna" userId="9a9e88fc70144a8b" providerId="LiveId" clId="{A0EF224B-140B-4367-94FC-219D9C73FD2A}" dt="2024-05-02T12:41:57.773" v="330" actId="403"/>
          <ac:spMkLst>
            <pc:docMk/>
            <pc:sldMk cId="1485677363" sldId="263"/>
            <ac:spMk id="2" creationId="{153F122D-639E-3C06-541C-19F0DC51E960}"/>
          </ac:spMkLst>
        </pc:spChg>
        <pc:spChg chg="add mod">
          <ac:chgData name="Murali krishna" userId="9a9e88fc70144a8b" providerId="LiveId" clId="{A0EF224B-140B-4367-94FC-219D9C73FD2A}" dt="2024-05-02T12:41:43.427" v="326" actId="1076"/>
          <ac:spMkLst>
            <pc:docMk/>
            <pc:sldMk cId="1485677363" sldId="263"/>
            <ac:spMk id="3" creationId="{98C216FB-5E07-746F-2F49-A61659BF17A6}"/>
          </ac:spMkLst>
        </pc:spChg>
        <pc:spChg chg="add mod">
          <ac:chgData name="Murali krishna" userId="9a9e88fc70144a8b" providerId="LiveId" clId="{A0EF224B-140B-4367-94FC-219D9C73FD2A}" dt="2024-05-02T12:40:45.185" v="317" actId="20577"/>
          <ac:spMkLst>
            <pc:docMk/>
            <pc:sldMk cId="1485677363" sldId="263"/>
            <ac:spMk id="6" creationId="{7D9999BE-2FDC-84FC-703B-EE21F3783E99}"/>
          </ac:spMkLst>
        </pc:spChg>
        <pc:picChg chg="del">
          <ac:chgData name="Murali krishna" userId="9a9e88fc70144a8b" providerId="LiveId" clId="{A0EF224B-140B-4367-94FC-219D9C73FD2A}" dt="2024-05-02T12:32:08.145" v="185" actId="478"/>
          <ac:picMkLst>
            <pc:docMk/>
            <pc:sldMk cId="1485677363" sldId="263"/>
            <ac:picMk id="4" creationId="{F096B342-C97E-5928-C841-D0BB8561FA10}"/>
          </ac:picMkLst>
        </pc:picChg>
      </pc:sldChg>
      <pc:sldChg chg="addSp modSp mod ord">
        <pc:chgData name="Murali krishna" userId="9a9e88fc70144a8b" providerId="LiveId" clId="{A0EF224B-140B-4367-94FC-219D9C73FD2A}" dt="2024-05-02T13:07:12.052" v="689" actId="14100"/>
        <pc:sldMkLst>
          <pc:docMk/>
          <pc:sldMk cId="631789645" sldId="267"/>
        </pc:sldMkLst>
        <pc:spChg chg="mod">
          <ac:chgData name="Murali krishna" userId="9a9e88fc70144a8b" providerId="LiveId" clId="{A0EF224B-140B-4367-94FC-219D9C73FD2A}" dt="2024-05-02T12:39:37.585" v="291" actId="20577"/>
          <ac:spMkLst>
            <pc:docMk/>
            <pc:sldMk cId="631789645" sldId="267"/>
            <ac:spMk id="2" creationId="{C9A42295-5664-40FC-9495-1F3DBAF0CCFA}"/>
          </ac:spMkLst>
        </pc:spChg>
        <pc:spChg chg="mod">
          <ac:chgData name="Murali krishna" userId="9a9e88fc70144a8b" providerId="LiveId" clId="{A0EF224B-140B-4367-94FC-219D9C73FD2A}" dt="2024-05-02T12:39:26.149" v="289" actId="404"/>
          <ac:spMkLst>
            <pc:docMk/>
            <pc:sldMk cId="631789645" sldId="267"/>
            <ac:spMk id="9" creationId="{F8E7F467-86DB-7818-B576-9B0A92129BE7}"/>
          </ac:spMkLst>
        </pc:spChg>
        <pc:picChg chg="add mod">
          <ac:chgData name="Murali krishna" userId="9a9e88fc70144a8b" providerId="LiveId" clId="{A0EF224B-140B-4367-94FC-219D9C73FD2A}" dt="2024-05-02T13:07:12.052" v="689" actId="14100"/>
          <ac:picMkLst>
            <pc:docMk/>
            <pc:sldMk cId="631789645" sldId="267"/>
            <ac:picMk id="5122" creationId="{33F3AC53-BFEB-85AF-D3B0-C6B1D9830BE1}"/>
          </ac:picMkLst>
        </pc:picChg>
      </pc:sldChg>
      <pc:sldChg chg="addSp delSp modSp mod">
        <pc:chgData name="Murali krishna" userId="9a9e88fc70144a8b" providerId="LiveId" clId="{A0EF224B-140B-4367-94FC-219D9C73FD2A}" dt="2024-05-02T13:06:15.795" v="681" actId="1076"/>
        <pc:sldMkLst>
          <pc:docMk/>
          <pc:sldMk cId="401703988" sldId="268"/>
        </pc:sldMkLst>
        <pc:spChg chg="mod">
          <ac:chgData name="Murali krishna" userId="9a9e88fc70144a8b" providerId="LiveId" clId="{A0EF224B-140B-4367-94FC-219D9C73FD2A}" dt="2024-05-02T12:45:11.391" v="355" actId="403"/>
          <ac:spMkLst>
            <pc:docMk/>
            <pc:sldMk cId="401703988" sldId="268"/>
            <ac:spMk id="2" creationId="{36AA56DA-E7DB-A776-7059-E5DB572A65D9}"/>
          </ac:spMkLst>
        </pc:spChg>
        <pc:spChg chg="mod">
          <ac:chgData name="Murali krishna" userId="9a9e88fc70144a8b" providerId="LiveId" clId="{A0EF224B-140B-4367-94FC-219D9C73FD2A}" dt="2024-05-02T12:44:43.344" v="344" actId="27636"/>
          <ac:spMkLst>
            <pc:docMk/>
            <pc:sldMk cId="401703988" sldId="268"/>
            <ac:spMk id="11" creationId="{BFE34BBE-8C27-4E34-44CA-EFB7D0113A8C}"/>
          </ac:spMkLst>
        </pc:spChg>
        <pc:picChg chg="del">
          <ac:chgData name="Murali krishna" userId="9a9e88fc70144a8b" providerId="LiveId" clId="{A0EF224B-140B-4367-94FC-219D9C73FD2A}" dt="2024-05-02T13:05:42.447" v="669" actId="478"/>
          <ac:picMkLst>
            <pc:docMk/>
            <pc:sldMk cId="401703988" sldId="268"/>
            <ac:picMk id="2050" creationId="{111F9625-46C0-028A-A6A2-B6553BAA25E2}"/>
          </ac:picMkLst>
        </pc:picChg>
        <pc:picChg chg="add del">
          <ac:chgData name="Murali krishna" userId="9a9e88fc70144a8b" providerId="LiveId" clId="{A0EF224B-140B-4367-94FC-219D9C73FD2A}" dt="2024-05-02T13:05:42.447" v="669" actId="478"/>
          <ac:picMkLst>
            <pc:docMk/>
            <pc:sldMk cId="401703988" sldId="268"/>
            <ac:picMk id="3074" creationId="{52EAEC42-54CD-D99B-8ACC-8D40776D6F29}"/>
          </ac:picMkLst>
        </pc:picChg>
        <pc:picChg chg="add mod">
          <ac:chgData name="Murali krishna" userId="9a9e88fc70144a8b" providerId="LiveId" clId="{A0EF224B-140B-4367-94FC-219D9C73FD2A}" dt="2024-05-02T13:05:52.333" v="676" actId="1076"/>
          <ac:picMkLst>
            <pc:docMk/>
            <pc:sldMk cId="401703988" sldId="268"/>
            <ac:picMk id="3076" creationId="{DDC1FD62-20AD-6888-0017-6E5761D2A8AF}"/>
          </ac:picMkLst>
        </pc:picChg>
        <pc:picChg chg="add mod">
          <ac:chgData name="Murali krishna" userId="9a9e88fc70144a8b" providerId="LiveId" clId="{A0EF224B-140B-4367-94FC-219D9C73FD2A}" dt="2024-05-02T13:06:15.795" v="681" actId="1076"/>
          <ac:picMkLst>
            <pc:docMk/>
            <pc:sldMk cId="401703988" sldId="268"/>
            <ac:picMk id="3078" creationId="{A0F6B941-0404-C076-2058-D91E5AC1E08F}"/>
          </ac:picMkLst>
        </pc:picChg>
      </pc:sldChg>
      <pc:sldChg chg="addSp delSp modSp mod">
        <pc:chgData name="Murali krishna" userId="9a9e88fc70144a8b" providerId="LiveId" clId="{A0EF224B-140B-4367-94FC-219D9C73FD2A}" dt="2024-05-02T13:30:41.952" v="697" actId="1076"/>
        <pc:sldMkLst>
          <pc:docMk/>
          <pc:sldMk cId="3324127430" sldId="271"/>
        </pc:sldMkLst>
        <pc:spChg chg="mod">
          <ac:chgData name="Murali krishna" userId="9a9e88fc70144a8b" providerId="LiveId" clId="{A0EF224B-140B-4367-94FC-219D9C73FD2A}" dt="2024-05-02T12:45:50.304" v="372" actId="20577"/>
          <ac:spMkLst>
            <pc:docMk/>
            <pc:sldMk cId="3324127430" sldId="271"/>
            <ac:spMk id="2" creationId="{ABB6D522-1E42-DFEE-E988-5A942B407824}"/>
          </ac:spMkLst>
        </pc:spChg>
        <pc:spChg chg="mod">
          <ac:chgData name="Murali krishna" userId="9a9e88fc70144a8b" providerId="LiveId" clId="{A0EF224B-140B-4367-94FC-219D9C73FD2A}" dt="2024-05-02T12:46:04.687" v="375" actId="404"/>
          <ac:spMkLst>
            <pc:docMk/>
            <pc:sldMk cId="3324127430" sldId="271"/>
            <ac:spMk id="8" creationId="{01691090-D893-43DF-0E49-1CDA51D32BD6}"/>
          </ac:spMkLst>
        </pc:spChg>
        <pc:picChg chg="del">
          <ac:chgData name="Murali krishna" userId="9a9e88fc70144a8b" providerId="LiveId" clId="{A0EF224B-140B-4367-94FC-219D9C73FD2A}" dt="2024-05-02T13:30:16.403" v="690" actId="478"/>
          <ac:picMkLst>
            <pc:docMk/>
            <pc:sldMk cId="3324127430" sldId="271"/>
            <ac:picMk id="5122" creationId="{AAF0BEA3-D607-8C67-8766-E1DC318D7215}"/>
          </ac:picMkLst>
        </pc:picChg>
        <pc:picChg chg="add mod">
          <ac:chgData name="Murali krishna" userId="9a9e88fc70144a8b" providerId="LiveId" clId="{A0EF224B-140B-4367-94FC-219D9C73FD2A}" dt="2024-05-02T13:30:41.952" v="697" actId="1076"/>
          <ac:picMkLst>
            <pc:docMk/>
            <pc:sldMk cId="3324127430" sldId="271"/>
            <ac:picMk id="6146" creationId="{3D025694-0F17-3CD2-A42E-F64EBA751704}"/>
          </ac:picMkLst>
        </pc:picChg>
      </pc:sldChg>
      <pc:sldChg chg="delSp modSp mod">
        <pc:chgData name="Murali krishna" userId="9a9e88fc70144a8b" providerId="LiveId" clId="{A0EF224B-140B-4367-94FC-219D9C73FD2A}" dt="2024-05-02T13:35:55.360" v="728" actId="478"/>
        <pc:sldMkLst>
          <pc:docMk/>
          <pc:sldMk cId="3229281018" sldId="275"/>
        </pc:sldMkLst>
        <pc:spChg chg="mod">
          <ac:chgData name="Murali krishna" userId="9a9e88fc70144a8b" providerId="LiveId" clId="{A0EF224B-140B-4367-94FC-219D9C73FD2A}" dt="2024-05-02T12:47:06.475" v="404" actId="20577"/>
          <ac:spMkLst>
            <pc:docMk/>
            <pc:sldMk cId="3229281018" sldId="275"/>
            <ac:spMk id="2" creationId="{F7BB056E-8202-330A-D3E9-CB562770A3CD}"/>
          </ac:spMkLst>
        </pc:spChg>
        <pc:spChg chg="mod">
          <ac:chgData name="Murali krishna" userId="9a9e88fc70144a8b" providerId="LiveId" clId="{A0EF224B-140B-4367-94FC-219D9C73FD2A}" dt="2024-05-02T13:35:29.732" v="723" actId="255"/>
          <ac:spMkLst>
            <pc:docMk/>
            <pc:sldMk cId="3229281018" sldId="275"/>
            <ac:spMk id="4" creationId="{1BB03E89-C291-80B7-4896-B5D9CE3FB65A}"/>
          </ac:spMkLst>
        </pc:spChg>
        <pc:picChg chg="del">
          <ac:chgData name="Murali krishna" userId="9a9e88fc70144a8b" providerId="LiveId" clId="{A0EF224B-140B-4367-94FC-219D9C73FD2A}" dt="2024-05-02T13:35:55.360" v="728" actId="478"/>
          <ac:picMkLst>
            <pc:docMk/>
            <pc:sldMk cId="3229281018" sldId="275"/>
            <ac:picMk id="1026" creationId="{794FB9FD-2D08-BD5A-7B5E-325D527B4485}"/>
          </ac:picMkLst>
        </pc:picChg>
      </pc:sldChg>
      <pc:sldChg chg="delSp modSp del mod">
        <pc:chgData name="Murali krishna" userId="9a9e88fc70144a8b" providerId="LiveId" clId="{A0EF224B-140B-4367-94FC-219D9C73FD2A}" dt="2024-05-02T12:50:55.878" v="479" actId="2696"/>
        <pc:sldMkLst>
          <pc:docMk/>
          <pc:sldMk cId="2218183770" sldId="278"/>
        </pc:sldMkLst>
        <pc:spChg chg="mod">
          <ac:chgData name="Murali krishna" userId="9a9e88fc70144a8b" providerId="LiveId" clId="{A0EF224B-140B-4367-94FC-219D9C73FD2A}" dt="2024-05-02T12:49:12.777" v="452" actId="20577"/>
          <ac:spMkLst>
            <pc:docMk/>
            <pc:sldMk cId="2218183770" sldId="278"/>
            <ac:spMk id="2" creationId="{7EB1083C-35C0-78D9-0E91-AF3A1ACB2DF0}"/>
          </ac:spMkLst>
        </pc:spChg>
        <pc:spChg chg="mod">
          <ac:chgData name="Murali krishna" userId="9a9e88fc70144a8b" providerId="LiveId" clId="{A0EF224B-140B-4367-94FC-219D9C73FD2A}" dt="2024-05-02T12:49:18.518" v="453" actId="1076"/>
          <ac:spMkLst>
            <pc:docMk/>
            <pc:sldMk cId="2218183770" sldId="278"/>
            <ac:spMk id="7" creationId="{89C9344D-7FA5-42C2-41A8-7B9890C88D91}"/>
          </ac:spMkLst>
        </pc:spChg>
        <pc:picChg chg="del">
          <ac:chgData name="Murali krishna" userId="9a9e88fc70144a8b" providerId="LiveId" clId="{A0EF224B-140B-4367-94FC-219D9C73FD2A}" dt="2024-05-02T12:48:26.467" v="434" actId="478"/>
          <ac:picMkLst>
            <pc:docMk/>
            <pc:sldMk cId="2218183770" sldId="278"/>
            <ac:picMk id="3" creationId="{CDB6DBD6-6421-B14D-2E78-85DDFE6E690D}"/>
          </ac:picMkLst>
        </pc:picChg>
      </pc:sldChg>
      <pc:sldChg chg="del">
        <pc:chgData name="Murali krishna" userId="9a9e88fc70144a8b" providerId="LiveId" clId="{A0EF224B-140B-4367-94FC-219D9C73FD2A}" dt="2024-05-02T12:51:15.752" v="483" actId="2696"/>
        <pc:sldMkLst>
          <pc:docMk/>
          <pc:sldMk cId="1024282375" sldId="281"/>
        </pc:sldMkLst>
      </pc:sldChg>
      <pc:sldChg chg="delSp modSp mod">
        <pc:chgData name="Murali krishna" userId="9a9e88fc70144a8b" providerId="LiveId" clId="{A0EF224B-140B-4367-94FC-219D9C73FD2A}" dt="2024-05-02T13:37:31.949" v="734" actId="1076"/>
        <pc:sldMkLst>
          <pc:docMk/>
          <pc:sldMk cId="3153529812" sldId="282"/>
        </pc:sldMkLst>
        <pc:spChg chg="mod">
          <ac:chgData name="Murali krishna" userId="9a9e88fc70144a8b" providerId="LiveId" clId="{A0EF224B-140B-4367-94FC-219D9C73FD2A}" dt="2024-05-02T13:36:40.546" v="732" actId="1076"/>
          <ac:spMkLst>
            <pc:docMk/>
            <pc:sldMk cId="3153529812" sldId="282"/>
            <ac:spMk id="2" creationId="{0C23F618-108D-131D-363A-EA323680E03D}"/>
          </ac:spMkLst>
        </pc:spChg>
        <pc:spChg chg="mod">
          <ac:chgData name="Murali krishna" userId="9a9e88fc70144a8b" providerId="LiveId" clId="{A0EF224B-140B-4367-94FC-219D9C73FD2A}" dt="2024-05-02T13:37:31.949" v="734" actId="1076"/>
          <ac:spMkLst>
            <pc:docMk/>
            <pc:sldMk cId="3153529812" sldId="282"/>
            <ac:spMk id="5" creationId="{A3C728AC-3BD0-3EEA-66BC-C1CB0EF30E8A}"/>
          </ac:spMkLst>
        </pc:spChg>
        <pc:picChg chg="del">
          <ac:chgData name="Murali krishna" userId="9a9e88fc70144a8b" providerId="LiveId" clId="{A0EF224B-140B-4367-94FC-219D9C73FD2A}" dt="2024-05-02T13:35:48.641" v="727" actId="478"/>
          <ac:picMkLst>
            <pc:docMk/>
            <pc:sldMk cId="3153529812" sldId="282"/>
            <ac:picMk id="8" creationId="{993EA927-172F-93A4-12FC-03210771CF5D}"/>
          </ac:picMkLst>
        </pc:picChg>
      </pc:sldChg>
      <pc:sldChg chg="addSp delSp modSp">
        <pc:chgData name="Murali krishna" userId="9a9e88fc70144a8b" providerId="LiveId" clId="{A0EF224B-140B-4367-94FC-219D9C73FD2A}" dt="2024-05-02T13:31:40.370" v="706" actId="1076"/>
        <pc:sldMkLst>
          <pc:docMk/>
          <pc:sldMk cId="2393712170" sldId="283"/>
        </pc:sldMkLst>
        <pc:picChg chg="add">
          <ac:chgData name="Murali krishna" userId="9a9e88fc70144a8b" providerId="LiveId" clId="{A0EF224B-140B-4367-94FC-219D9C73FD2A}" dt="2024-05-02T13:06:51.227" v="683"/>
          <ac:picMkLst>
            <pc:docMk/>
            <pc:sldMk cId="2393712170" sldId="283"/>
            <ac:picMk id="4098" creationId="{155320E7-1DAD-9CEA-EBB7-656F7BC9A585}"/>
          </ac:picMkLst>
        </pc:picChg>
        <pc:picChg chg="add mod">
          <ac:chgData name="Murali krishna" userId="9a9e88fc70144a8b" providerId="LiveId" clId="{A0EF224B-140B-4367-94FC-219D9C73FD2A}" dt="2024-05-02T13:31:40.370" v="706" actId="1076"/>
          <ac:picMkLst>
            <pc:docMk/>
            <pc:sldMk cId="2393712170" sldId="283"/>
            <ac:picMk id="4100" creationId="{A1E79AA1-9326-9A42-C1CF-5AAAD7500C86}"/>
          </ac:picMkLst>
        </pc:picChg>
        <pc:picChg chg="add del">
          <ac:chgData name="Murali krishna" userId="9a9e88fc70144a8b" providerId="LiveId" clId="{A0EF224B-140B-4367-94FC-219D9C73FD2A}" dt="2024-05-02T13:31:21.595" v="698" actId="478"/>
          <ac:picMkLst>
            <pc:docMk/>
            <pc:sldMk cId="2393712170" sldId="283"/>
            <ac:picMk id="6146" creationId="{3D91ECB5-4505-DDA1-F106-3B2504302FEF}"/>
          </ac:picMkLst>
        </pc:picChg>
      </pc:sldChg>
      <pc:sldChg chg="modSp mod ord">
        <pc:chgData name="Murali krishna" userId="9a9e88fc70144a8b" providerId="LiveId" clId="{A0EF224B-140B-4367-94FC-219D9C73FD2A}" dt="2024-05-02T13:37:46.027" v="735" actId="255"/>
        <pc:sldMkLst>
          <pc:docMk/>
          <pc:sldMk cId="248321688" sldId="284"/>
        </pc:sldMkLst>
        <pc:spChg chg="mod">
          <ac:chgData name="Murali krishna" userId="9a9e88fc70144a8b" providerId="LiveId" clId="{A0EF224B-140B-4367-94FC-219D9C73FD2A}" dt="2024-05-02T12:50:41.421" v="476" actId="20577"/>
          <ac:spMkLst>
            <pc:docMk/>
            <pc:sldMk cId="248321688" sldId="284"/>
            <ac:spMk id="2" creationId="{1A0C32A2-4907-B127-A476-BFAC954954A1}"/>
          </ac:spMkLst>
        </pc:spChg>
        <pc:spChg chg="mod">
          <ac:chgData name="Murali krishna" userId="9a9e88fc70144a8b" providerId="LiveId" clId="{A0EF224B-140B-4367-94FC-219D9C73FD2A}" dt="2024-05-02T13:37:46.027" v="735" actId="255"/>
          <ac:spMkLst>
            <pc:docMk/>
            <pc:sldMk cId="248321688" sldId="284"/>
            <ac:spMk id="17" creationId="{D03E1F2D-A0FA-A930-552C-00ED6CF8DBF5}"/>
          </ac:spMkLst>
        </pc:spChg>
      </pc:sldChg>
      <pc:sldChg chg="delSp modSp add mod">
        <pc:chgData name="Murali krishna" userId="9a9e88fc70144a8b" providerId="LiveId" clId="{A0EF224B-140B-4367-94FC-219D9C73FD2A}" dt="2024-05-02T13:36:02.327" v="729" actId="478"/>
        <pc:sldMkLst>
          <pc:docMk/>
          <pc:sldMk cId="2830609805" sldId="285"/>
        </pc:sldMkLst>
        <pc:spChg chg="mod">
          <ac:chgData name="Murali krishna" userId="9a9e88fc70144a8b" providerId="LiveId" clId="{A0EF224B-140B-4367-94FC-219D9C73FD2A}" dt="2024-05-02T13:35:40.068" v="726" actId="20577"/>
          <ac:spMkLst>
            <pc:docMk/>
            <pc:sldMk cId="2830609805" sldId="285"/>
            <ac:spMk id="2" creationId="{F7BB056E-8202-330A-D3E9-CB562770A3CD}"/>
          </ac:spMkLst>
        </pc:spChg>
        <pc:spChg chg="mod">
          <ac:chgData name="Murali krishna" userId="9a9e88fc70144a8b" providerId="LiveId" clId="{A0EF224B-140B-4367-94FC-219D9C73FD2A}" dt="2024-05-02T13:35:34.476" v="724" actId="20577"/>
          <ac:spMkLst>
            <pc:docMk/>
            <pc:sldMk cId="2830609805" sldId="285"/>
            <ac:spMk id="4" creationId="{1BB03E89-C291-80B7-4896-B5D9CE3FB65A}"/>
          </ac:spMkLst>
        </pc:spChg>
        <pc:picChg chg="del">
          <ac:chgData name="Murali krishna" userId="9a9e88fc70144a8b" providerId="LiveId" clId="{A0EF224B-140B-4367-94FC-219D9C73FD2A}" dt="2024-05-02T13:36:02.327" v="729" actId="478"/>
          <ac:picMkLst>
            <pc:docMk/>
            <pc:sldMk cId="2830609805" sldId="285"/>
            <ac:picMk id="1026" creationId="{794FB9FD-2D08-BD5A-7B5E-325D527B4485}"/>
          </ac:picMkLst>
        </pc:picChg>
      </pc:sldChg>
      <pc:sldChg chg="del">
        <pc:chgData name="Murali krishna" userId="9a9e88fc70144a8b" providerId="LiveId" clId="{A0EF224B-140B-4367-94FC-219D9C73FD2A}" dt="2024-05-02T12:50:59.759" v="480" actId="2696"/>
        <pc:sldMkLst>
          <pc:docMk/>
          <pc:sldMk cId="3844612353" sldId="285"/>
        </pc:sldMkLst>
      </pc:sldChg>
      <pc:sldChg chg="del">
        <pc:chgData name="Murali krishna" userId="9a9e88fc70144a8b" providerId="LiveId" clId="{A0EF224B-140B-4367-94FC-219D9C73FD2A}" dt="2024-05-02T12:51:02.701" v="481" actId="2696"/>
        <pc:sldMkLst>
          <pc:docMk/>
          <pc:sldMk cId="2395827238" sldId="286"/>
        </pc:sldMkLst>
      </pc:sldChg>
      <pc:sldChg chg="del">
        <pc:chgData name="Murali krishna" userId="9a9e88fc70144a8b" providerId="LiveId" clId="{A0EF224B-140B-4367-94FC-219D9C73FD2A}" dt="2024-05-02T12:51:05.084" v="482" actId="2696"/>
        <pc:sldMkLst>
          <pc:docMk/>
          <pc:sldMk cId="204199207" sldId="287"/>
        </pc:sldMkLst>
      </pc:sldChg>
      <pc:sldChg chg="new del">
        <pc:chgData name="Murali krishna" userId="9a9e88fc70144a8b" providerId="LiveId" clId="{A0EF224B-140B-4367-94FC-219D9C73FD2A}" dt="2024-05-02T12:34:21.022" v="232" actId="47"/>
        <pc:sldMkLst>
          <pc:docMk/>
          <pc:sldMk cId="4275157930" sldId="288"/>
        </pc:sldMkLst>
      </pc:sldChg>
      <pc:sldChg chg="new del">
        <pc:chgData name="Murali krishna" userId="9a9e88fc70144a8b" providerId="LiveId" clId="{A0EF224B-140B-4367-94FC-219D9C73FD2A}" dt="2024-05-02T12:34:18.251" v="231" actId="47"/>
        <pc:sldMkLst>
          <pc:docMk/>
          <pc:sldMk cId="2879183562"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35400A-C14C-4663-911B-EABFD874CDD8}" type="datetimeFigureOut">
              <a:rPr lang="en-IN" smtClean="0"/>
              <a:t>03-05-2024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0B3981-0D23-422D-B37B-8DB4FC142569}" type="slidenum">
              <a:rPr lang="en-IN" smtClean="0"/>
              <a:t>‹#›</a:t>
            </a:fld>
            <a:endParaRPr lang="en-IN"/>
          </a:p>
        </p:txBody>
      </p:sp>
    </p:spTree>
    <p:extLst>
      <p:ext uri="{BB962C8B-B14F-4D97-AF65-F5344CB8AC3E}">
        <p14:creationId xmlns:p14="http://schemas.microsoft.com/office/powerpoint/2010/main" val="3755443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2433-A11C-467D-9A9B-B5AB62B46E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B0D9AF-F261-42E2-89E9-49E2ABCAC5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F4AFAE-4AE9-41A1-9573-4A510CAAAD4C}"/>
              </a:ext>
            </a:extLst>
          </p:cNvPr>
          <p:cNvSpPr>
            <a:spLocks noGrp="1"/>
          </p:cNvSpPr>
          <p:nvPr>
            <p:ph type="dt" sz="half" idx="10"/>
          </p:nvPr>
        </p:nvSpPr>
        <p:spPr/>
        <p:txBody>
          <a:bodyPr/>
          <a:lstStyle/>
          <a:p>
            <a:fld id="{975A1E4B-6822-4E62-9470-CEB6CC0FCD7B}" type="datetime1">
              <a:rPr lang="en-IN" smtClean="0"/>
              <a:t>03-05-2024</a:t>
            </a:fld>
            <a:endParaRPr lang="en-IN"/>
          </a:p>
        </p:txBody>
      </p:sp>
      <p:sp>
        <p:nvSpPr>
          <p:cNvPr id="5" name="Footer Placeholder 4">
            <a:extLst>
              <a:ext uri="{FF2B5EF4-FFF2-40B4-BE49-F238E27FC236}">
                <a16:creationId xmlns:a16="http://schemas.microsoft.com/office/drawing/2014/main" id="{14F6EBCF-0525-4ED6-845C-D2F049BD24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F403B-F81A-4526-A753-BF8AF95FF73C}"/>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48872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DBEB-7537-4E9C-9754-94D2BB8AD1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B884AC-32B1-4E36-9CC4-6E6C331C3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C77E10-2D89-463A-B8C4-D1CD5AFA7CC5}"/>
              </a:ext>
            </a:extLst>
          </p:cNvPr>
          <p:cNvSpPr>
            <a:spLocks noGrp="1"/>
          </p:cNvSpPr>
          <p:nvPr>
            <p:ph type="dt" sz="half" idx="10"/>
          </p:nvPr>
        </p:nvSpPr>
        <p:spPr/>
        <p:txBody>
          <a:bodyPr/>
          <a:lstStyle/>
          <a:p>
            <a:fld id="{A74BC2A4-B1F9-4BB3-8188-6A4FD3E10991}" type="datetime1">
              <a:rPr lang="en-IN" smtClean="0"/>
              <a:t>03-05-2024</a:t>
            </a:fld>
            <a:endParaRPr lang="en-IN"/>
          </a:p>
        </p:txBody>
      </p:sp>
      <p:sp>
        <p:nvSpPr>
          <p:cNvPr id="5" name="Footer Placeholder 4">
            <a:extLst>
              <a:ext uri="{FF2B5EF4-FFF2-40B4-BE49-F238E27FC236}">
                <a16:creationId xmlns:a16="http://schemas.microsoft.com/office/drawing/2014/main" id="{60E9B675-4D70-4BFD-9C07-5C18F79CF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2CF46-281A-466C-9276-78DCCB736EDF}"/>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308760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1CF43-805A-4010-84A7-82A842BDA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F5203-5FF8-4572-B5E3-25B78B8AFF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63432F-84E0-4C18-A93D-B0FB9B7D9B53}"/>
              </a:ext>
            </a:extLst>
          </p:cNvPr>
          <p:cNvSpPr>
            <a:spLocks noGrp="1"/>
          </p:cNvSpPr>
          <p:nvPr>
            <p:ph type="dt" sz="half" idx="10"/>
          </p:nvPr>
        </p:nvSpPr>
        <p:spPr/>
        <p:txBody>
          <a:bodyPr/>
          <a:lstStyle/>
          <a:p>
            <a:fld id="{43A1F7D7-2942-48CF-BBFA-E2D502AC28D3}" type="datetime1">
              <a:rPr lang="en-IN" smtClean="0"/>
              <a:t>03-05-2024</a:t>
            </a:fld>
            <a:endParaRPr lang="en-IN"/>
          </a:p>
        </p:txBody>
      </p:sp>
      <p:sp>
        <p:nvSpPr>
          <p:cNvPr id="5" name="Footer Placeholder 4">
            <a:extLst>
              <a:ext uri="{FF2B5EF4-FFF2-40B4-BE49-F238E27FC236}">
                <a16:creationId xmlns:a16="http://schemas.microsoft.com/office/drawing/2014/main" id="{185374AE-844B-44ED-8F74-792937DE28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08A1F-8CE1-4CC6-AF39-D094857DEAD5}"/>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492958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216197-C48F-46BA-BD61-68B8DD5F7276}" type="datetime1">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153842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1B672A-4DF9-4A95-A855-E8A85BD89188}" type="datetime1">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761391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27C388-B838-4E53-9FCA-2B746449BF8A}" type="datetime1">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9489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B03460-D857-4653-A65E-856CAD515128}" type="datetime1">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032660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48DBA33-16F9-423E-A6C3-5FA0F56DF553}" type="datetime1">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368564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60DA146-D376-4A43-A83D-831C77F2E2C0}" type="datetime1">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2994145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E45A7-3C47-42B7-B775-D8AE4C214910}" type="datetime1">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258468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F9E9BE-B6C9-4C91-A16B-284938BC2527}" type="datetime1">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883306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48A32-A344-4C9F-B75F-AC43F6D52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0D9084-DEBE-4024-BD5C-A4020FA4E4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3259B-0923-4993-930C-A57BB0EC2CD2}"/>
              </a:ext>
            </a:extLst>
          </p:cNvPr>
          <p:cNvSpPr>
            <a:spLocks noGrp="1"/>
          </p:cNvSpPr>
          <p:nvPr>
            <p:ph type="dt" sz="half" idx="10"/>
          </p:nvPr>
        </p:nvSpPr>
        <p:spPr/>
        <p:txBody>
          <a:bodyPr/>
          <a:lstStyle/>
          <a:p>
            <a:fld id="{7BABEAB8-BF31-4A04-A84F-3D4DE99832B9}" type="datetime1">
              <a:rPr lang="en-IN" smtClean="0"/>
              <a:t>03-05-2024</a:t>
            </a:fld>
            <a:endParaRPr lang="en-IN"/>
          </a:p>
        </p:txBody>
      </p:sp>
      <p:sp>
        <p:nvSpPr>
          <p:cNvPr id="5" name="Footer Placeholder 4">
            <a:extLst>
              <a:ext uri="{FF2B5EF4-FFF2-40B4-BE49-F238E27FC236}">
                <a16:creationId xmlns:a16="http://schemas.microsoft.com/office/drawing/2014/main" id="{353869F0-CCCF-4E34-B08A-06670946C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56AAB5-16D9-4F49-8F36-4FBC270DDA27}"/>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9868873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8E743C-4743-4EEB-9E0A-7195BA5AF6BA}" type="datetime1">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4480057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0EB6C-BD3E-4010-9D95-7EA7F10A4F5E}" type="datetime1">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2696409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1BE133-8089-44B6-B7EC-99126A9CDCA2}" type="datetime1">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C36366-6ED8-46D2-829B-67E2BAA29BB4}" type="slidenum">
              <a:rPr lang="en-IN" smtClean="0"/>
              <a:t>‹#›</a:t>
            </a:fld>
            <a:endParaRPr lang="en-IN"/>
          </a:p>
        </p:txBody>
      </p:sp>
    </p:spTree>
    <p:extLst>
      <p:ext uri="{BB962C8B-B14F-4D97-AF65-F5344CB8AC3E}">
        <p14:creationId xmlns:p14="http://schemas.microsoft.com/office/powerpoint/2010/main" val="3173729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B3A4-49D5-4497-805F-579654CD62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E703C3-C15B-4310-9DA2-83C3E19590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2602E-1319-4B5E-BC1A-E17E06AC9994}"/>
              </a:ext>
            </a:extLst>
          </p:cNvPr>
          <p:cNvSpPr>
            <a:spLocks noGrp="1"/>
          </p:cNvSpPr>
          <p:nvPr>
            <p:ph type="dt" sz="half" idx="10"/>
          </p:nvPr>
        </p:nvSpPr>
        <p:spPr/>
        <p:txBody>
          <a:bodyPr/>
          <a:lstStyle/>
          <a:p>
            <a:fld id="{CCED7939-2B5F-4DA0-8F64-051B7204C4DF}" type="datetime1">
              <a:rPr lang="en-IN" smtClean="0"/>
              <a:t>03-05-2024</a:t>
            </a:fld>
            <a:endParaRPr lang="en-IN"/>
          </a:p>
        </p:txBody>
      </p:sp>
      <p:sp>
        <p:nvSpPr>
          <p:cNvPr id="5" name="Footer Placeholder 4">
            <a:extLst>
              <a:ext uri="{FF2B5EF4-FFF2-40B4-BE49-F238E27FC236}">
                <a16:creationId xmlns:a16="http://schemas.microsoft.com/office/drawing/2014/main" id="{4B552D03-34C8-4CA2-B839-1F0EBECCC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EB4902-4594-4A80-A3F9-17C9166D53C0}"/>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35852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1024-D911-4306-B3B3-3AE9A7DC5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2E1C5F-98E6-486A-8766-50599F7B08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91DCE-4855-4C77-BFA5-AAAAD48B12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7C1E05-0414-4DA5-8BF4-A5C93696FF9E}"/>
              </a:ext>
            </a:extLst>
          </p:cNvPr>
          <p:cNvSpPr>
            <a:spLocks noGrp="1"/>
          </p:cNvSpPr>
          <p:nvPr>
            <p:ph type="dt" sz="half" idx="10"/>
          </p:nvPr>
        </p:nvSpPr>
        <p:spPr/>
        <p:txBody>
          <a:bodyPr/>
          <a:lstStyle/>
          <a:p>
            <a:fld id="{6D5E95AC-D29C-47F7-9FED-0888BF29F268}" type="datetime1">
              <a:rPr lang="en-IN" smtClean="0"/>
              <a:t>03-05-2024</a:t>
            </a:fld>
            <a:endParaRPr lang="en-IN"/>
          </a:p>
        </p:txBody>
      </p:sp>
      <p:sp>
        <p:nvSpPr>
          <p:cNvPr id="6" name="Footer Placeholder 5">
            <a:extLst>
              <a:ext uri="{FF2B5EF4-FFF2-40B4-BE49-F238E27FC236}">
                <a16:creationId xmlns:a16="http://schemas.microsoft.com/office/drawing/2014/main" id="{8B585246-839B-4090-9A99-D123D21C99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F828D-270D-4C7B-BD51-ADBB8F7EBF0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1815332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6502-E36C-4C12-9AA5-B870C176A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9B8E48-C626-4A98-A9C8-F051F2038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DF3618-306D-4A7B-80FB-DD26B494C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43D9DA-4C69-4BF1-9EB1-10840C0FD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DE1AC0-15E1-45BA-A23A-0487A3E6F6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F3C60ED-EDB4-48BD-9C0A-32C0739B894D}"/>
              </a:ext>
            </a:extLst>
          </p:cNvPr>
          <p:cNvSpPr>
            <a:spLocks noGrp="1"/>
          </p:cNvSpPr>
          <p:nvPr>
            <p:ph type="dt" sz="half" idx="10"/>
          </p:nvPr>
        </p:nvSpPr>
        <p:spPr/>
        <p:txBody>
          <a:bodyPr/>
          <a:lstStyle/>
          <a:p>
            <a:fld id="{7973F0C8-BF92-4D2F-8E26-ECDFF953C415}" type="datetime1">
              <a:rPr lang="en-IN" smtClean="0"/>
              <a:t>03-05-2024</a:t>
            </a:fld>
            <a:endParaRPr lang="en-IN"/>
          </a:p>
        </p:txBody>
      </p:sp>
      <p:sp>
        <p:nvSpPr>
          <p:cNvPr id="8" name="Footer Placeholder 7">
            <a:extLst>
              <a:ext uri="{FF2B5EF4-FFF2-40B4-BE49-F238E27FC236}">
                <a16:creationId xmlns:a16="http://schemas.microsoft.com/office/drawing/2014/main" id="{70097FCF-6DE0-43C1-8E43-BF045F967D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1ED76C-2FCB-46B3-8FC1-A8DE320E7D2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490334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506C5-3486-4C3B-A5DB-5A5870B7F3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E95BB6-C228-43C1-8F71-23F7A72FE3E7}"/>
              </a:ext>
            </a:extLst>
          </p:cNvPr>
          <p:cNvSpPr>
            <a:spLocks noGrp="1"/>
          </p:cNvSpPr>
          <p:nvPr>
            <p:ph type="dt" sz="half" idx="10"/>
          </p:nvPr>
        </p:nvSpPr>
        <p:spPr/>
        <p:txBody>
          <a:bodyPr/>
          <a:lstStyle/>
          <a:p>
            <a:fld id="{1EFAF438-FF54-4275-B9E2-F922317296BE}" type="datetime1">
              <a:rPr lang="en-IN" smtClean="0"/>
              <a:t>03-05-2024</a:t>
            </a:fld>
            <a:endParaRPr lang="en-IN"/>
          </a:p>
        </p:txBody>
      </p:sp>
      <p:sp>
        <p:nvSpPr>
          <p:cNvPr id="4" name="Footer Placeholder 3">
            <a:extLst>
              <a:ext uri="{FF2B5EF4-FFF2-40B4-BE49-F238E27FC236}">
                <a16:creationId xmlns:a16="http://schemas.microsoft.com/office/drawing/2014/main" id="{E46105A1-C070-44A3-97D6-F0F49C14C8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6C0281-4996-4D91-ABBB-ED8E7580D88A}"/>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53093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2ED16-D460-43E9-A760-535BE2E9ED06}"/>
              </a:ext>
            </a:extLst>
          </p:cNvPr>
          <p:cNvSpPr>
            <a:spLocks noGrp="1"/>
          </p:cNvSpPr>
          <p:nvPr>
            <p:ph type="dt" sz="half" idx="10"/>
          </p:nvPr>
        </p:nvSpPr>
        <p:spPr/>
        <p:txBody>
          <a:bodyPr/>
          <a:lstStyle/>
          <a:p>
            <a:fld id="{9F407077-600B-4625-B322-D4F6D2B6C585}" type="datetime1">
              <a:rPr lang="en-IN" smtClean="0"/>
              <a:t>03-05-2024</a:t>
            </a:fld>
            <a:endParaRPr lang="en-IN"/>
          </a:p>
        </p:txBody>
      </p:sp>
      <p:sp>
        <p:nvSpPr>
          <p:cNvPr id="3" name="Footer Placeholder 2">
            <a:extLst>
              <a:ext uri="{FF2B5EF4-FFF2-40B4-BE49-F238E27FC236}">
                <a16:creationId xmlns:a16="http://schemas.microsoft.com/office/drawing/2014/main" id="{768DA1F9-8B22-4361-9D24-6938554A2B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DD10B2-4D42-458F-B753-64FCFE74E98E}"/>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399351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3C6B1-0F0F-4878-A032-3B25DCCCDF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665B9E-8DC7-4D20-BC31-D085D2EB7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8B1B06-5051-4EE2-B0FE-485DBE096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ACC75E-D8A2-4705-A86C-1B87C68A78AB}"/>
              </a:ext>
            </a:extLst>
          </p:cNvPr>
          <p:cNvSpPr>
            <a:spLocks noGrp="1"/>
          </p:cNvSpPr>
          <p:nvPr>
            <p:ph type="dt" sz="half" idx="10"/>
          </p:nvPr>
        </p:nvSpPr>
        <p:spPr/>
        <p:txBody>
          <a:bodyPr/>
          <a:lstStyle/>
          <a:p>
            <a:fld id="{469633CB-8B1B-4E1F-9E86-4691021012B7}" type="datetime1">
              <a:rPr lang="en-IN" smtClean="0"/>
              <a:t>03-05-2024</a:t>
            </a:fld>
            <a:endParaRPr lang="en-IN"/>
          </a:p>
        </p:txBody>
      </p:sp>
      <p:sp>
        <p:nvSpPr>
          <p:cNvPr id="6" name="Footer Placeholder 5">
            <a:extLst>
              <a:ext uri="{FF2B5EF4-FFF2-40B4-BE49-F238E27FC236}">
                <a16:creationId xmlns:a16="http://schemas.microsoft.com/office/drawing/2014/main" id="{0C6C2C4B-4E10-48CF-9568-6B98A7A40E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70C86-AAE5-4F16-B59C-E1883D806FFB}"/>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18837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5797-41D1-4118-A540-A97C3698A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1F88AE6-8E5F-485A-83BA-72B716DC2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C440471-EA76-4A61-9632-FC358A9BD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7E6A53-F4C8-4EC9-A428-FCDB4CD086D5}"/>
              </a:ext>
            </a:extLst>
          </p:cNvPr>
          <p:cNvSpPr>
            <a:spLocks noGrp="1"/>
          </p:cNvSpPr>
          <p:nvPr>
            <p:ph type="dt" sz="half" idx="10"/>
          </p:nvPr>
        </p:nvSpPr>
        <p:spPr/>
        <p:txBody>
          <a:bodyPr/>
          <a:lstStyle/>
          <a:p>
            <a:fld id="{AED65C93-C5D1-411F-A9A3-7BC20842EE71}" type="datetime1">
              <a:rPr lang="en-IN" smtClean="0"/>
              <a:t>03-05-2024</a:t>
            </a:fld>
            <a:endParaRPr lang="en-IN"/>
          </a:p>
        </p:txBody>
      </p:sp>
      <p:sp>
        <p:nvSpPr>
          <p:cNvPr id="6" name="Footer Placeholder 5">
            <a:extLst>
              <a:ext uri="{FF2B5EF4-FFF2-40B4-BE49-F238E27FC236}">
                <a16:creationId xmlns:a16="http://schemas.microsoft.com/office/drawing/2014/main" id="{A8A749ED-95AE-4A48-96E9-2662E259A7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057FEC-811A-4FB8-911D-0BFF09776059}"/>
              </a:ext>
            </a:extLst>
          </p:cNvPr>
          <p:cNvSpPr>
            <a:spLocks noGrp="1"/>
          </p:cNvSpPr>
          <p:nvPr>
            <p:ph type="sldNum" sz="quarter" idx="12"/>
          </p:nvPr>
        </p:nvSpPr>
        <p:spPr/>
        <p:txBody>
          <a:bodyPr/>
          <a:lstStyle/>
          <a:p>
            <a:fld id="{CB082736-05B3-4C2F-B5DD-3731EF5DDD57}" type="slidenum">
              <a:rPr lang="en-IN" smtClean="0"/>
              <a:t>‹#›</a:t>
            </a:fld>
            <a:endParaRPr lang="en-IN"/>
          </a:p>
        </p:txBody>
      </p:sp>
    </p:spTree>
    <p:extLst>
      <p:ext uri="{BB962C8B-B14F-4D97-AF65-F5344CB8AC3E}">
        <p14:creationId xmlns:p14="http://schemas.microsoft.com/office/powerpoint/2010/main" val="2540474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6B56C7-C251-4A99-909D-1035BB89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BA6790-9027-4ABA-BEA0-1387A6D81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53012F-3560-436B-B440-FB2A4BDDB0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8F7442-02A8-479F-9BAC-13C4D89C451C}" type="datetime1">
              <a:rPr lang="en-IN" smtClean="0"/>
              <a:t>03-05-2024</a:t>
            </a:fld>
            <a:endParaRPr lang="en-IN"/>
          </a:p>
        </p:txBody>
      </p:sp>
      <p:sp>
        <p:nvSpPr>
          <p:cNvPr id="5" name="Footer Placeholder 4">
            <a:extLst>
              <a:ext uri="{FF2B5EF4-FFF2-40B4-BE49-F238E27FC236}">
                <a16:creationId xmlns:a16="http://schemas.microsoft.com/office/drawing/2014/main" id="{0906C3D9-5B5A-45A3-817E-511810E417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51B57C-5CF5-473F-9696-99AF6559F1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82736-05B3-4C2F-B5DD-3731EF5DDD57}" type="slidenum">
              <a:rPr lang="en-IN" smtClean="0"/>
              <a:t>‹#›</a:t>
            </a:fld>
            <a:endParaRPr lang="en-IN"/>
          </a:p>
        </p:txBody>
      </p:sp>
    </p:spTree>
    <p:extLst>
      <p:ext uri="{BB962C8B-B14F-4D97-AF65-F5344CB8AC3E}">
        <p14:creationId xmlns:p14="http://schemas.microsoft.com/office/powerpoint/2010/main" val="27044482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37B1-2ECC-4A60-970A-555E5402B706}" type="datetime1">
              <a:rPr lang="en-IN" smtClean="0"/>
              <a:t>03-05-2024</a:t>
            </a:fld>
            <a:endParaRPr lang="en-IN"/>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C36366-6ED8-46D2-829B-67E2BAA29BB4}" type="slidenum">
              <a:rPr lang="en-IN" smtClean="0"/>
              <a:t>‹#›</a:t>
            </a:fld>
            <a:endParaRPr lang="en-IN"/>
          </a:p>
        </p:txBody>
      </p:sp>
    </p:spTree>
    <p:extLst>
      <p:ext uri="{BB962C8B-B14F-4D97-AF65-F5344CB8AC3E}">
        <p14:creationId xmlns:p14="http://schemas.microsoft.com/office/powerpoint/2010/main" val="1157340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10;&#10;Description automatically generated with medium confidence">
            <a:extLst>
              <a:ext uri="{FF2B5EF4-FFF2-40B4-BE49-F238E27FC236}">
                <a16:creationId xmlns:a16="http://schemas.microsoft.com/office/drawing/2014/main" id="{E9C1EFB2-6242-7238-FF67-6725232F8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535907"/>
          </a:xfrm>
          <a:prstGeom prst="rect">
            <a:avLst/>
          </a:prstGeom>
        </p:spPr>
      </p:pic>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1524000" y="1606457"/>
            <a:ext cx="9144000" cy="2387600"/>
          </a:xfrm>
        </p:spPr>
        <p:txBody>
          <a:bodyPr>
            <a:normAutofit/>
          </a:bodyPr>
          <a:lstStyle/>
          <a:p>
            <a:r>
              <a:rPr lang="en-IN" sz="4800" b="1" dirty="0">
                <a:latin typeface="Times New Roman" panose="02020603050405020304" pitchFamily="18" charset="0"/>
                <a:cs typeface="Times New Roman" panose="02020603050405020304" pitchFamily="18" charset="0"/>
              </a:rPr>
              <a:t>Chatbot For Mental Health Support</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274191" y="4503174"/>
            <a:ext cx="6307763" cy="1785833"/>
          </a:xfrm>
        </p:spPr>
        <p:txBody>
          <a:bodyPr anchor="ctr">
            <a:normAutofit fontScale="92500" lnSpcReduction="20000"/>
          </a:bodyPr>
          <a:lstStyle/>
          <a:p>
            <a:r>
              <a:rPr lang="en-IN" b="1" dirty="0">
                <a:latin typeface="Times New Roman" panose="02020603050405020304" pitchFamily="18" charset="0"/>
                <a:cs typeface="Times New Roman" panose="02020603050405020304" pitchFamily="18" charset="0"/>
              </a:rPr>
              <a:t>Project Members</a:t>
            </a:r>
          </a:p>
          <a:p>
            <a:r>
              <a:rPr lang="en-IN" b="1" dirty="0">
                <a:latin typeface="Times New Roman" panose="02020603050405020304" pitchFamily="18" charset="0"/>
                <a:cs typeface="Times New Roman" panose="02020603050405020304" pitchFamily="18" charset="0"/>
              </a:rPr>
              <a:t>Attar Imran Basha - AP21110011384</a:t>
            </a:r>
          </a:p>
          <a:p>
            <a:r>
              <a:rPr lang="en-IN" b="1" dirty="0">
                <a:latin typeface="Times New Roman" panose="02020603050405020304" pitchFamily="18" charset="0"/>
                <a:cs typeface="Times New Roman" panose="02020603050405020304" pitchFamily="18" charset="0"/>
              </a:rPr>
              <a:t>Gorla Murali krishna - AP21110011388</a:t>
            </a:r>
          </a:p>
          <a:p>
            <a:r>
              <a:rPr lang="en-IN" b="1" dirty="0" err="1">
                <a:latin typeface="Times New Roman" panose="02020603050405020304" pitchFamily="18" charset="0"/>
                <a:cs typeface="Times New Roman" panose="02020603050405020304" pitchFamily="18" charset="0"/>
              </a:rPr>
              <a:t>Tatiparthi</a:t>
            </a:r>
            <a:r>
              <a:rPr lang="en-IN" b="1" dirty="0">
                <a:latin typeface="Times New Roman" panose="02020603050405020304" pitchFamily="18" charset="0"/>
                <a:cs typeface="Times New Roman" panose="02020603050405020304" pitchFamily="18" charset="0"/>
              </a:rPr>
              <a:t> </a:t>
            </a:r>
            <a:r>
              <a:rPr lang="en-IN" b="1" dirty="0" err="1">
                <a:latin typeface="Times New Roman" panose="02020603050405020304" pitchFamily="18" charset="0"/>
                <a:cs typeface="Times New Roman" panose="02020603050405020304" pitchFamily="18" charset="0"/>
              </a:rPr>
              <a:t>Charitha</a:t>
            </a:r>
            <a:r>
              <a:rPr lang="en-IN" b="1" dirty="0">
                <a:latin typeface="Times New Roman" panose="02020603050405020304" pitchFamily="18" charset="0"/>
                <a:cs typeface="Times New Roman" panose="02020603050405020304" pitchFamily="18" charset="0"/>
              </a:rPr>
              <a:t> Sree - AP21110011389</a:t>
            </a:r>
          </a:p>
          <a:p>
            <a:r>
              <a:rPr lang="en-IN" b="1" dirty="0" err="1">
                <a:latin typeface="Times New Roman" panose="02020603050405020304" pitchFamily="18" charset="0"/>
                <a:cs typeface="Times New Roman" panose="02020603050405020304" pitchFamily="18" charset="0"/>
              </a:rPr>
              <a:t>Mahanthi</a:t>
            </a:r>
            <a:r>
              <a:rPr lang="en-IN" b="1" dirty="0">
                <a:latin typeface="Times New Roman" panose="02020603050405020304" pitchFamily="18" charset="0"/>
                <a:cs typeface="Times New Roman" panose="02020603050405020304" pitchFamily="18" charset="0"/>
              </a:rPr>
              <a:t> Rahul - AP21110011393</a:t>
            </a:r>
          </a:p>
          <a:p>
            <a:endParaRPr lang="en-IN" b="1" dirty="0">
              <a:latin typeface="Century Gothic"/>
            </a:endParaRPr>
          </a:p>
        </p:txBody>
      </p:sp>
      <p:sp>
        <p:nvSpPr>
          <p:cNvPr id="4" name="Subtitle 2">
            <a:extLst>
              <a:ext uri="{FF2B5EF4-FFF2-40B4-BE49-F238E27FC236}">
                <a16:creationId xmlns:a16="http://schemas.microsoft.com/office/drawing/2014/main" id="{9008454C-6A9F-4A8F-91F1-431E825D63FF}"/>
              </a:ext>
            </a:extLst>
          </p:cNvPr>
          <p:cNvSpPr txBox="1">
            <a:spLocks/>
          </p:cNvSpPr>
          <p:nvPr/>
        </p:nvSpPr>
        <p:spPr>
          <a:xfrm>
            <a:off x="7944678" y="4907756"/>
            <a:ext cx="3803374"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latin typeface="Times New Roman" panose="02020603050405020304" pitchFamily="18" charset="0"/>
                <a:cs typeface="Times New Roman" panose="02020603050405020304" pitchFamily="18" charset="0"/>
              </a:rPr>
              <a:t>Project Mentor</a:t>
            </a:r>
          </a:p>
          <a:p>
            <a:r>
              <a:rPr lang="en-IN" sz="2000" b="1" dirty="0">
                <a:latin typeface="Times New Roman" panose="02020603050405020304" pitchFamily="18" charset="0"/>
                <a:cs typeface="Times New Roman" panose="02020603050405020304" pitchFamily="18" charset="0"/>
              </a:rPr>
              <a:t>Dr.Sanjay kumar</a:t>
            </a:r>
          </a:p>
        </p:txBody>
      </p:sp>
      <p:sp>
        <p:nvSpPr>
          <p:cNvPr id="7" name="Footer Placeholder 6">
            <a:extLst>
              <a:ext uri="{FF2B5EF4-FFF2-40B4-BE49-F238E27FC236}">
                <a16:creationId xmlns:a16="http://schemas.microsoft.com/office/drawing/2014/main" id="{58656E2E-0D58-85D8-B3CF-26D992484FC8}"/>
              </a:ext>
            </a:extLst>
          </p:cNvPr>
          <p:cNvSpPr>
            <a:spLocks noGrp="1"/>
          </p:cNvSpPr>
          <p:nvPr>
            <p:ph type="ftr" sz="quarter" idx="11"/>
          </p:nvPr>
        </p:nvSpPr>
        <p:spPr/>
        <p:txBody>
          <a:bodyPr/>
          <a:lstStyle/>
          <a:p>
            <a:r>
              <a:rPr lang="en-IN" dirty="0"/>
              <a:t>1</a:t>
            </a:r>
          </a:p>
        </p:txBody>
      </p:sp>
    </p:spTree>
    <p:extLst>
      <p:ext uri="{BB962C8B-B14F-4D97-AF65-F5344CB8AC3E}">
        <p14:creationId xmlns:p14="http://schemas.microsoft.com/office/powerpoint/2010/main" val="95619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056E-8202-330A-D3E9-CB562770A3CD}"/>
              </a:ext>
            </a:extLst>
          </p:cNvPr>
          <p:cNvSpPr>
            <a:spLocks noGrp="1"/>
          </p:cNvSpPr>
          <p:nvPr>
            <p:ph type="title"/>
          </p:nvPr>
        </p:nvSpPr>
        <p:spPr>
          <a:xfrm>
            <a:off x="841248" y="256032"/>
            <a:ext cx="10506456" cy="1014984"/>
          </a:xfrm>
        </p:spPr>
        <p:txBody>
          <a:bodyPr anchor="b">
            <a:normAutofit/>
          </a:bodyPr>
          <a:lstStyle/>
          <a:p>
            <a:r>
              <a:rPr lang="en-US" sz="4000" b="1" dirty="0">
                <a:latin typeface="Times New Roman" panose="02020603050405020304" pitchFamily="18" charset="0"/>
                <a:cs typeface="Times New Roman" panose="02020603050405020304" pitchFamily="18" charset="0"/>
              </a:rPr>
              <a:t>Challenges faced</a:t>
            </a:r>
            <a:endParaRPr lang="en-US"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1BB03E89-C291-80B7-4896-B5D9CE3FB65A}"/>
              </a:ext>
            </a:extLst>
          </p:cNvPr>
          <p:cNvSpPr>
            <a:spLocks noGrp="1"/>
          </p:cNvSpPr>
          <p:nvPr>
            <p:ph idx="1"/>
          </p:nvPr>
        </p:nvSpPr>
        <p:spPr>
          <a:xfrm>
            <a:off x="801945" y="1697952"/>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Integration of Chatbot:</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Integrating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with the frontend and ensuring seamless communication posed challenges.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Overcame by carefully configuring the integration and testing extensively to ensure proper functionality.</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User Roles and Permissions: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Implementing user roles (Admin, Doctor, Patient) and managing permissions required careful planning.</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Overcame by defining clear roles and permissions and implementing robust authentication mechanisms.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UI/UX Design:</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Designing a user-friendly interface that meets the needs of both patients and healthcare providers was challenging.</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Overcame by conducting user testing and incorporating feedback to improve the design</a:t>
            </a:r>
          </a:p>
        </p:txBody>
      </p:sp>
      <p:sp>
        <p:nvSpPr>
          <p:cNvPr id="5" name="Footer Placeholder 4">
            <a:extLst>
              <a:ext uri="{FF2B5EF4-FFF2-40B4-BE49-F238E27FC236}">
                <a16:creationId xmlns:a16="http://schemas.microsoft.com/office/drawing/2014/main" id="{830BF677-FFC0-A61B-97BF-DCF2725CA730}"/>
              </a:ext>
            </a:extLst>
          </p:cNvPr>
          <p:cNvSpPr>
            <a:spLocks noGrp="1"/>
          </p:cNvSpPr>
          <p:nvPr>
            <p:ph type="ftr" sz="quarter" idx="11"/>
          </p:nvPr>
        </p:nvSpPr>
        <p:spPr/>
        <p:txBody>
          <a:bodyPr/>
          <a:lstStyle/>
          <a:p>
            <a:r>
              <a:rPr lang="en-IN" dirty="0"/>
              <a:t>10</a:t>
            </a:r>
          </a:p>
        </p:txBody>
      </p:sp>
    </p:spTree>
    <p:extLst>
      <p:ext uri="{BB962C8B-B14F-4D97-AF65-F5344CB8AC3E}">
        <p14:creationId xmlns:p14="http://schemas.microsoft.com/office/powerpoint/2010/main" val="322928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056E-8202-330A-D3E9-CB562770A3CD}"/>
              </a:ext>
            </a:extLst>
          </p:cNvPr>
          <p:cNvSpPr>
            <a:spLocks noGrp="1"/>
          </p:cNvSpPr>
          <p:nvPr>
            <p:ph type="title"/>
          </p:nvPr>
        </p:nvSpPr>
        <p:spPr>
          <a:xfrm>
            <a:off x="841248" y="256032"/>
            <a:ext cx="10506456" cy="1014984"/>
          </a:xfrm>
        </p:spPr>
        <p:txBody>
          <a:bodyPr anchor="b">
            <a:normAutofit/>
          </a:bodyPr>
          <a:lstStyle/>
          <a:p>
            <a:r>
              <a:rPr lang="en-US" b="1" dirty="0">
                <a:latin typeface="Century Gothic" panose="020B0502020202020204" pitchFamily="34" charset="0"/>
              </a:rPr>
              <a:t> </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1BB03E89-C291-80B7-4896-B5D9CE3FB65A}"/>
              </a:ext>
            </a:extLst>
          </p:cNvPr>
          <p:cNvSpPr>
            <a:spLocks noGrp="1"/>
          </p:cNvSpPr>
          <p:nvPr>
            <p:ph idx="1"/>
          </p:nvPr>
        </p:nvSpPr>
        <p:spPr>
          <a:xfrm>
            <a:off x="663922" y="2032391"/>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Ensuring that the system is scalable to accommodate a growing number of users and data was a concern.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Overcame by designing the system with scalability in mind and utilizing Django's scalability features.</a:t>
            </a:r>
          </a:p>
        </p:txBody>
      </p:sp>
      <p:sp>
        <p:nvSpPr>
          <p:cNvPr id="5" name="Footer Placeholder 4">
            <a:extLst>
              <a:ext uri="{FF2B5EF4-FFF2-40B4-BE49-F238E27FC236}">
                <a16:creationId xmlns:a16="http://schemas.microsoft.com/office/drawing/2014/main" id="{078D9181-B68B-0F9D-F87F-B6084AF5D99C}"/>
              </a:ext>
            </a:extLst>
          </p:cNvPr>
          <p:cNvSpPr>
            <a:spLocks noGrp="1"/>
          </p:cNvSpPr>
          <p:nvPr>
            <p:ph type="ftr" sz="quarter" idx="11"/>
          </p:nvPr>
        </p:nvSpPr>
        <p:spPr/>
        <p:txBody>
          <a:bodyPr/>
          <a:lstStyle/>
          <a:p>
            <a:r>
              <a:rPr lang="en-IN" dirty="0"/>
              <a:t>11</a:t>
            </a:r>
          </a:p>
        </p:txBody>
      </p:sp>
    </p:spTree>
    <p:extLst>
      <p:ext uri="{BB962C8B-B14F-4D97-AF65-F5344CB8AC3E}">
        <p14:creationId xmlns:p14="http://schemas.microsoft.com/office/powerpoint/2010/main" val="283060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23F618-108D-131D-363A-EA323680E03D}"/>
              </a:ext>
            </a:extLst>
          </p:cNvPr>
          <p:cNvSpPr>
            <a:spLocks noGrp="1"/>
          </p:cNvSpPr>
          <p:nvPr>
            <p:ph type="title"/>
          </p:nvPr>
        </p:nvSpPr>
        <p:spPr>
          <a:xfrm>
            <a:off x="162173" y="-237036"/>
            <a:ext cx="10506456" cy="1014984"/>
          </a:xfrm>
        </p:spPr>
        <p:txBody>
          <a:bodyPr anchor="b">
            <a:normAutofit/>
          </a:bodyPr>
          <a:lstStyle/>
          <a:p>
            <a:r>
              <a:rPr lang="en-US" b="1" dirty="0">
                <a:latin typeface="Times New Roman" panose="02020603050405020304" pitchFamily="18" charset="0"/>
                <a:cs typeface="Times New Roman" panose="02020603050405020304" pitchFamily="18" charset="0"/>
              </a:rPr>
              <a:t>Future Enhancements</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A3C728AC-3BD0-3EEA-66BC-C1CB0EF30E8A}"/>
              </a:ext>
            </a:extLst>
          </p:cNvPr>
          <p:cNvSpPr>
            <a:spLocks noGrp="1"/>
          </p:cNvSpPr>
          <p:nvPr>
            <p:ph idx="1"/>
          </p:nvPr>
        </p:nvSpPr>
        <p:spPr>
          <a:xfrm>
            <a:off x="0" y="698125"/>
            <a:ext cx="10515600" cy="4351338"/>
          </a:xfrm>
        </p:spPr>
        <p:txBody>
          <a:bodyPr>
            <a:noAutofit/>
          </a:bodyPr>
          <a:lstStyle/>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Telemedicine Integration:</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telemedicine features to allow for remote consultations between doctors and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Enable video conferencing and chat capabilities within the application.</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Advanced Analytics: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advanced analytics to provide insights into patient trends, treatment outcomes, and resource utilization.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Use data visualization techniques to present this information in an accessible format.</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Enhanced Chatbot Functionality:</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Improve the chatbot's natural language processing capabilities to provide more personalized and effective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Integrate machine learning algorithms to enhance the chatbot's ability to understand and respond to user queries.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Mobile Application:</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Develop a mobile application version of the system to allow users to access the platform from their smartphones.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Ensure that the mobile application offers a seamless and intuitive user experience.</a:t>
            </a:r>
          </a:p>
        </p:txBody>
      </p:sp>
      <p:sp>
        <p:nvSpPr>
          <p:cNvPr id="4" name="Footer Placeholder 3">
            <a:extLst>
              <a:ext uri="{FF2B5EF4-FFF2-40B4-BE49-F238E27FC236}">
                <a16:creationId xmlns:a16="http://schemas.microsoft.com/office/drawing/2014/main" id="{048D4DA3-F5E6-4A5F-9EF9-E6E1676EB6F9}"/>
              </a:ext>
            </a:extLst>
          </p:cNvPr>
          <p:cNvSpPr>
            <a:spLocks noGrp="1"/>
          </p:cNvSpPr>
          <p:nvPr>
            <p:ph type="ftr" sz="quarter" idx="11"/>
          </p:nvPr>
        </p:nvSpPr>
        <p:spPr/>
        <p:txBody>
          <a:bodyPr/>
          <a:lstStyle/>
          <a:p>
            <a:r>
              <a:rPr lang="en-IN" dirty="0"/>
              <a:t>12</a:t>
            </a:r>
          </a:p>
        </p:txBody>
      </p:sp>
    </p:spTree>
    <p:extLst>
      <p:ext uri="{BB962C8B-B14F-4D97-AF65-F5344CB8AC3E}">
        <p14:creationId xmlns:p14="http://schemas.microsoft.com/office/powerpoint/2010/main" val="3153529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C32A2-4907-B127-A476-BFAC954954A1}"/>
              </a:ext>
            </a:extLst>
          </p:cNvPr>
          <p:cNvSpPr>
            <a:spLocks noGrp="1"/>
          </p:cNvSpPr>
          <p:nvPr>
            <p:ph type="title"/>
          </p:nvPr>
        </p:nvSpPr>
        <p:spPr>
          <a:xfrm>
            <a:off x="1040538" y="1053773"/>
            <a:ext cx="10110922" cy="1138846"/>
          </a:xfrm>
        </p:spPr>
        <p:txBody>
          <a:bodyPr vert="horz" lIns="91440" tIns="45720" rIns="91440" bIns="45720" rtlCol="0" anchor="ctr">
            <a:normAutofit fontScale="90000"/>
          </a:bodyPr>
          <a:lstStyle/>
          <a:p>
            <a:pPr algn="ctr"/>
            <a:r>
              <a:rPr lang="en-US" sz="6000" b="1" cap="all" dirty="0">
                <a:latin typeface="Times New Roman" panose="02020603050405020304" pitchFamily="18" charset="0"/>
                <a:cs typeface="Times New Roman" panose="02020603050405020304" pitchFamily="18" charset="0"/>
              </a:rPr>
              <a:t>Conclusion</a:t>
            </a:r>
            <a:br>
              <a:rPr lang="en-US" sz="6000" b="1" cap="all" dirty="0">
                <a:latin typeface="Times New Roman" panose="02020603050405020304" pitchFamily="18" charset="0"/>
                <a:cs typeface="Times New Roman" panose="02020603050405020304" pitchFamily="18" charset="0"/>
              </a:rPr>
            </a:br>
            <a:r>
              <a:rPr lang="en-US" sz="6000" b="1" cap="all" dirty="0">
                <a:latin typeface="Times New Roman" panose="02020603050405020304" pitchFamily="18" charset="0"/>
                <a:cs typeface="Times New Roman" panose="02020603050405020304" pitchFamily="18" charset="0"/>
              </a:rPr>
              <a:t> </a:t>
            </a:r>
            <a:r>
              <a:rPr lang="en-US" sz="7200" b="1" kern="1200" cap="all" dirty="0">
                <a:solidFill>
                  <a:schemeClr val="tx1"/>
                </a:solidFill>
                <a:latin typeface="Times New Roman" panose="02020603050405020304" pitchFamily="18" charset="0"/>
                <a:cs typeface="Times New Roman" panose="02020603050405020304" pitchFamily="18" charset="0"/>
              </a:rPr>
              <a:t> </a:t>
            </a:r>
            <a:endParaRPr lang="en-US" sz="7200" kern="1200" dirty="0">
              <a:solidFill>
                <a:schemeClr val="tx1"/>
              </a:solidFill>
              <a:latin typeface="Times New Roman" panose="02020603050405020304" pitchFamily="18" charset="0"/>
              <a:cs typeface="Times New Roman" panose="02020603050405020304" pitchFamily="18" charset="0"/>
            </a:endParaRPr>
          </a:p>
        </p:txBody>
      </p:sp>
      <p:cxnSp>
        <p:nvCxnSpPr>
          <p:cNvPr id="30" name="Straight Connector 2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3">
            <a:extLst>
              <a:ext uri="{FF2B5EF4-FFF2-40B4-BE49-F238E27FC236}">
                <a16:creationId xmlns:a16="http://schemas.microsoft.com/office/drawing/2014/main" id="{D03E1F2D-A0FA-A930-552C-00ED6CF8DBF5}"/>
              </a:ext>
            </a:extLst>
          </p:cNvPr>
          <p:cNvSpPr>
            <a:spLocks noChangeArrowheads="1"/>
          </p:cNvSpPr>
          <p:nvPr/>
        </p:nvSpPr>
        <p:spPr bwMode="auto">
          <a:xfrm>
            <a:off x="933236" y="2225204"/>
            <a:ext cx="1032552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"Mental Health Care System" project aims to provide a comprehensive solution for mental health support and management.</a:t>
            </a:r>
          </a:p>
          <a:p>
            <a:pPr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By leveraging technologies like Django, SQLite, HTML, CSS, JavaScript, Bootstrap, and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we have created a robust and user-friendly platform.</a:t>
            </a:r>
          </a:p>
          <a:p>
            <a:pPr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system offers features such as user registration and login, admin functionalities, doctor and patient features, and a chatbot for mental health support.</a:t>
            </a:r>
          </a:p>
          <a:p>
            <a:pPr algn="just">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Future enhancements include telemedicine integration, advanced analytics, enhanced chatbot functionality, and a mobile application.</a:t>
            </a:r>
          </a:p>
        </p:txBody>
      </p:sp>
      <p:sp>
        <p:nvSpPr>
          <p:cNvPr id="18" name="Rectangle 14">
            <a:extLst>
              <a:ext uri="{FF2B5EF4-FFF2-40B4-BE49-F238E27FC236}">
                <a16:creationId xmlns:a16="http://schemas.microsoft.com/office/drawing/2014/main" id="{1DC5B043-2E10-C7D7-3135-06DF5FBC8A40}"/>
              </a:ext>
            </a:extLst>
          </p:cNvPr>
          <p:cNvSpPr>
            <a:spLocks noChangeArrowheads="1"/>
          </p:cNvSpPr>
          <p:nvPr/>
        </p:nvSpPr>
        <p:spPr bwMode="auto">
          <a:xfrm>
            <a:off x="180753" y="3565319"/>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497F0740-A0DC-6912-1785-7CDD5C3AFC24}"/>
              </a:ext>
            </a:extLst>
          </p:cNvPr>
          <p:cNvSpPr>
            <a:spLocks noGrp="1"/>
          </p:cNvSpPr>
          <p:nvPr>
            <p:ph type="ftr" sz="quarter" idx="11"/>
          </p:nvPr>
        </p:nvSpPr>
        <p:spPr/>
        <p:txBody>
          <a:bodyPr/>
          <a:lstStyle/>
          <a:p>
            <a:r>
              <a:rPr lang="en-IN" dirty="0"/>
              <a:t>13</a:t>
            </a:r>
          </a:p>
        </p:txBody>
      </p:sp>
    </p:spTree>
    <p:extLst>
      <p:ext uri="{BB962C8B-B14F-4D97-AF65-F5344CB8AC3E}">
        <p14:creationId xmlns:p14="http://schemas.microsoft.com/office/powerpoint/2010/main" val="248321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BEB46D7-EE56-2F24-AEA6-9BBC43FA626C}"/>
              </a:ext>
            </a:extLst>
          </p:cNvPr>
          <p:cNvSpPr txBox="1"/>
          <p:nvPr/>
        </p:nvSpPr>
        <p:spPr>
          <a:xfrm>
            <a:off x="2062570" y="1959031"/>
            <a:ext cx="9697915" cy="1323439"/>
          </a:xfrm>
          <a:prstGeom prst="rect">
            <a:avLst/>
          </a:prstGeom>
          <a:noFill/>
        </p:spPr>
        <p:txBody>
          <a:bodyPr wrap="square" rtlCol="0">
            <a:spAutoFit/>
          </a:bodyPr>
          <a:lstStyle/>
          <a:p>
            <a:r>
              <a:rPr lang="en-IN" sz="8000" b="1" dirty="0">
                <a:latin typeface="Times New Roman" panose="02020603050405020304" pitchFamily="18" charset="0"/>
                <a:cs typeface="Times New Roman" panose="02020603050405020304" pitchFamily="18" charset="0"/>
              </a:rPr>
              <a:t>Thank You</a:t>
            </a:r>
          </a:p>
        </p:txBody>
      </p:sp>
      <p:sp>
        <p:nvSpPr>
          <p:cNvPr id="5" name="Rectangle 4">
            <a:extLst>
              <a:ext uri="{FF2B5EF4-FFF2-40B4-BE49-F238E27FC236}">
                <a16:creationId xmlns:a16="http://schemas.microsoft.com/office/drawing/2014/main" id="{CA78550F-DB7D-F09C-5B9A-025D4F00D237}"/>
              </a:ext>
            </a:extLst>
          </p:cNvPr>
          <p:cNvSpPr/>
          <p:nvPr/>
        </p:nvSpPr>
        <p:spPr>
          <a:xfrm>
            <a:off x="2488124" y="3251696"/>
            <a:ext cx="5477608" cy="61547"/>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00" name="Picture 4" descr="Personalized Mental Health Chatbots: A ...">
            <a:extLst>
              <a:ext uri="{FF2B5EF4-FFF2-40B4-BE49-F238E27FC236}">
                <a16:creationId xmlns:a16="http://schemas.microsoft.com/office/drawing/2014/main" id="{A1E79AA1-9326-9A42-C1CF-5AAAD7500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290" y="707366"/>
            <a:ext cx="3226279" cy="544326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B7B2E4D-F330-151A-A118-6B353CF50318}"/>
              </a:ext>
            </a:extLst>
          </p:cNvPr>
          <p:cNvSpPr>
            <a:spLocks noGrp="1"/>
          </p:cNvSpPr>
          <p:nvPr>
            <p:ph type="ftr" sz="quarter" idx="11"/>
          </p:nvPr>
        </p:nvSpPr>
        <p:spPr/>
        <p:txBody>
          <a:bodyPr/>
          <a:lstStyle/>
          <a:p>
            <a:r>
              <a:rPr lang="en-IN" dirty="0"/>
              <a:t>14</a:t>
            </a:r>
          </a:p>
        </p:txBody>
      </p:sp>
    </p:spTree>
    <p:extLst>
      <p:ext uri="{BB962C8B-B14F-4D97-AF65-F5344CB8AC3E}">
        <p14:creationId xmlns:p14="http://schemas.microsoft.com/office/powerpoint/2010/main" val="23937121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4FE11F-35EB-47B6-ACDF-53E2415D2808}"/>
              </a:ext>
            </a:extLst>
          </p:cNvPr>
          <p:cNvSpPr/>
          <p:nvPr/>
        </p:nvSpPr>
        <p:spPr>
          <a:xfrm>
            <a:off x="1524001" y="857250"/>
            <a:ext cx="4695825" cy="5143500"/>
          </a:xfrm>
          <a:custGeom>
            <a:avLst/>
            <a:gdLst>
              <a:gd name="connsiteX0" fmla="*/ 0 w 6489700"/>
              <a:gd name="connsiteY0" fmla="*/ 0 h 6858000"/>
              <a:gd name="connsiteX1" fmla="*/ 6489700 w 6489700"/>
              <a:gd name="connsiteY1" fmla="*/ 0 h 6858000"/>
              <a:gd name="connsiteX2" fmla="*/ 6489700 w 6489700"/>
              <a:gd name="connsiteY2" fmla="*/ 6858000 h 6858000"/>
              <a:gd name="connsiteX3" fmla="*/ 0 w 6489700"/>
              <a:gd name="connsiteY3" fmla="*/ 6858000 h 6858000"/>
              <a:gd name="connsiteX4" fmla="*/ 0 w 6489700"/>
              <a:gd name="connsiteY4" fmla="*/ 0 h 6858000"/>
              <a:gd name="connsiteX0" fmla="*/ 0 w 6489700"/>
              <a:gd name="connsiteY0" fmla="*/ 0 h 6858000"/>
              <a:gd name="connsiteX1" fmla="*/ 6489700 w 6489700"/>
              <a:gd name="connsiteY1" fmla="*/ 0 h 6858000"/>
              <a:gd name="connsiteX2" fmla="*/ 4470400 w 6489700"/>
              <a:gd name="connsiteY2" fmla="*/ 6858000 h 6858000"/>
              <a:gd name="connsiteX3" fmla="*/ 0 w 6489700"/>
              <a:gd name="connsiteY3" fmla="*/ 6858000 h 6858000"/>
              <a:gd name="connsiteX4" fmla="*/ 0 w 6489700"/>
              <a:gd name="connsiteY4" fmla="*/ 0 h 6858000"/>
              <a:gd name="connsiteX0" fmla="*/ 0 w 6286500"/>
              <a:gd name="connsiteY0" fmla="*/ 0 h 6858000"/>
              <a:gd name="connsiteX1" fmla="*/ 6286500 w 6286500"/>
              <a:gd name="connsiteY1" fmla="*/ 25400 h 6858000"/>
              <a:gd name="connsiteX2" fmla="*/ 4470400 w 6286500"/>
              <a:gd name="connsiteY2" fmla="*/ 6858000 h 6858000"/>
              <a:gd name="connsiteX3" fmla="*/ 0 w 6286500"/>
              <a:gd name="connsiteY3" fmla="*/ 6858000 h 6858000"/>
              <a:gd name="connsiteX4" fmla="*/ 0 w 6286500"/>
              <a:gd name="connsiteY4" fmla="*/ 0 h 6858000"/>
              <a:gd name="connsiteX0" fmla="*/ 0 w 6261100"/>
              <a:gd name="connsiteY0" fmla="*/ 0 h 6858000"/>
              <a:gd name="connsiteX1" fmla="*/ 6261100 w 6261100"/>
              <a:gd name="connsiteY1" fmla="*/ 0 h 6858000"/>
              <a:gd name="connsiteX2" fmla="*/ 4470400 w 6261100"/>
              <a:gd name="connsiteY2" fmla="*/ 6858000 h 6858000"/>
              <a:gd name="connsiteX3" fmla="*/ 0 w 6261100"/>
              <a:gd name="connsiteY3" fmla="*/ 6858000 h 6858000"/>
              <a:gd name="connsiteX4" fmla="*/ 0 w 62611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1100" h="6858000">
                <a:moveTo>
                  <a:pt x="0" y="0"/>
                </a:moveTo>
                <a:lnTo>
                  <a:pt x="6261100" y="0"/>
                </a:lnTo>
                <a:lnTo>
                  <a:pt x="4470400" y="6858000"/>
                </a:lnTo>
                <a:lnTo>
                  <a:pt x="0" y="6858000"/>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sz="1350">
              <a:solidFill>
                <a:prstClr val="white"/>
              </a:solidFill>
              <a:latin typeface="Century Gothic"/>
            </a:endParaRPr>
          </a:p>
        </p:txBody>
      </p:sp>
      <p:sp>
        <p:nvSpPr>
          <p:cNvPr id="9" name="Freeform: Shape 8">
            <a:extLst>
              <a:ext uri="{FF2B5EF4-FFF2-40B4-BE49-F238E27FC236}">
                <a16:creationId xmlns:a16="http://schemas.microsoft.com/office/drawing/2014/main" id="{5574F325-BC9F-44A2-9801-366C7658E428}"/>
              </a:ext>
            </a:extLst>
          </p:cNvPr>
          <p:cNvSpPr/>
          <p:nvPr/>
        </p:nvSpPr>
        <p:spPr>
          <a:xfrm>
            <a:off x="4593954" y="857250"/>
            <a:ext cx="1700213" cy="5143500"/>
          </a:xfrm>
          <a:custGeom>
            <a:avLst/>
            <a:gdLst>
              <a:gd name="connsiteX0" fmla="*/ 1790700 w 2266950"/>
              <a:gd name="connsiteY0" fmla="*/ 0 h 6858000"/>
              <a:gd name="connsiteX1" fmla="*/ 2266950 w 2266950"/>
              <a:gd name="connsiteY1" fmla="*/ 0 h 6858000"/>
              <a:gd name="connsiteX2" fmla="*/ 476250 w 2266950"/>
              <a:gd name="connsiteY2" fmla="*/ 6858000 h 6858000"/>
              <a:gd name="connsiteX3" fmla="*/ 0 w 2266950"/>
              <a:gd name="connsiteY3" fmla="*/ 6858000 h 6858000"/>
              <a:gd name="connsiteX4" fmla="*/ 1790700 w 22669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6950" h="6858000">
                <a:moveTo>
                  <a:pt x="1790700" y="0"/>
                </a:moveTo>
                <a:lnTo>
                  <a:pt x="2266950" y="0"/>
                </a:lnTo>
                <a:lnTo>
                  <a:pt x="476250" y="6858000"/>
                </a:lnTo>
                <a:lnTo>
                  <a:pt x="0" y="6858000"/>
                </a:lnTo>
                <a:lnTo>
                  <a:pt x="179070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IN" sz="1350">
              <a:solidFill>
                <a:prstClr val="white"/>
              </a:solidFill>
              <a:latin typeface="Century Gothic"/>
            </a:endParaRPr>
          </a:p>
        </p:txBody>
      </p:sp>
      <p:sp>
        <p:nvSpPr>
          <p:cNvPr id="17" name="TextBox 16">
            <a:extLst>
              <a:ext uri="{FF2B5EF4-FFF2-40B4-BE49-F238E27FC236}">
                <a16:creationId xmlns:a16="http://schemas.microsoft.com/office/drawing/2014/main" id="{F51B1E99-6172-4283-850F-C9DFCF282D6D}"/>
              </a:ext>
            </a:extLst>
          </p:cNvPr>
          <p:cNvSpPr txBox="1"/>
          <p:nvPr/>
        </p:nvSpPr>
        <p:spPr>
          <a:xfrm>
            <a:off x="6872262" y="1795918"/>
            <a:ext cx="3808610"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Technologies Used </a:t>
            </a:r>
          </a:p>
        </p:txBody>
      </p:sp>
      <p:sp>
        <p:nvSpPr>
          <p:cNvPr id="21" name="TextBox 20">
            <a:extLst>
              <a:ext uri="{FF2B5EF4-FFF2-40B4-BE49-F238E27FC236}">
                <a16:creationId xmlns:a16="http://schemas.microsoft.com/office/drawing/2014/main" id="{06B92B1B-A22F-466B-A5F9-41FDEA5EA5F0}"/>
              </a:ext>
            </a:extLst>
          </p:cNvPr>
          <p:cNvSpPr txBox="1"/>
          <p:nvPr/>
        </p:nvSpPr>
        <p:spPr>
          <a:xfrm>
            <a:off x="2099700" y="3152001"/>
            <a:ext cx="2327817" cy="553998"/>
          </a:xfrm>
          <a:prstGeom prst="rect">
            <a:avLst/>
          </a:prstGeom>
          <a:solidFill>
            <a:srgbClr val="FFC000"/>
          </a:solidFill>
        </p:spPr>
        <p:txBody>
          <a:bodyPr wrap="square" lIns="0" tIns="0" rIns="0" bIns="0" rtlCol="0" anchor="t">
            <a:spAutoFit/>
          </a:bodyPr>
          <a:lstStyle/>
          <a:p>
            <a:pPr algn="ctr" defTabSz="457200"/>
            <a:r>
              <a:rPr lang="en-US" sz="3600" b="1">
                <a:latin typeface="Century Gothic"/>
              </a:rPr>
              <a:t>Contents</a:t>
            </a:r>
          </a:p>
        </p:txBody>
      </p:sp>
      <p:sp>
        <p:nvSpPr>
          <p:cNvPr id="6" name="Parallelogram 5">
            <a:extLst>
              <a:ext uri="{FF2B5EF4-FFF2-40B4-BE49-F238E27FC236}">
                <a16:creationId xmlns:a16="http://schemas.microsoft.com/office/drawing/2014/main" id="{14E0D1F7-A472-4DC3-BB7D-090A578B71E4}"/>
              </a:ext>
            </a:extLst>
          </p:cNvPr>
          <p:cNvSpPr/>
          <p:nvPr/>
        </p:nvSpPr>
        <p:spPr>
          <a:xfrm>
            <a:off x="5986207" y="1073485"/>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01</a:t>
            </a:r>
            <a:endParaRPr lang="en-IN" sz="1500" b="1">
              <a:solidFill>
                <a:prstClr val="white"/>
              </a:solidFill>
              <a:latin typeface="Century Gothic"/>
            </a:endParaRPr>
          </a:p>
        </p:txBody>
      </p:sp>
      <p:sp>
        <p:nvSpPr>
          <p:cNvPr id="11" name="Parallelogram 10">
            <a:extLst>
              <a:ext uri="{FF2B5EF4-FFF2-40B4-BE49-F238E27FC236}">
                <a16:creationId xmlns:a16="http://schemas.microsoft.com/office/drawing/2014/main" id="{C5E0066B-1B6B-487F-B6B2-A24771CBCC70}"/>
              </a:ext>
            </a:extLst>
          </p:cNvPr>
          <p:cNvSpPr/>
          <p:nvPr/>
        </p:nvSpPr>
        <p:spPr>
          <a:xfrm>
            <a:off x="5838284" y="1695217"/>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02</a:t>
            </a:r>
            <a:endParaRPr lang="en-IN" sz="1500" b="1">
              <a:solidFill>
                <a:prstClr val="white"/>
              </a:solidFill>
              <a:latin typeface="Century Gothic"/>
            </a:endParaRPr>
          </a:p>
        </p:txBody>
      </p:sp>
      <p:sp>
        <p:nvSpPr>
          <p:cNvPr id="12" name="Parallelogram 11">
            <a:extLst>
              <a:ext uri="{FF2B5EF4-FFF2-40B4-BE49-F238E27FC236}">
                <a16:creationId xmlns:a16="http://schemas.microsoft.com/office/drawing/2014/main" id="{110A1DB9-0027-49AA-A1FA-5DE4903B37EC}"/>
              </a:ext>
            </a:extLst>
          </p:cNvPr>
          <p:cNvSpPr/>
          <p:nvPr/>
        </p:nvSpPr>
        <p:spPr>
          <a:xfrm>
            <a:off x="5671101" y="2313389"/>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03</a:t>
            </a:r>
            <a:endParaRPr lang="en-IN" sz="1500" b="1">
              <a:solidFill>
                <a:prstClr val="white"/>
              </a:solidFill>
              <a:latin typeface="Century Gothic"/>
            </a:endParaRPr>
          </a:p>
        </p:txBody>
      </p:sp>
      <p:sp>
        <p:nvSpPr>
          <p:cNvPr id="13" name="Parallelogram 12">
            <a:extLst>
              <a:ext uri="{FF2B5EF4-FFF2-40B4-BE49-F238E27FC236}">
                <a16:creationId xmlns:a16="http://schemas.microsoft.com/office/drawing/2014/main" id="{ECBCF821-9858-42E8-9371-FC1650609707}"/>
              </a:ext>
            </a:extLst>
          </p:cNvPr>
          <p:cNvSpPr/>
          <p:nvPr/>
        </p:nvSpPr>
        <p:spPr>
          <a:xfrm>
            <a:off x="5504091" y="2906869"/>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04</a:t>
            </a:r>
            <a:endParaRPr lang="en-IN" sz="1500" b="1">
              <a:solidFill>
                <a:prstClr val="white"/>
              </a:solidFill>
              <a:latin typeface="Century Gothic"/>
            </a:endParaRPr>
          </a:p>
        </p:txBody>
      </p:sp>
      <p:sp>
        <p:nvSpPr>
          <p:cNvPr id="14" name="Parallelogram 13">
            <a:extLst>
              <a:ext uri="{FF2B5EF4-FFF2-40B4-BE49-F238E27FC236}">
                <a16:creationId xmlns:a16="http://schemas.microsoft.com/office/drawing/2014/main" id="{5C91B378-F4DC-43A7-A1AA-8AEB12F5DC42}"/>
              </a:ext>
            </a:extLst>
          </p:cNvPr>
          <p:cNvSpPr/>
          <p:nvPr/>
        </p:nvSpPr>
        <p:spPr>
          <a:xfrm>
            <a:off x="5344883" y="3466744"/>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05</a:t>
            </a:r>
            <a:endParaRPr lang="en-IN" sz="1500" b="1">
              <a:solidFill>
                <a:prstClr val="white"/>
              </a:solidFill>
              <a:latin typeface="Century Gothic"/>
            </a:endParaRPr>
          </a:p>
        </p:txBody>
      </p:sp>
      <p:sp>
        <p:nvSpPr>
          <p:cNvPr id="16" name="TextBox 15">
            <a:extLst>
              <a:ext uri="{FF2B5EF4-FFF2-40B4-BE49-F238E27FC236}">
                <a16:creationId xmlns:a16="http://schemas.microsoft.com/office/drawing/2014/main" id="{66C8D0B8-D446-4676-AE0F-FB034648B899}"/>
              </a:ext>
            </a:extLst>
          </p:cNvPr>
          <p:cNvSpPr txBox="1"/>
          <p:nvPr/>
        </p:nvSpPr>
        <p:spPr>
          <a:xfrm>
            <a:off x="7045200" y="1174047"/>
            <a:ext cx="3635672" cy="230832"/>
          </a:xfrm>
          <a:prstGeom prst="rect">
            <a:avLst/>
          </a:prstGeom>
          <a:noFill/>
        </p:spPr>
        <p:txBody>
          <a:bodyPr wrap="square" lIns="0" tIns="0" rIns="0" bIns="0" rtlCol="0">
            <a:spAutoFit/>
          </a:bodyPr>
          <a:lstStyle/>
          <a:p>
            <a:pPr defTabSz="457200"/>
            <a:r>
              <a:rPr lang="en-US" sz="1500" b="1" dirty="0">
                <a:solidFill>
                  <a:sysClr val="windowText" lastClr="000000"/>
                </a:solidFill>
                <a:latin typeface="Century Gothic"/>
              </a:rPr>
              <a:t>Introduction </a:t>
            </a:r>
          </a:p>
        </p:txBody>
      </p:sp>
      <p:sp>
        <p:nvSpPr>
          <p:cNvPr id="18" name="TextBox 17">
            <a:extLst>
              <a:ext uri="{FF2B5EF4-FFF2-40B4-BE49-F238E27FC236}">
                <a16:creationId xmlns:a16="http://schemas.microsoft.com/office/drawing/2014/main" id="{17DCB17E-1653-4458-B130-869B4A2E10DD}"/>
              </a:ext>
            </a:extLst>
          </p:cNvPr>
          <p:cNvSpPr txBox="1"/>
          <p:nvPr/>
        </p:nvSpPr>
        <p:spPr>
          <a:xfrm>
            <a:off x="6745140" y="2411229"/>
            <a:ext cx="3505054"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System Features</a:t>
            </a:r>
          </a:p>
        </p:txBody>
      </p:sp>
      <p:sp>
        <p:nvSpPr>
          <p:cNvPr id="20" name="TextBox 19">
            <a:extLst>
              <a:ext uri="{FF2B5EF4-FFF2-40B4-BE49-F238E27FC236}">
                <a16:creationId xmlns:a16="http://schemas.microsoft.com/office/drawing/2014/main" id="{3E566CE4-433D-47BF-B698-9E5C1952BC20}"/>
              </a:ext>
            </a:extLst>
          </p:cNvPr>
          <p:cNvSpPr txBox="1"/>
          <p:nvPr/>
        </p:nvSpPr>
        <p:spPr>
          <a:xfrm>
            <a:off x="6565168" y="3588337"/>
            <a:ext cx="39195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Demo</a:t>
            </a:r>
          </a:p>
        </p:txBody>
      </p:sp>
      <p:grpSp>
        <p:nvGrpSpPr>
          <p:cNvPr id="3" name="Group 2">
            <a:extLst>
              <a:ext uri="{FF2B5EF4-FFF2-40B4-BE49-F238E27FC236}">
                <a16:creationId xmlns:a16="http://schemas.microsoft.com/office/drawing/2014/main" id="{DC8F2182-BFB4-4EFE-B43E-A354E72F9726}"/>
              </a:ext>
            </a:extLst>
          </p:cNvPr>
          <p:cNvGrpSpPr/>
          <p:nvPr/>
        </p:nvGrpSpPr>
        <p:grpSpPr>
          <a:xfrm>
            <a:off x="5231810" y="4099137"/>
            <a:ext cx="3538271" cy="352425"/>
            <a:chOff x="5177873" y="3945432"/>
            <a:chExt cx="3538271" cy="352425"/>
          </a:xfrm>
        </p:grpSpPr>
        <p:sp>
          <p:nvSpPr>
            <p:cNvPr id="15" name="Parallelogram 14">
              <a:extLst>
                <a:ext uri="{FF2B5EF4-FFF2-40B4-BE49-F238E27FC236}">
                  <a16:creationId xmlns:a16="http://schemas.microsoft.com/office/drawing/2014/main" id="{EC300807-39B6-4D6F-AB89-40C8FD62CB2F}"/>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06</a:t>
              </a:r>
              <a:endParaRPr lang="en-IN" sz="1500" b="1">
                <a:solidFill>
                  <a:prstClr val="white"/>
                </a:solidFill>
                <a:latin typeface="Century Gothic"/>
              </a:endParaRPr>
            </a:p>
          </p:txBody>
        </p:sp>
        <p:sp>
          <p:nvSpPr>
            <p:cNvPr id="22" name="TextBox 21">
              <a:extLst>
                <a:ext uri="{FF2B5EF4-FFF2-40B4-BE49-F238E27FC236}">
                  <a16:creationId xmlns:a16="http://schemas.microsoft.com/office/drawing/2014/main" id="{F261E46F-5868-4373-845B-A4ECBB5B36F8}"/>
                </a:ext>
              </a:extLst>
            </p:cNvPr>
            <p:cNvSpPr txBox="1"/>
            <p:nvPr/>
          </p:nvSpPr>
          <p:spPr>
            <a:xfrm>
              <a:off x="6388327" y="3996935"/>
              <a:ext cx="2327817" cy="230832"/>
            </a:xfrm>
            <a:prstGeom prst="rect">
              <a:avLst/>
            </a:prstGeom>
            <a:solidFill>
              <a:schemeClr val="bg1"/>
            </a:solidFill>
          </p:spPr>
          <p:txBody>
            <a:bodyPr wrap="square" lIns="0" tIns="0" rIns="0" bIns="0" rtlCol="0" anchor="t">
              <a:spAutoFit/>
            </a:bodyPr>
            <a:lstStyle/>
            <a:p>
              <a:pPr defTabSz="457200"/>
              <a:r>
                <a:rPr lang="en-US" sz="1500" b="1" dirty="0">
                  <a:latin typeface="Century Gothic"/>
                </a:rPr>
                <a:t>Challenges Faced </a:t>
              </a:r>
            </a:p>
          </p:txBody>
        </p:sp>
      </p:grpSp>
      <p:grpSp>
        <p:nvGrpSpPr>
          <p:cNvPr id="35" name="Group 34">
            <a:extLst>
              <a:ext uri="{FF2B5EF4-FFF2-40B4-BE49-F238E27FC236}">
                <a16:creationId xmlns:a16="http://schemas.microsoft.com/office/drawing/2014/main" id="{227FD03E-67FE-4BFB-8DDF-AF726D4C037D}"/>
              </a:ext>
            </a:extLst>
          </p:cNvPr>
          <p:cNvGrpSpPr/>
          <p:nvPr/>
        </p:nvGrpSpPr>
        <p:grpSpPr>
          <a:xfrm>
            <a:off x="5023826" y="4731530"/>
            <a:ext cx="3501100" cy="352425"/>
            <a:chOff x="5177873" y="3945432"/>
            <a:chExt cx="3501100" cy="352425"/>
          </a:xfrm>
        </p:grpSpPr>
        <p:sp>
          <p:nvSpPr>
            <p:cNvPr id="36" name="Parallelogram 35">
              <a:extLst>
                <a:ext uri="{FF2B5EF4-FFF2-40B4-BE49-F238E27FC236}">
                  <a16:creationId xmlns:a16="http://schemas.microsoft.com/office/drawing/2014/main" id="{E419D761-E7D0-4E20-8B5C-89E2989D71E7}"/>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07</a:t>
              </a:r>
              <a:endParaRPr lang="en-IN" sz="1500" b="1">
                <a:solidFill>
                  <a:prstClr val="white"/>
                </a:solidFill>
                <a:latin typeface="Century Gothic"/>
              </a:endParaRPr>
            </a:p>
          </p:txBody>
        </p:sp>
        <p:sp>
          <p:nvSpPr>
            <p:cNvPr id="37" name="TextBox 36">
              <a:extLst>
                <a:ext uri="{FF2B5EF4-FFF2-40B4-BE49-F238E27FC236}">
                  <a16:creationId xmlns:a16="http://schemas.microsoft.com/office/drawing/2014/main" id="{55E6AA1F-E64F-4CAB-9A52-B1372790213C}"/>
                </a:ext>
              </a:extLst>
            </p:cNvPr>
            <p:cNvSpPr txBox="1"/>
            <p:nvPr/>
          </p:nvSpPr>
          <p:spPr>
            <a:xfrm>
              <a:off x="6351156" y="4006228"/>
              <a:ext cx="23278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Future Enhancement</a:t>
              </a:r>
            </a:p>
          </p:txBody>
        </p:sp>
      </p:grpSp>
      <p:grpSp>
        <p:nvGrpSpPr>
          <p:cNvPr id="38" name="Group 37">
            <a:extLst>
              <a:ext uri="{FF2B5EF4-FFF2-40B4-BE49-F238E27FC236}">
                <a16:creationId xmlns:a16="http://schemas.microsoft.com/office/drawing/2014/main" id="{61BB5368-840A-4F3C-ABF9-CAC15C70EF51}"/>
              </a:ext>
            </a:extLst>
          </p:cNvPr>
          <p:cNvGrpSpPr/>
          <p:nvPr/>
        </p:nvGrpSpPr>
        <p:grpSpPr>
          <a:xfrm>
            <a:off x="4850799" y="5417105"/>
            <a:ext cx="3501100" cy="352425"/>
            <a:chOff x="5177873" y="3945432"/>
            <a:chExt cx="3501100" cy="352425"/>
          </a:xfrm>
        </p:grpSpPr>
        <p:sp>
          <p:nvSpPr>
            <p:cNvPr id="39" name="Parallelogram 38">
              <a:extLst>
                <a:ext uri="{FF2B5EF4-FFF2-40B4-BE49-F238E27FC236}">
                  <a16:creationId xmlns:a16="http://schemas.microsoft.com/office/drawing/2014/main" id="{A6E3EEAB-7A2B-4E8B-AFF8-686725C79B50}"/>
                </a:ext>
              </a:extLst>
            </p:cNvPr>
            <p:cNvSpPr/>
            <p:nvPr/>
          </p:nvSpPr>
          <p:spPr>
            <a:xfrm>
              <a:off x="5177873" y="3945432"/>
              <a:ext cx="912114" cy="352425"/>
            </a:xfrm>
            <a:prstGeom prst="parallelogram">
              <a:avLst/>
            </a:prstGeom>
            <a:solidFill>
              <a:srgbClr val="FFC000"/>
            </a:solidFill>
            <a:ln>
              <a:noFill/>
            </a:ln>
            <a:effectLst>
              <a:outerShdw blurRad="50800" dist="38100" algn="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sz="1500" b="1">
                  <a:solidFill>
                    <a:prstClr val="white"/>
                  </a:solidFill>
                  <a:latin typeface="Century Gothic"/>
                </a:rPr>
                <a:t>08</a:t>
              </a:r>
              <a:endParaRPr lang="en-IN" sz="1500" b="1">
                <a:solidFill>
                  <a:prstClr val="white"/>
                </a:solidFill>
                <a:latin typeface="Century Gothic"/>
              </a:endParaRPr>
            </a:p>
          </p:txBody>
        </p:sp>
        <p:sp>
          <p:nvSpPr>
            <p:cNvPr id="40" name="TextBox 39">
              <a:extLst>
                <a:ext uri="{FF2B5EF4-FFF2-40B4-BE49-F238E27FC236}">
                  <a16:creationId xmlns:a16="http://schemas.microsoft.com/office/drawing/2014/main" id="{A49BA546-E4FA-4782-A141-8A059F349FE4}"/>
                </a:ext>
              </a:extLst>
            </p:cNvPr>
            <p:cNvSpPr txBox="1"/>
            <p:nvPr/>
          </p:nvSpPr>
          <p:spPr>
            <a:xfrm>
              <a:off x="6351156" y="4006228"/>
              <a:ext cx="2327817"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Conclusion</a:t>
              </a:r>
            </a:p>
          </p:txBody>
        </p:sp>
      </p:grpSp>
      <p:sp>
        <p:nvSpPr>
          <p:cNvPr id="25" name="TextBox 24">
            <a:extLst>
              <a:ext uri="{FF2B5EF4-FFF2-40B4-BE49-F238E27FC236}">
                <a16:creationId xmlns:a16="http://schemas.microsoft.com/office/drawing/2014/main" id="{DC30F4BD-802A-8B89-71AD-05443FBE6ED0}"/>
              </a:ext>
            </a:extLst>
          </p:cNvPr>
          <p:cNvSpPr txBox="1"/>
          <p:nvPr/>
        </p:nvSpPr>
        <p:spPr>
          <a:xfrm>
            <a:off x="5945740" y="5708733"/>
            <a:ext cx="2729412"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 </a:t>
            </a:r>
          </a:p>
        </p:txBody>
      </p:sp>
      <p:sp>
        <p:nvSpPr>
          <p:cNvPr id="4" name="TextBox 3">
            <a:extLst>
              <a:ext uri="{FF2B5EF4-FFF2-40B4-BE49-F238E27FC236}">
                <a16:creationId xmlns:a16="http://schemas.microsoft.com/office/drawing/2014/main" id="{E5F1D35C-7B55-F031-BCC4-BB8D978E4251}"/>
              </a:ext>
            </a:extLst>
          </p:cNvPr>
          <p:cNvSpPr txBox="1"/>
          <p:nvPr/>
        </p:nvSpPr>
        <p:spPr>
          <a:xfrm>
            <a:off x="6717075" y="3006994"/>
            <a:ext cx="3505054" cy="230832"/>
          </a:xfrm>
          <a:prstGeom prst="rect">
            <a:avLst/>
          </a:prstGeom>
          <a:noFill/>
        </p:spPr>
        <p:txBody>
          <a:bodyPr wrap="square" lIns="0" tIns="0" rIns="0" bIns="0" rtlCol="0" anchor="t">
            <a:spAutoFit/>
          </a:bodyPr>
          <a:lstStyle/>
          <a:p>
            <a:pPr defTabSz="457200"/>
            <a:r>
              <a:rPr lang="en-US" sz="1500" b="1" dirty="0">
                <a:solidFill>
                  <a:sysClr val="windowText" lastClr="000000"/>
                </a:solidFill>
                <a:latin typeface="Century Gothic"/>
              </a:rPr>
              <a:t>Architecture</a:t>
            </a:r>
          </a:p>
        </p:txBody>
      </p:sp>
      <p:sp>
        <p:nvSpPr>
          <p:cNvPr id="8" name="Footer Placeholder 7">
            <a:extLst>
              <a:ext uri="{FF2B5EF4-FFF2-40B4-BE49-F238E27FC236}">
                <a16:creationId xmlns:a16="http://schemas.microsoft.com/office/drawing/2014/main" id="{3195A9D6-C6C8-C6A5-918A-FAEF4B938FA1}"/>
              </a:ext>
            </a:extLst>
          </p:cNvPr>
          <p:cNvSpPr>
            <a:spLocks noGrp="1"/>
          </p:cNvSpPr>
          <p:nvPr>
            <p:ph type="ftr" sz="quarter" idx="11"/>
          </p:nvPr>
        </p:nvSpPr>
        <p:spPr/>
        <p:txBody>
          <a:bodyPr/>
          <a:lstStyle/>
          <a:p>
            <a:r>
              <a:rPr lang="en-IN" dirty="0"/>
              <a:t>2</a:t>
            </a:r>
          </a:p>
        </p:txBody>
      </p:sp>
    </p:spTree>
    <p:extLst>
      <p:ext uri="{BB962C8B-B14F-4D97-AF65-F5344CB8AC3E}">
        <p14:creationId xmlns:p14="http://schemas.microsoft.com/office/powerpoint/2010/main" val="4258706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43" name="Rectangle 4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Rectangle 4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9A601CD-ECB3-4FE5-82AE-FD87D501944A}"/>
              </a:ext>
            </a:extLst>
          </p:cNvPr>
          <p:cNvSpPr txBox="1"/>
          <p:nvPr/>
        </p:nvSpPr>
        <p:spPr>
          <a:xfrm>
            <a:off x="1043631" y="809898"/>
            <a:ext cx="9942716" cy="15544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latin typeface="Times New Roman" panose="02020603050405020304" pitchFamily="18" charset="0"/>
                <a:ea typeface="+mj-ea"/>
                <a:cs typeface="Times New Roman" panose="02020603050405020304" pitchFamily="18" charset="0"/>
              </a:rPr>
              <a:t>Introduction</a:t>
            </a:r>
            <a:endParaRPr lang="en-US" sz="4800" b="1" kern="1200" dirty="0">
              <a:latin typeface="Times New Roman" panose="02020603050405020304" pitchFamily="18" charset="0"/>
              <a:ea typeface="+mj-ea"/>
              <a:cs typeface="Times New Roman" panose="02020603050405020304" pitchFamily="18" charset="0"/>
            </a:endParaRPr>
          </a:p>
        </p:txBody>
      </p:sp>
      <p:sp>
        <p:nvSpPr>
          <p:cNvPr id="3" name="Subtitle 2">
            <a:extLst>
              <a:ext uri="{FF2B5EF4-FFF2-40B4-BE49-F238E27FC236}">
                <a16:creationId xmlns:a16="http://schemas.microsoft.com/office/drawing/2014/main" id="{DBFDEABA-5511-4D2E-A17E-1F92EB7D9923}"/>
              </a:ext>
            </a:extLst>
          </p:cNvPr>
          <p:cNvSpPr>
            <a:spLocks/>
          </p:cNvSpPr>
          <p:nvPr/>
        </p:nvSpPr>
        <p:spPr>
          <a:xfrm>
            <a:off x="463692" y="2702290"/>
            <a:ext cx="10387923" cy="3408416"/>
          </a:xfrm>
          <a:prstGeom prst="rect">
            <a:avLst/>
          </a:prstGeom>
        </p:spPr>
        <p:txBody>
          <a:bodyPr vert="horz" lIns="91440" tIns="45720" rIns="91440" bIns="45720" rtlCol="0" anchor="ctr">
            <a:normAutofit/>
          </a:bodyPr>
          <a:lstStyle/>
          <a:p>
            <a:pPr lvl="1"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"Mental Health Care System" is a comprehensive solution designed to provide mental health support and management for patients, doctors, and administrators. It aims to streamline the process of seeking mental health assistance, managing patient records, and facilitating communication between patients and healthcare providers. Provide a user-friendly platform for patients to book appointments, interact with healthcare providers, and access mental health resources. Enable doctors to efficiently manage patient appointments, view patient records, and provide personalized care. Empower administrators to oversee the entire system, manage user accounts, and ensure smooth operation of the healthcare facility.</a:t>
            </a:r>
          </a:p>
        </p:txBody>
      </p:sp>
      <p:cxnSp>
        <p:nvCxnSpPr>
          <p:cNvPr id="49" name="Straight Connector 4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032" name="Picture 8" descr="Chatbot PNG Transparent Images Free Download | Vector Files ...">
            <a:extLst>
              <a:ext uri="{FF2B5EF4-FFF2-40B4-BE49-F238E27FC236}">
                <a16:creationId xmlns:a16="http://schemas.microsoft.com/office/drawing/2014/main" id="{4EE14BE2-8DBD-829E-7701-5D6A1BA4F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9636" y="747294"/>
            <a:ext cx="1700263" cy="1700263"/>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521DA27-2AF8-5F76-BF7E-5B9D10F3DB8D}"/>
              </a:ext>
            </a:extLst>
          </p:cNvPr>
          <p:cNvSpPr>
            <a:spLocks noGrp="1"/>
          </p:cNvSpPr>
          <p:nvPr>
            <p:ph type="ftr" sz="quarter" idx="11"/>
          </p:nvPr>
        </p:nvSpPr>
        <p:spPr/>
        <p:txBody>
          <a:bodyPr/>
          <a:lstStyle/>
          <a:p>
            <a:r>
              <a:rPr lang="en-IN" dirty="0"/>
              <a:t>3</a:t>
            </a:r>
          </a:p>
        </p:txBody>
      </p:sp>
    </p:spTree>
    <p:extLst>
      <p:ext uri="{BB962C8B-B14F-4D97-AF65-F5344CB8AC3E}">
        <p14:creationId xmlns:p14="http://schemas.microsoft.com/office/powerpoint/2010/main" val="1850958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6" name="Rectangle 1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IN" sz="4800" b="1" dirty="0">
                <a:latin typeface="Times New Roman" panose="02020603050405020304" pitchFamily="18" charset="0"/>
                <a:cs typeface="Times New Roman" panose="02020603050405020304" pitchFamily="18" charset="0"/>
              </a:rPr>
              <a:t>Technologies Used</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640079" y="2492700"/>
            <a:ext cx="11108268" cy="3847382"/>
          </a:xfrm>
        </p:spPr>
        <p:txBody>
          <a:bodyPr vert="horz" lIns="91440" tIns="45720" rIns="91440" bIns="45720" rtlCol="0" anchor="ctr">
            <a:normAutofit fontScale="92500" lnSpcReduction="10000"/>
          </a:bodyPr>
          <a:lstStyle/>
          <a:p>
            <a:pPr algn="l">
              <a:buFont typeface="Arial" panose="020B0604020202020204" pitchFamily="34" charset="0"/>
              <a:buChar char="•"/>
            </a:pPr>
            <a:endPar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Frontend:</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HTML, CSS, JavaScript</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HTML, CSS, and JavaScript were used to create the user interface.</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They provide the foundation for the website's structure, styling, and interactive elements.</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Frontend Framework:</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Bootstrap</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Bootstrap was utilized to enhance the frontend design and responsiveness of the website.</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It offers a collection of CSS and JavaScript components for creating a modern and user-friendly interface.</a:t>
            </a:r>
          </a:p>
          <a:p>
            <a:pPr algn="l">
              <a:buFont typeface="Arial" panose="020B0604020202020204" pitchFamily="34" charset="0"/>
              <a:buChar char="•"/>
            </a:pPr>
            <a:r>
              <a:rPr lang="en-US" sz="2200" b="1" i="0" dirty="0">
                <a:solidFill>
                  <a:srgbClr val="0D0D0D"/>
                </a:solidFill>
                <a:effectLst/>
                <a:highlight>
                  <a:srgbClr val="FFFFFF"/>
                </a:highlight>
                <a:latin typeface="Times New Roman" panose="02020603050405020304" pitchFamily="18" charset="0"/>
                <a:cs typeface="Times New Roman" panose="02020603050405020304" pitchFamily="18" charset="0"/>
              </a:rPr>
              <a:t>Backend:</a:t>
            </a: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 Django</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Django was chosen for its robustness, scalability, and built-in security features.</a:t>
            </a:r>
          </a:p>
          <a:p>
            <a:pPr marL="742950" lvl="1" indent="-285750" algn="l">
              <a:buFont typeface="Arial" panose="020B0604020202020204" pitchFamily="34" charset="0"/>
              <a:buChar char="•"/>
            </a:pPr>
            <a:r>
              <a:rPr lang="en-US" sz="2200" b="0" i="0" dirty="0">
                <a:solidFill>
                  <a:srgbClr val="0D0D0D"/>
                </a:solidFill>
                <a:effectLst/>
                <a:highlight>
                  <a:srgbClr val="FFFFFF"/>
                </a:highlight>
                <a:latin typeface="Times New Roman" panose="02020603050405020304" pitchFamily="18" charset="0"/>
                <a:cs typeface="Times New Roman" panose="02020603050405020304" pitchFamily="18" charset="0"/>
              </a:rPr>
              <a:t>It provides a powerful framework for developing web applications, including authentication, ORM for database interactions, and URL routing.</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052" name="Picture 4" descr="15 Inspiring Chatbot Examples from Top Brands | Sprinklr">
            <a:extLst>
              <a:ext uri="{FF2B5EF4-FFF2-40B4-BE49-F238E27FC236}">
                <a16:creationId xmlns:a16="http://schemas.microsoft.com/office/drawing/2014/main" id="{94ADFAC5-B5B9-F922-ED75-AE2F7A368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3906" y="736894"/>
            <a:ext cx="2929894" cy="170048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CA38AD9A-4D3B-C3C3-8A12-5E28E8D2784D}"/>
              </a:ext>
            </a:extLst>
          </p:cNvPr>
          <p:cNvSpPr>
            <a:spLocks noGrp="1"/>
          </p:cNvSpPr>
          <p:nvPr>
            <p:ph type="ftr" sz="quarter" idx="11"/>
          </p:nvPr>
        </p:nvSpPr>
        <p:spPr/>
        <p:txBody>
          <a:bodyPr/>
          <a:lstStyle/>
          <a:p>
            <a:r>
              <a:rPr lang="en-IN" dirty="0"/>
              <a:t>4</a:t>
            </a:r>
          </a:p>
        </p:txBody>
      </p:sp>
    </p:spTree>
    <p:extLst>
      <p:ext uri="{BB962C8B-B14F-4D97-AF65-F5344CB8AC3E}">
        <p14:creationId xmlns:p14="http://schemas.microsoft.com/office/powerpoint/2010/main" val="461820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8891856" y="2063914"/>
            <a:ext cx="3371979" cy="2729535"/>
          </a:xfrm>
        </p:spPr>
        <p:txBody>
          <a:bodyPr anchor="ctr">
            <a:normAutofit/>
          </a:bodyPr>
          <a:lstStyle/>
          <a:p>
            <a:pPr algn="l"/>
            <a:r>
              <a:rPr lang="en-US" sz="4400" b="1" dirty="0">
                <a:cs typeface="Calibri Light" panose="020F0302020204030204"/>
              </a:rPr>
              <a:t> </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9267908" y="5086350"/>
            <a:ext cx="2446465" cy="1178298"/>
          </a:xfrm>
        </p:spPr>
        <p:txBody>
          <a:bodyPr>
            <a:normAutofit/>
          </a:bodyPr>
          <a:lstStyle/>
          <a:p>
            <a:pPr algn="l"/>
            <a:r>
              <a:rPr lang="en-IN" sz="1600">
                <a:cs typeface="Calibri"/>
              </a:rPr>
              <a:t>                       </a:t>
            </a:r>
            <a:endParaRPr lang="en-IN" sz="1600"/>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5DC796A-63B6-25F5-B299-36F1C150D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59674" y="5731425"/>
            <a:ext cx="1036345" cy="689169"/>
          </a:xfrm>
          <a:prstGeom prst="rect">
            <a:avLst/>
          </a:prstGeom>
        </p:spPr>
      </p:pic>
      <p:pic>
        <p:nvPicPr>
          <p:cNvPr id="13" name="Picture 10" descr="A blue and yellow rectangles&#10;&#10;Description automatically generated">
            <a:extLst>
              <a:ext uri="{FF2B5EF4-FFF2-40B4-BE49-F238E27FC236}">
                <a16:creationId xmlns:a16="http://schemas.microsoft.com/office/drawing/2014/main" id="{CA798FFA-9D54-22F2-C5B8-9171CCA49D03}"/>
              </a:ext>
            </a:extLst>
          </p:cNvPr>
          <p:cNvPicPr>
            <a:picLocks noChangeAspect="1"/>
          </p:cNvPicPr>
          <p:nvPr/>
        </p:nvPicPr>
        <p:blipFill>
          <a:blip r:embed="rId3"/>
          <a:stretch>
            <a:fillRect/>
          </a:stretch>
        </p:blipFill>
        <p:spPr>
          <a:xfrm>
            <a:off x="11262091" y="5732713"/>
            <a:ext cx="666848" cy="698002"/>
          </a:xfrm>
          <a:prstGeom prst="rect">
            <a:avLst/>
          </a:prstGeom>
        </p:spPr>
      </p:pic>
      <p:sp>
        <p:nvSpPr>
          <p:cNvPr id="9" name="TextBox 8">
            <a:extLst>
              <a:ext uri="{FF2B5EF4-FFF2-40B4-BE49-F238E27FC236}">
                <a16:creationId xmlns:a16="http://schemas.microsoft.com/office/drawing/2014/main" id="{F8E7F467-86DB-7818-B576-9B0A92129BE7}"/>
              </a:ext>
            </a:extLst>
          </p:cNvPr>
          <p:cNvSpPr txBox="1"/>
          <p:nvPr/>
        </p:nvSpPr>
        <p:spPr>
          <a:xfrm>
            <a:off x="370717" y="2063914"/>
            <a:ext cx="7841989" cy="3170099"/>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Database: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SQLite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SQLite was selected for its simplicity and compatibility with Django.</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It offers lightweight, serverless, and self-contained database functionality, suitable for small to medium-scale applications.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Chatbot: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was integrated to provide a chatbot for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It offers a flexible and customizable platform for building and deploying chatbots with natural language processing capabilities.</a:t>
            </a:r>
          </a:p>
        </p:txBody>
      </p:sp>
      <p:pic>
        <p:nvPicPr>
          <p:cNvPr id="5122" name="Picture 2" descr="Ecommerce Chatbot: 9 Best Chatbots for ...">
            <a:extLst>
              <a:ext uri="{FF2B5EF4-FFF2-40B4-BE49-F238E27FC236}">
                <a16:creationId xmlns:a16="http://schemas.microsoft.com/office/drawing/2014/main" id="{33F3AC53-BFEB-85AF-D3B0-C6B1D9830B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8068" y="856620"/>
            <a:ext cx="2037447" cy="2414587"/>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FFC82F6-285B-A60D-E701-06A8C2FA01D2}"/>
              </a:ext>
            </a:extLst>
          </p:cNvPr>
          <p:cNvSpPr>
            <a:spLocks noGrp="1"/>
          </p:cNvSpPr>
          <p:nvPr>
            <p:ph type="ftr" sz="quarter" idx="11"/>
          </p:nvPr>
        </p:nvSpPr>
        <p:spPr/>
        <p:txBody>
          <a:bodyPr/>
          <a:lstStyle/>
          <a:p>
            <a:r>
              <a:rPr lang="en-IN" dirty="0"/>
              <a:t>5</a:t>
            </a:r>
          </a:p>
        </p:txBody>
      </p:sp>
    </p:spTree>
    <p:extLst>
      <p:ext uri="{BB962C8B-B14F-4D97-AF65-F5344CB8AC3E}">
        <p14:creationId xmlns:p14="http://schemas.microsoft.com/office/powerpoint/2010/main" val="631789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3F122D-639E-3C06-541C-19F0DC51E960}"/>
              </a:ext>
            </a:extLst>
          </p:cNvPr>
          <p:cNvSpPr>
            <a:spLocks noGrp="1"/>
          </p:cNvSpPr>
          <p:nvPr>
            <p:ph type="title"/>
          </p:nvPr>
        </p:nvSpPr>
        <p:spPr>
          <a:xfrm>
            <a:off x="8884160" y="2005857"/>
            <a:ext cx="3806752" cy="2523011"/>
          </a:xfrm>
        </p:spPr>
        <p:txBody>
          <a:bodyPr vert="horz" lIns="91440" tIns="45720" rIns="91440" bIns="45720" rtlCol="0" anchor="ctr">
            <a:normAutofit/>
          </a:bodyPr>
          <a:lstStyle/>
          <a:p>
            <a:r>
              <a:rPr lang="en-US" sz="3200" b="1" kern="1200" dirty="0">
                <a:solidFill>
                  <a:schemeClr val="tx1"/>
                </a:solidFill>
                <a:latin typeface="Century Gothic" panose="020B0502020202020204" pitchFamily="34" charset="0"/>
              </a:rPr>
              <a:t>System Features</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A360779-D386-0A6B-54D4-A2B631C04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307" y="-105507"/>
            <a:ext cx="2479216" cy="2479216"/>
          </a:xfrm>
          <a:prstGeom prst="rect">
            <a:avLst/>
          </a:prstGeom>
        </p:spPr>
      </p:pic>
      <p:sp>
        <p:nvSpPr>
          <p:cNvPr id="3" name="TextBox 2">
            <a:extLst>
              <a:ext uri="{FF2B5EF4-FFF2-40B4-BE49-F238E27FC236}">
                <a16:creationId xmlns:a16="http://schemas.microsoft.com/office/drawing/2014/main" id="{98C216FB-5E07-746F-2F49-A61659BF17A6}"/>
              </a:ext>
            </a:extLst>
          </p:cNvPr>
          <p:cNvSpPr txBox="1"/>
          <p:nvPr/>
        </p:nvSpPr>
        <p:spPr>
          <a:xfrm>
            <a:off x="599606" y="664308"/>
            <a:ext cx="7384212" cy="5324535"/>
          </a:xfrm>
          <a:prstGeom prst="rect">
            <a:avLst/>
          </a:prstGeom>
          <a:noFill/>
        </p:spPr>
        <p:txBody>
          <a:bodyPr wrap="square" rtlCol="0">
            <a:spAutoFit/>
          </a:bodyPr>
          <a:lstStyle/>
          <a:p>
            <a:pPr algn="l">
              <a:buFont typeface="Arial" panose="020B0604020202020204" pitchFamily="34" charset="0"/>
              <a:buChar char="•"/>
            </a:pPr>
            <a:r>
              <a:rPr lang="en-US" sz="2000" b="1" dirty="0">
                <a:solidFill>
                  <a:srgbClr val="0D0D0D"/>
                </a:solidFill>
                <a:highlight>
                  <a:srgbClr val="FFFFFF"/>
                </a:highlight>
                <a:latin typeface="Times New Roman" panose="02020603050405020304" pitchFamily="18" charset="0"/>
                <a:cs typeface="Times New Roman" panose="02020603050405020304" pitchFamily="18" charset="0"/>
              </a:rPr>
              <a:t>U</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ser Registration and Login:</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can register and login to their accounts as Admin, Doctor, or Patient.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Approval is required from the admin for Doctor and Patient accounts.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Admin Features: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Register, view, approve, reject, and delete doctors.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Admit, view, approve, reject, and discharge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Generate and download invoices in PDF format based on treatment details.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book, and approve appointments requested by patients.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Doctor Features: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Apply for a job in the hospital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assigned patient details (symptoms, name, mobile).</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list of discharged patients.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appointments booked by admin.</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Delete appointments after attending them.</a:t>
            </a:r>
          </a:p>
        </p:txBody>
      </p:sp>
      <p:sp>
        <p:nvSpPr>
          <p:cNvPr id="6" name="TextBox 5">
            <a:extLst>
              <a:ext uri="{FF2B5EF4-FFF2-40B4-BE49-F238E27FC236}">
                <a16:creationId xmlns:a16="http://schemas.microsoft.com/office/drawing/2014/main" id="{7D9999BE-2FDC-84FC-703B-EE21F3783E99}"/>
              </a:ext>
            </a:extLst>
          </p:cNvPr>
          <p:cNvSpPr txBox="1"/>
          <p:nvPr/>
        </p:nvSpPr>
        <p:spPr>
          <a:xfrm>
            <a:off x="1419036" y="810935"/>
            <a:ext cx="7065034" cy="646331"/>
          </a:xfrm>
          <a:prstGeom prst="rect">
            <a:avLst/>
          </a:prstGeom>
          <a:noFill/>
        </p:spPr>
        <p:txBody>
          <a:bodyPr wrap="square" rtlCol="0">
            <a:spAutoFit/>
          </a:bodyPr>
          <a:lstStyle/>
          <a:p>
            <a:r>
              <a:rPr lang="en-IN" sz="3600" b="1" dirty="0"/>
              <a:t> </a:t>
            </a:r>
          </a:p>
        </p:txBody>
      </p:sp>
      <p:sp>
        <p:nvSpPr>
          <p:cNvPr id="7" name="Footer Placeholder 6">
            <a:extLst>
              <a:ext uri="{FF2B5EF4-FFF2-40B4-BE49-F238E27FC236}">
                <a16:creationId xmlns:a16="http://schemas.microsoft.com/office/drawing/2014/main" id="{9908CDEB-3F30-19AC-2A1C-37F21A434DE6}"/>
              </a:ext>
            </a:extLst>
          </p:cNvPr>
          <p:cNvSpPr>
            <a:spLocks noGrp="1"/>
          </p:cNvSpPr>
          <p:nvPr>
            <p:ph type="ftr" sz="quarter" idx="11"/>
          </p:nvPr>
        </p:nvSpPr>
        <p:spPr/>
        <p:txBody>
          <a:bodyPr/>
          <a:lstStyle/>
          <a:p>
            <a:r>
              <a:rPr lang="en-IN" dirty="0"/>
              <a:t>6</a:t>
            </a:r>
          </a:p>
        </p:txBody>
      </p:sp>
    </p:spTree>
    <p:extLst>
      <p:ext uri="{BB962C8B-B14F-4D97-AF65-F5344CB8AC3E}">
        <p14:creationId xmlns:p14="http://schemas.microsoft.com/office/powerpoint/2010/main" val="1485677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42295-5664-40FC-9495-1F3DBAF0CCFA}"/>
              </a:ext>
            </a:extLst>
          </p:cNvPr>
          <p:cNvSpPr>
            <a:spLocks noGrp="1"/>
          </p:cNvSpPr>
          <p:nvPr>
            <p:ph type="ctrTitle"/>
          </p:nvPr>
        </p:nvSpPr>
        <p:spPr>
          <a:xfrm>
            <a:off x="8932499" y="2023110"/>
            <a:ext cx="2955288" cy="2846070"/>
          </a:xfrm>
        </p:spPr>
        <p:txBody>
          <a:bodyPr anchor="ctr">
            <a:normAutofit/>
          </a:bodyPr>
          <a:lstStyle/>
          <a:p>
            <a:pPr algn="l"/>
            <a:r>
              <a:rPr lang="en-US" sz="2800" b="1" dirty="0">
                <a:latin typeface="Century Gothic"/>
              </a:rPr>
              <a:t>  </a:t>
            </a:r>
          </a:p>
        </p:txBody>
      </p:sp>
      <p:sp>
        <p:nvSpPr>
          <p:cNvPr id="3" name="Subtitle 2">
            <a:extLst>
              <a:ext uri="{FF2B5EF4-FFF2-40B4-BE49-F238E27FC236}">
                <a16:creationId xmlns:a16="http://schemas.microsoft.com/office/drawing/2014/main" id="{DBFDEABA-5511-4D2E-A17E-1F92EB7D9923}"/>
              </a:ext>
            </a:extLst>
          </p:cNvPr>
          <p:cNvSpPr>
            <a:spLocks noGrp="1"/>
          </p:cNvSpPr>
          <p:nvPr>
            <p:ph type="subTitle" idx="1"/>
          </p:nvPr>
        </p:nvSpPr>
        <p:spPr>
          <a:xfrm>
            <a:off x="9267908" y="5086350"/>
            <a:ext cx="2446465" cy="1178298"/>
          </a:xfrm>
        </p:spPr>
        <p:txBody>
          <a:bodyPr>
            <a:normAutofit/>
          </a:bodyPr>
          <a:lstStyle/>
          <a:p>
            <a:pPr algn="l"/>
            <a:r>
              <a:rPr lang="en-IN" sz="1600" dirty="0">
                <a:cs typeface="Calibri"/>
              </a:rPr>
              <a:t>                       </a:t>
            </a:r>
            <a:endParaRPr lang="en-IN" sz="1600" dirty="0"/>
          </a:p>
        </p:txBody>
      </p:sp>
      <p:sp>
        <p:nvSpPr>
          <p:cNvPr id="52" name="Rectangle 5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rson sitting at a desk with computer screens&#10;&#10;Description automatically generated">
            <a:extLst>
              <a:ext uri="{FF2B5EF4-FFF2-40B4-BE49-F238E27FC236}">
                <a16:creationId xmlns:a16="http://schemas.microsoft.com/office/drawing/2014/main" id="{D0C8DB03-57A4-9314-3CF6-8FF6A03435FD}"/>
              </a:ext>
            </a:extLst>
          </p:cNvPr>
          <p:cNvPicPr>
            <a:picLocks noChangeAspect="1"/>
          </p:cNvPicPr>
          <p:nvPr/>
        </p:nvPicPr>
        <p:blipFill>
          <a:blip r:embed="rId2"/>
          <a:stretch>
            <a:fillRect/>
          </a:stretch>
        </p:blipFill>
        <p:spPr>
          <a:xfrm>
            <a:off x="9758967" y="4462530"/>
            <a:ext cx="2429815" cy="2429815"/>
          </a:xfrm>
          <a:prstGeom prst="rect">
            <a:avLst/>
          </a:prstGeom>
        </p:spPr>
      </p:pic>
      <p:sp>
        <p:nvSpPr>
          <p:cNvPr id="4" name="TextBox 3">
            <a:extLst>
              <a:ext uri="{FF2B5EF4-FFF2-40B4-BE49-F238E27FC236}">
                <a16:creationId xmlns:a16="http://schemas.microsoft.com/office/drawing/2014/main" id="{AA94E21E-9B7D-F646-80FC-4DBDE617EB6B}"/>
              </a:ext>
            </a:extLst>
          </p:cNvPr>
          <p:cNvSpPr txBox="1"/>
          <p:nvPr/>
        </p:nvSpPr>
        <p:spPr>
          <a:xfrm>
            <a:off x="410966" y="1202319"/>
            <a:ext cx="7848417" cy="3477875"/>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Patient Features: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Create account for hospital admission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assigned doctor's details (specialization, mobile, address).</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 booked appointment status (pending/confirmed).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Book appointments (approval required).</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View/download invoice in PDF format after discharge.</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Chatbot for Mental Health:</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Implement a chatbot using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to provide mental health support.</a:t>
            </a:r>
          </a:p>
          <a:p>
            <a:pPr marL="742950" lvl="1" indent="-285750"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Chatbot should be accessible to patients for assistance and guidance.</a:t>
            </a:r>
          </a:p>
        </p:txBody>
      </p:sp>
      <p:sp>
        <p:nvSpPr>
          <p:cNvPr id="6" name="Footer Placeholder 5">
            <a:extLst>
              <a:ext uri="{FF2B5EF4-FFF2-40B4-BE49-F238E27FC236}">
                <a16:creationId xmlns:a16="http://schemas.microsoft.com/office/drawing/2014/main" id="{42F6ED52-473F-8E7A-94F8-319A167385F9}"/>
              </a:ext>
            </a:extLst>
          </p:cNvPr>
          <p:cNvSpPr>
            <a:spLocks noGrp="1"/>
          </p:cNvSpPr>
          <p:nvPr>
            <p:ph type="ftr" sz="quarter" idx="11"/>
          </p:nvPr>
        </p:nvSpPr>
        <p:spPr/>
        <p:txBody>
          <a:bodyPr/>
          <a:lstStyle/>
          <a:p>
            <a:r>
              <a:rPr lang="en-IN" dirty="0"/>
              <a:t>7</a:t>
            </a:r>
          </a:p>
        </p:txBody>
      </p:sp>
    </p:spTree>
    <p:extLst>
      <p:ext uri="{BB962C8B-B14F-4D97-AF65-F5344CB8AC3E}">
        <p14:creationId xmlns:p14="http://schemas.microsoft.com/office/powerpoint/2010/main" val="54707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AA56DA-E7DB-A776-7059-E5DB572A65D9}"/>
              </a:ext>
            </a:extLst>
          </p:cNvPr>
          <p:cNvSpPr>
            <a:spLocks noGrp="1"/>
          </p:cNvSpPr>
          <p:nvPr>
            <p:ph type="title"/>
          </p:nvPr>
        </p:nvSpPr>
        <p:spPr>
          <a:xfrm>
            <a:off x="645064" y="525982"/>
            <a:ext cx="4282983" cy="1200361"/>
          </a:xfrm>
        </p:spPr>
        <p:txBody>
          <a:bodyPr anchor="b">
            <a:normAutofit/>
          </a:bodyPr>
          <a:lstStyle/>
          <a:p>
            <a:r>
              <a:rPr lang="en-IN" sz="4800" b="1" i="0" dirty="0">
                <a:solidFill>
                  <a:srgbClr val="0D0D0D"/>
                </a:solidFill>
                <a:effectLst/>
                <a:highlight>
                  <a:srgbClr val="FFFFFF"/>
                </a:highlight>
                <a:latin typeface="Times New Roman" panose="02020603050405020304" pitchFamily="18" charset="0"/>
                <a:cs typeface="Times New Roman" panose="02020603050405020304" pitchFamily="18" charset="0"/>
              </a:rPr>
              <a:t>Architecture</a:t>
            </a:r>
            <a:endParaRPr lang="en-US" sz="96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BFE34BBE-8C27-4E34-44CA-EFB7D0113A8C}"/>
              </a:ext>
            </a:extLst>
          </p:cNvPr>
          <p:cNvSpPr>
            <a:spLocks noGrp="1"/>
          </p:cNvSpPr>
          <p:nvPr>
            <p:ph idx="1"/>
          </p:nvPr>
        </p:nvSpPr>
        <p:spPr>
          <a:xfrm>
            <a:off x="6012196" y="584406"/>
            <a:ext cx="5751766" cy="5400377"/>
          </a:xfrm>
        </p:spPr>
        <p:txBody>
          <a:bodyPr anchor="ctr">
            <a:normAutofit fontScale="77500" lnSpcReduction="20000"/>
          </a:bodyPr>
          <a:lstStyle/>
          <a:p>
            <a:pPr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Overview:</a:t>
            </a:r>
            <a:endPar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 system follows a client-server architecture.</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The frontend is built using HTML, CSS, JavaScript, and Bootstrap, which interacts with the backend.</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Django serves as the backend framework, handling user requests, database operations, and business logic.</a:t>
            </a:r>
          </a:p>
          <a:p>
            <a:pPr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Components:</a:t>
            </a:r>
            <a:endPar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Frontend: HTML, CSS, JavaScript, Bootstrap</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Backend: Django</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Database: SQLite</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Chatbot: </a:t>
            </a: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endPar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rPr>
              <a:t>Interactions:</a:t>
            </a:r>
            <a:endPar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Frontend communicates with the backend via HTTP requests, handling user interactions and displaying data.</a:t>
            </a:r>
          </a:p>
          <a:p>
            <a:pPr marL="742950" lvl="1" indent="-285750" algn="l">
              <a:buFont typeface="Arial" panose="020B0604020202020204" pitchFamily="34" charset="0"/>
              <a:buChar char="•"/>
            </a:pP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Django manages the database operations, authentication, and routing.</a:t>
            </a:r>
          </a:p>
          <a:p>
            <a:pPr marL="742950" lvl="1" indent="-285750" algn="l">
              <a:buFont typeface="Arial" panose="020B0604020202020204" pitchFamily="34" charset="0"/>
              <a:buChar char="•"/>
            </a:pPr>
            <a:r>
              <a:rPr lang="en-IN" b="0" i="0" dirty="0" err="1">
                <a:solidFill>
                  <a:srgbClr val="0D0D0D"/>
                </a:solidFill>
                <a:effectLst/>
                <a:highlight>
                  <a:srgbClr val="FFFFFF"/>
                </a:highlight>
                <a:latin typeface="Times New Roman" panose="02020603050405020304" pitchFamily="18" charset="0"/>
                <a:cs typeface="Times New Roman" panose="02020603050405020304" pitchFamily="18" charset="0"/>
              </a:rPr>
              <a:t>Botpress</a:t>
            </a:r>
            <a:r>
              <a:rPr lang="en-IN" b="0" i="0" dirty="0">
                <a:solidFill>
                  <a:srgbClr val="0D0D0D"/>
                </a:solidFill>
                <a:effectLst/>
                <a:highlight>
                  <a:srgbClr val="FFFFFF"/>
                </a:highlight>
                <a:latin typeface="Times New Roman" panose="02020603050405020304" pitchFamily="18" charset="0"/>
                <a:cs typeface="Times New Roman" panose="02020603050405020304" pitchFamily="18" charset="0"/>
              </a:rPr>
              <a:t> is integrated with the frontend to provide the chatbot functionality.</a:t>
            </a:r>
          </a:p>
        </p:txBody>
      </p:sp>
      <p:pic>
        <p:nvPicPr>
          <p:cNvPr id="3078" name="Picture 6" descr="Chatgpt: Chatbot, AI and its impact on ...">
            <a:extLst>
              <a:ext uri="{FF2B5EF4-FFF2-40B4-BE49-F238E27FC236}">
                <a16:creationId xmlns:a16="http://schemas.microsoft.com/office/drawing/2014/main" id="{A0F6B941-0404-C076-2058-D91E5AC1E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063" y="2457564"/>
            <a:ext cx="3308299" cy="29193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E17EAFA-46EE-4ADE-E77D-F151B7F21962}"/>
              </a:ext>
            </a:extLst>
          </p:cNvPr>
          <p:cNvSpPr>
            <a:spLocks noGrp="1"/>
          </p:cNvSpPr>
          <p:nvPr>
            <p:ph type="ftr" sz="quarter" idx="11"/>
          </p:nvPr>
        </p:nvSpPr>
        <p:spPr/>
        <p:txBody>
          <a:bodyPr/>
          <a:lstStyle/>
          <a:p>
            <a:r>
              <a:rPr lang="en-IN" dirty="0"/>
              <a:t>8</a:t>
            </a:r>
          </a:p>
        </p:txBody>
      </p:sp>
    </p:spTree>
    <p:extLst>
      <p:ext uri="{BB962C8B-B14F-4D97-AF65-F5344CB8AC3E}">
        <p14:creationId xmlns:p14="http://schemas.microsoft.com/office/powerpoint/2010/main" val="401703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B6D522-1E42-DFEE-E988-5A942B407824}"/>
              </a:ext>
            </a:extLst>
          </p:cNvPr>
          <p:cNvSpPr>
            <a:spLocks noGrp="1"/>
          </p:cNvSpPr>
          <p:nvPr>
            <p:ph type="title"/>
          </p:nvPr>
        </p:nvSpPr>
        <p:spPr>
          <a:xfrm>
            <a:off x="589560" y="856180"/>
            <a:ext cx="4560584" cy="1128068"/>
          </a:xfrm>
        </p:spPr>
        <p:txBody>
          <a:bodyPr anchor="ctr">
            <a:normAutofit/>
          </a:bodyPr>
          <a:lstStyle/>
          <a:p>
            <a:r>
              <a:rPr lang="en-US" sz="4000" b="1" dirty="0">
                <a:latin typeface="Times New Roman" panose="02020603050405020304" pitchFamily="18" charset="0"/>
                <a:cs typeface="Times New Roman" panose="02020603050405020304" pitchFamily="18" charset="0"/>
              </a:rPr>
              <a:t>Demo</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691090-D893-43DF-0E49-1CDA51D32BD6}"/>
              </a:ext>
            </a:extLst>
          </p:cNvPr>
          <p:cNvSpPr txBox="1"/>
          <p:nvPr/>
        </p:nvSpPr>
        <p:spPr>
          <a:xfrm>
            <a:off x="5917651" y="1997521"/>
            <a:ext cx="5650097" cy="2862322"/>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User registration and login process.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Admin functionalities like managing doctors, patients, and appointments.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Doctor features such as viewing patient details and managing appointments.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Patient features including booking appointments and accessing invoices.</a:t>
            </a:r>
          </a:p>
          <a:p>
            <a:pPr algn="l">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Chatbot interface for mental health support.</a:t>
            </a:r>
          </a:p>
          <a:p>
            <a:pPr algn="just"/>
            <a:endParaRPr lang="en-IN" sz="2000" dirty="0">
              <a:latin typeface="Times New Roman" panose="02020603050405020304" pitchFamily="18" charset="0"/>
              <a:cs typeface="Times New Roman" panose="02020603050405020304" pitchFamily="18" charset="0"/>
            </a:endParaRPr>
          </a:p>
        </p:txBody>
      </p:sp>
      <p:pic>
        <p:nvPicPr>
          <p:cNvPr id="6146" name="Picture 2" descr="How Do Bots and Chatbots Work? - CX Today">
            <a:extLst>
              <a:ext uri="{FF2B5EF4-FFF2-40B4-BE49-F238E27FC236}">
                <a16:creationId xmlns:a16="http://schemas.microsoft.com/office/drawing/2014/main" id="{3D025694-0F17-3CD2-A42E-F64EBA7517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633" y="2688965"/>
            <a:ext cx="4560583" cy="3441644"/>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088322A-66DE-2C25-9656-D2C8617A6463}"/>
              </a:ext>
            </a:extLst>
          </p:cNvPr>
          <p:cNvSpPr>
            <a:spLocks noGrp="1"/>
          </p:cNvSpPr>
          <p:nvPr>
            <p:ph type="ftr" sz="quarter" idx="11"/>
          </p:nvPr>
        </p:nvSpPr>
        <p:spPr/>
        <p:txBody>
          <a:bodyPr/>
          <a:lstStyle/>
          <a:p>
            <a:r>
              <a:rPr lang="en-IN" dirty="0"/>
              <a:t>9</a:t>
            </a:r>
          </a:p>
        </p:txBody>
      </p:sp>
    </p:spTree>
    <p:extLst>
      <p:ext uri="{BB962C8B-B14F-4D97-AF65-F5344CB8AC3E}">
        <p14:creationId xmlns:p14="http://schemas.microsoft.com/office/powerpoint/2010/main" val="332412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new2">
      <a:dk1>
        <a:sysClr val="windowText" lastClr="000000"/>
      </a:dk1>
      <a:lt1>
        <a:sysClr val="window" lastClr="FFFFFF"/>
      </a:lt1>
      <a:dk2>
        <a:srgbClr val="44546A"/>
      </a:dk2>
      <a:lt2>
        <a:srgbClr val="E7E6E6"/>
      </a:lt2>
      <a:accent1>
        <a:srgbClr val="F09438"/>
      </a:accent1>
      <a:accent2>
        <a:srgbClr val="16A7CB"/>
      </a:accent2>
      <a:accent3>
        <a:srgbClr val="C72C26"/>
      </a:accent3>
      <a:accent4>
        <a:srgbClr val="8CBE0C"/>
      </a:accent4>
      <a:accent5>
        <a:srgbClr val="352E79"/>
      </a:accent5>
      <a:accent6>
        <a:srgbClr val="F4C00C"/>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1091</Words>
  <Application>Microsoft Office PowerPoint</Application>
  <PresentationFormat>Widescreen</PresentationFormat>
  <Paragraphs>142</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Century Gothic</vt:lpstr>
      <vt:lpstr>Söhne</vt:lpstr>
      <vt:lpstr>Times New Roman</vt:lpstr>
      <vt:lpstr>Office Theme</vt:lpstr>
      <vt:lpstr>1_Office Theme</vt:lpstr>
      <vt:lpstr>Chatbot For Mental Health Support</vt:lpstr>
      <vt:lpstr>PowerPoint Presentation</vt:lpstr>
      <vt:lpstr>PowerPoint Presentation</vt:lpstr>
      <vt:lpstr>Technologies Used</vt:lpstr>
      <vt:lpstr> </vt:lpstr>
      <vt:lpstr>System Features</vt:lpstr>
      <vt:lpstr>  </vt:lpstr>
      <vt:lpstr>Architecture</vt:lpstr>
      <vt:lpstr>Demo</vt:lpstr>
      <vt:lpstr>Challenges faced</vt:lpstr>
      <vt:lpstr> </vt:lpstr>
      <vt:lpstr>Future Enhancements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Muzakkir</dc:creator>
  <cp:lastModifiedBy>Rahul Mahanthi</cp:lastModifiedBy>
  <cp:revision>61</cp:revision>
  <dcterms:created xsi:type="dcterms:W3CDTF">2022-02-12T15:34:56Z</dcterms:created>
  <dcterms:modified xsi:type="dcterms:W3CDTF">2024-05-03T09:16:27Z</dcterms:modified>
</cp:coreProperties>
</file>