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2" r:id="rId4"/>
    <p:sldId id="257" r:id="rId5"/>
    <p:sldId id="260" r:id="rId6"/>
    <p:sldId id="267" r:id="rId7"/>
    <p:sldId id="263" r:id="rId8"/>
    <p:sldId id="258" r:id="rId9"/>
    <p:sldId id="268" r:id="rId10"/>
    <p:sldId id="271" r:id="rId11"/>
    <p:sldId id="275" r:id="rId12"/>
    <p:sldId id="285" r:id="rId13"/>
    <p:sldId id="282" r:id="rId14"/>
    <p:sldId id="284"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5529" autoAdjust="0"/>
  </p:normalViewPr>
  <p:slideViewPr>
    <p:cSldViewPr snapToGrid="0">
      <p:cViewPr varScale="1">
        <p:scale>
          <a:sx n="74" d="100"/>
          <a:sy n="74" d="100"/>
        </p:scale>
        <p:origin x="3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krishna" userId="9a9e88fc70144a8b" providerId="LiveId" clId="{7E0A83E0-2738-43EC-B521-BA757531C06E}"/>
    <pc:docChg chg="undo redo custSel addSld delSld modSld sldOrd">
      <pc:chgData name="Murali krishna" userId="9a9e88fc70144a8b" providerId="LiveId" clId="{7E0A83E0-2738-43EC-B521-BA757531C06E}" dt="2023-12-06T17:41:05.575" v="765" actId="5793"/>
      <pc:docMkLst>
        <pc:docMk/>
      </pc:docMkLst>
      <pc:sldChg chg="addSp delSp modSp mod">
        <pc:chgData name="Murali krishna" userId="9a9e88fc70144a8b" providerId="LiveId" clId="{7E0A83E0-2738-43EC-B521-BA757531C06E}" dt="2023-12-06T17:34:08.609" v="743" actId="123"/>
        <pc:sldMkLst>
          <pc:docMk/>
          <pc:sldMk cId="1850958311" sldId="257"/>
        </pc:sldMkLst>
        <pc:spChg chg="mod">
          <ac:chgData name="Murali krishna" userId="9a9e88fc70144a8b" providerId="LiveId" clId="{7E0A83E0-2738-43EC-B521-BA757531C06E}" dt="2023-12-06T17:34:08.609" v="743" actId="123"/>
          <ac:spMkLst>
            <pc:docMk/>
            <pc:sldMk cId="1850958311" sldId="257"/>
            <ac:spMk id="3" creationId="{DBFDEABA-5511-4D2E-A17E-1F92EB7D9923}"/>
          </ac:spMkLst>
        </pc:spChg>
        <pc:spChg chg="mod">
          <ac:chgData name="Murali krishna" userId="9a9e88fc70144a8b" providerId="LiveId" clId="{7E0A83E0-2738-43EC-B521-BA757531C06E}" dt="2023-12-06T16:42:50.247" v="11" actId="20577"/>
          <ac:spMkLst>
            <pc:docMk/>
            <pc:sldMk cId="1850958311" sldId="257"/>
            <ac:spMk id="4" creationId="{A9A601CD-ECB3-4FE5-82AE-FD87D501944A}"/>
          </ac:spMkLst>
        </pc:spChg>
        <pc:picChg chg="del">
          <ac:chgData name="Murali krishna" userId="9a9e88fc70144a8b" providerId="LiveId" clId="{7E0A83E0-2738-43EC-B521-BA757531C06E}" dt="2023-12-06T16:43:40.174" v="24" actId="478"/>
          <ac:picMkLst>
            <pc:docMk/>
            <pc:sldMk cId="1850958311" sldId="257"/>
            <ac:picMk id="2" creationId="{2DDD3881-4013-7864-FCB2-CF8812F1FF61}"/>
          </ac:picMkLst>
        </pc:picChg>
        <pc:picChg chg="add mod">
          <ac:chgData name="Murali krishna" userId="9a9e88fc70144a8b" providerId="LiveId" clId="{7E0A83E0-2738-43EC-B521-BA757531C06E}" dt="2023-12-06T17:29:00.689" v="725" actId="1076"/>
          <ac:picMkLst>
            <pc:docMk/>
            <pc:sldMk cId="1850958311" sldId="257"/>
            <ac:picMk id="4098" creationId="{1EE51703-0124-77AF-1436-432DB2013D9D}"/>
          </ac:picMkLst>
        </pc:picChg>
      </pc:sldChg>
      <pc:sldChg chg="addSp delSp modSp mod">
        <pc:chgData name="Murali krishna" userId="9a9e88fc70144a8b" providerId="LiveId" clId="{7E0A83E0-2738-43EC-B521-BA757531C06E}" dt="2023-12-06T17:37:51.350" v="754" actId="123"/>
        <pc:sldMkLst>
          <pc:docMk/>
          <pc:sldMk cId="547073367" sldId="258"/>
        </pc:sldMkLst>
        <pc:spChg chg="mod">
          <ac:chgData name="Murali krishna" userId="9a9e88fc70144a8b" providerId="LiveId" clId="{7E0A83E0-2738-43EC-B521-BA757531C06E}" dt="2023-12-06T16:50:53.260" v="171" actId="403"/>
          <ac:spMkLst>
            <pc:docMk/>
            <pc:sldMk cId="547073367" sldId="258"/>
            <ac:spMk id="2" creationId="{C9A42295-5664-40FC-9495-1F3DBAF0CCFA}"/>
          </ac:spMkLst>
        </pc:spChg>
        <pc:spChg chg="add mod">
          <ac:chgData name="Murali krishna" userId="9a9e88fc70144a8b" providerId="LiveId" clId="{7E0A83E0-2738-43EC-B521-BA757531C06E}" dt="2023-12-06T17:37:51.350" v="754" actId="123"/>
          <ac:spMkLst>
            <pc:docMk/>
            <pc:sldMk cId="547073367" sldId="258"/>
            <ac:spMk id="4" creationId="{AA94E21E-9B7D-F646-80FC-4DBDE617EB6B}"/>
          </ac:spMkLst>
        </pc:spChg>
        <pc:picChg chg="del">
          <ac:chgData name="Murali krishna" userId="9a9e88fc70144a8b" providerId="LiveId" clId="{7E0A83E0-2738-43EC-B521-BA757531C06E}" dt="2023-12-06T16:49:58.233" v="143" actId="478"/>
          <ac:picMkLst>
            <pc:docMk/>
            <pc:sldMk cId="547073367" sldId="258"/>
            <ac:picMk id="5" creationId="{06346B2F-F5BB-A85B-71E4-F6CD1725D974}"/>
          </ac:picMkLst>
        </pc:picChg>
      </pc:sldChg>
      <pc:sldChg chg="addSp delSp modSp del mod">
        <pc:chgData name="Murali krishna" userId="9a9e88fc70144a8b" providerId="LiveId" clId="{7E0A83E0-2738-43EC-B521-BA757531C06E}" dt="2023-12-06T16:47:43.152" v="74" actId="47"/>
        <pc:sldMkLst>
          <pc:docMk/>
          <pc:sldMk cId="2069207404" sldId="259"/>
        </pc:sldMkLst>
        <pc:spChg chg="mod">
          <ac:chgData name="Murali krishna" userId="9a9e88fc70144a8b" providerId="LiveId" clId="{7E0A83E0-2738-43EC-B521-BA757531C06E}" dt="2023-12-06T16:45:59.149" v="45" actId="27636"/>
          <ac:spMkLst>
            <pc:docMk/>
            <pc:sldMk cId="2069207404" sldId="259"/>
            <ac:spMk id="2" creationId="{C9A42295-5664-40FC-9495-1F3DBAF0CCFA}"/>
          </ac:spMkLst>
        </pc:spChg>
        <pc:spChg chg="add mod">
          <ac:chgData name="Murali krishna" userId="9a9e88fc70144a8b" providerId="LiveId" clId="{7E0A83E0-2738-43EC-B521-BA757531C06E}" dt="2023-12-06T16:46:08.657" v="47"/>
          <ac:spMkLst>
            <pc:docMk/>
            <pc:sldMk cId="2069207404" sldId="259"/>
            <ac:spMk id="3" creationId="{CAB005A3-1319-1AF6-C596-A3D5E73E673B}"/>
          </ac:spMkLst>
        </pc:spChg>
        <pc:picChg chg="del">
          <ac:chgData name="Murali krishna" userId="9a9e88fc70144a8b" providerId="LiveId" clId="{7E0A83E0-2738-43EC-B521-BA757531C06E}" dt="2023-12-06T16:45:45.669" v="41" actId="478"/>
          <ac:picMkLst>
            <pc:docMk/>
            <pc:sldMk cId="2069207404" sldId="259"/>
            <ac:picMk id="4" creationId="{A564630F-E3EC-9FD7-8D39-7F35F70F1951}"/>
          </ac:picMkLst>
        </pc:picChg>
      </pc:sldChg>
      <pc:sldChg chg="addSp delSp modSp mod">
        <pc:chgData name="Murali krishna" userId="9a9e88fc70144a8b" providerId="LiveId" clId="{7E0A83E0-2738-43EC-B521-BA757531C06E}" dt="2023-12-06T17:33:58.107" v="740" actId="123"/>
        <pc:sldMkLst>
          <pc:docMk/>
          <pc:sldMk cId="461820207" sldId="260"/>
        </pc:sldMkLst>
        <pc:spChg chg="mod">
          <ac:chgData name="Murali krishna" userId="9a9e88fc70144a8b" providerId="LiveId" clId="{7E0A83E0-2738-43EC-B521-BA757531C06E}" dt="2023-12-06T16:47:37.658" v="73" actId="20577"/>
          <ac:spMkLst>
            <pc:docMk/>
            <pc:sldMk cId="461820207" sldId="260"/>
            <ac:spMk id="2" creationId="{C9A42295-5664-40FC-9495-1F3DBAF0CCFA}"/>
          </ac:spMkLst>
        </pc:spChg>
        <pc:spChg chg="mod">
          <ac:chgData name="Murali krishna" userId="9a9e88fc70144a8b" providerId="LiveId" clId="{7E0A83E0-2738-43EC-B521-BA757531C06E}" dt="2023-12-06T17:33:58.107" v="740" actId="123"/>
          <ac:spMkLst>
            <pc:docMk/>
            <pc:sldMk cId="461820207" sldId="260"/>
            <ac:spMk id="3" creationId="{DBFDEABA-5511-4D2E-A17E-1F92EB7D9923}"/>
          </ac:spMkLst>
        </pc:spChg>
        <pc:spChg chg="add del mod">
          <ac:chgData name="Murali krishna" userId="9a9e88fc70144a8b" providerId="LiveId" clId="{7E0A83E0-2738-43EC-B521-BA757531C06E}" dt="2023-12-06T16:51:35.679" v="179"/>
          <ac:spMkLst>
            <pc:docMk/>
            <pc:sldMk cId="461820207" sldId="260"/>
            <ac:spMk id="5" creationId="{5AA3559C-302F-7764-DDA6-B8502202721F}"/>
          </ac:spMkLst>
        </pc:spChg>
        <pc:spChg chg="add del mod">
          <ac:chgData name="Murali krishna" userId="9a9e88fc70144a8b" providerId="LiveId" clId="{7E0A83E0-2738-43EC-B521-BA757531C06E}" dt="2023-12-06T16:52:52.244" v="184" actId="478"/>
          <ac:spMkLst>
            <pc:docMk/>
            <pc:sldMk cId="461820207" sldId="260"/>
            <ac:spMk id="10" creationId="{2A28E52D-488C-7EE1-7914-19ACCC04D9CE}"/>
          </ac:spMkLst>
        </pc:spChg>
        <pc:picChg chg="del">
          <ac:chgData name="Murali krishna" userId="9a9e88fc70144a8b" providerId="LiveId" clId="{7E0A83E0-2738-43EC-B521-BA757531C06E}" dt="2023-12-06T16:51:10.773" v="172" actId="478"/>
          <ac:picMkLst>
            <pc:docMk/>
            <pc:sldMk cId="461820207" sldId="260"/>
            <ac:picMk id="4" creationId="{EB6DD4E5-B810-96B0-4EA9-CC031AE48F45}"/>
          </ac:picMkLst>
        </pc:picChg>
        <pc:picChg chg="add del mod">
          <ac:chgData name="Murali krishna" userId="9a9e88fc70144a8b" providerId="LiveId" clId="{7E0A83E0-2738-43EC-B521-BA757531C06E}" dt="2023-12-06T16:51:35.679" v="177" actId="478"/>
          <ac:picMkLst>
            <pc:docMk/>
            <pc:sldMk cId="461820207" sldId="260"/>
            <ac:picMk id="9" creationId="{B1428374-0793-BE3C-F479-F46022D019E9}"/>
          </ac:picMkLst>
        </pc:picChg>
        <pc:picChg chg="add del mod">
          <ac:chgData name="Murali krishna" userId="9a9e88fc70144a8b" providerId="LiveId" clId="{7E0A83E0-2738-43EC-B521-BA757531C06E}" dt="2023-12-06T16:52:52.244" v="184" actId="478"/>
          <ac:picMkLst>
            <pc:docMk/>
            <pc:sldMk cId="461820207" sldId="260"/>
            <ac:picMk id="1026" creationId="{621C09C0-017D-CA58-5665-6245D28134C6}"/>
          </ac:picMkLst>
        </pc:picChg>
        <pc:picChg chg="add mod">
          <ac:chgData name="Murali krishna" userId="9a9e88fc70144a8b" providerId="LiveId" clId="{7E0A83E0-2738-43EC-B521-BA757531C06E}" dt="2023-12-06T16:52:57.215" v="186" actId="1076"/>
          <ac:picMkLst>
            <pc:docMk/>
            <pc:sldMk cId="461820207" sldId="260"/>
            <ac:picMk id="1028" creationId="{25C7B414-F1CF-5C74-345B-6CE613B66670}"/>
          </ac:picMkLst>
        </pc:picChg>
      </pc:sldChg>
      <pc:sldChg chg="modSp mod">
        <pc:chgData name="Murali krishna" userId="9a9e88fc70144a8b" providerId="LiveId" clId="{7E0A83E0-2738-43EC-B521-BA757531C06E}" dt="2023-12-06T17:41:05.575" v="765" actId="5793"/>
        <pc:sldMkLst>
          <pc:docMk/>
          <pc:sldMk cId="3710223400" sldId="261"/>
        </pc:sldMkLst>
        <pc:spChg chg="mod">
          <ac:chgData name="Murali krishna" userId="9a9e88fc70144a8b" providerId="LiveId" clId="{7E0A83E0-2738-43EC-B521-BA757531C06E}" dt="2023-12-06T17:41:05.575" v="765" actId="5793"/>
          <ac:spMkLst>
            <pc:docMk/>
            <pc:sldMk cId="3710223400" sldId="261"/>
            <ac:spMk id="3" creationId="{DBFDEABA-5511-4D2E-A17E-1F92EB7D9923}"/>
          </ac:spMkLst>
        </pc:spChg>
      </pc:sldChg>
      <pc:sldChg chg="addSp delSp modSp mod">
        <pc:chgData name="Murali krishna" userId="9a9e88fc70144a8b" providerId="LiveId" clId="{7E0A83E0-2738-43EC-B521-BA757531C06E}" dt="2023-12-06T16:45:14.362" v="40" actId="113"/>
        <pc:sldMkLst>
          <pc:docMk/>
          <pc:sldMk cId="1485677363" sldId="263"/>
        </pc:sldMkLst>
        <pc:spChg chg="mod">
          <ac:chgData name="Murali krishna" userId="9a9e88fc70144a8b" providerId="LiveId" clId="{7E0A83E0-2738-43EC-B521-BA757531C06E}" dt="2023-12-06T16:45:14.362" v="40" actId="113"/>
          <ac:spMkLst>
            <pc:docMk/>
            <pc:sldMk cId="1485677363" sldId="263"/>
            <ac:spMk id="2" creationId="{153F122D-639E-3C06-541C-19F0DC51E960}"/>
          </ac:spMkLst>
        </pc:spChg>
        <pc:picChg chg="del">
          <ac:chgData name="Murali krishna" userId="9a9e88fc70144a8b" providerId="LiveId" clId="{7E0A83E0-2738-43EC-B521-BA757531C06E}" dt="2023-12-06T16:44:25.271" v="25" actId="478"/>
          <ac:picMkLst>
            <pc:docMk/>
            <pc:sldMk cId="1485677363" sldId="263"/>
            <ac:picMk id="3" creationId="{DE0CC62C-1B4B-2C6C-524A-9EDD65EC2B5D}"/>
          </ac:picMkLst>
        </pc:picChg>
        <pc:picChg chg="add mod">
          <ac:chgData name="Murali krishna" userId="9a9e88fc70144a8b" providerId="LiveId" clId="{7E0A83E0-2738-43EC-B521-BA757531C06E}" dt="2023-12-06T16:44:34.235" v="29" actId="14100"/>
          <ac:picMkLst>
            <pc:docMk/>
            <pc:sldMk cId="1485677363" sldId="263"/>
            <ac:picMk id="4" creationId="{F096B342-C97E-5928-C841-D0BB8561FA10}"/>
          </ac:picMkLst>
        </pc:picChg>
      </pc:sldChg>
      <pc:sldChg chg="del">
        <pc:chgData name="Murali krishna" userId="9a9e88fc70144a8b" providerId="LiveId" clId="{7E0A83E0-2738-43EC-B521-BA757531C06E}" dt="2023-12-06T17:27:00.863" v="714" actId="47"/>
        <pc:sldMkLst>
          <pc:docMk/>
          <pc:sldMk cId="303936956" sldId="264"/>
        </pc:sldMkLst>
      </pc:sldChg>
      <pc:sldChg chg="delSp modSp del mod">
        <pc:chgData name="Murali krishna" userId="9a9e88fc70144a8b" providerId="LiveId" clId="{7E0A83E0-2738-43EC-B521-BA757531C06E}" dt="2023-12-06T17:13:32.296" v="556" actId="47"/>
        <pc:sldMkLst>
          <pc:docMk/>
          <pc:sldMk cId="1207502032" sldId="265"/>
        </pc:sldMkLst>
        <pc:picChg chg="mod">
          <ac:chgData name="Murali krishna" userId="9a9e88fc70144a8b" providerId="LiveId" clId="{7E0A83E0-2738-43EC-B521-BA757531C06E}" dt="2023-12-06T17:13:25.875" v="554" actId="1076"/>
          <ac:picMkLst>
            <pc:docMk/>
            <pc:sldMk cId="1207502032" sldId="265"/>
            <ac:picMk id="12" creationId="{8C638631-E219-A9DE-B69D-3DBD1D0B0671}"/>
          </ac:picMkLst>
        </pc:picChg>
        <pc:picChg chg="del">
          <ac:chgData name="Murali krishna" userId="9a9e88fc70144a8b" providerId="LiveId" clId="{7E0A83E0-2738-43EC-B521-BA757531C06E}" dt="2023-12-06T17:13:30.215" v="555" actId="478"/>
          <ac:picMkLst>
            <pc:docMk/>
            <pc:sldMk cId="1207502032" sldId="265"/>
            <ac:picMk id="14" creationId="{C909BFDD-5FD2-9C21-84B1-FD1ADA1BBA09}"/>
          </ac:picMkLst>
        </pc:picChg>
      </pc:sldChg>
      <pc:sldChg chg="del">
        <pc:chgData name="Murali krishna" userId="9a9e88fc70144a8b" providerId="LiveId" clId="{7E0A83E0-2738-43EC-B521-BA757531C06E}" dt="2023-12-06T17:13:34.271" v="557" actId="47"/>
        <pc:sldMkLst>
          <pc:docMk/>
          <pc:sldMk cId="923121063" sldId="266"/>
        </pc:sldMkLst>
      </pc:sldChg>
      <pc:sldChg chg="addSp delSp modSp mod">
        <pc:chgData name="Murali krishna" userId="9a9e88fc70144a8b" providerId="LiveId" clId="{7E0A83E0-2738-43EC-B521-BA757531C06E}" dt="2023-12-06T17:36:07.311" v="750" actId="1076"/>
        <pc:sldMkLst>
          <pc:docMk/>
          <pc:sldMk cId="631789645" sldId="267"/>
        </pc:sldMkLst>
        <pc:spChg chg="mod">
          <ac:chgData name="Murali krishna" userId="9a9e88fc70144a8b" providerId="LiveId" clId="{7E0A83E0-2738-43EC-B521-BA757531C06E}" dt="2023-12-06T17:36:02.453" v="749" actId="1076"/>
          <ac:spMkLst>
            <pc:docMk/>
            <pc:sldMk cId="631789645" sldId="267"/>
            <ac:spMk id="2" creationId="{C9A42295-5664-40FC-9495-1F3DBAF0CCFA}"/>
          </ac:spMkLst>
        </pc:spChg>
        <pc:spChg chg="del">
          <ac:chgData name="Murali krishna" userId="9a9e88fc70144a8b" providerId="LiveId" clId="{7E0A83E0-2738-43EC-B521-BA757531C06E}" dt="2023-12-06T16:48:06.839" v="81" actId="478"/>
          <ac:spMkLst>
            <pc:docMk/>
            <pc:sldMk cId="631789645" sldId="267"/>
            <ac:spMk id="4" creationId="{AE531A1B-042D-FD9A-1096-3119FD2391CC}"/>
          </ac:spMkLst>
        </pc:spChg>
        <pc:spChg chg="del mod">
          <ac:chgData name="Murali krishna" userId="9a9e88fc70144a8b" providerId="LiveId" clId="{7E0A83E0-2738-43EC-B521-BA757531C06E}" dt="2023-12-06T16:48:05.623" v="80" actId="478"/>
          <ac:spMkLst>
            <pc:docMk/>
            <pc:sldMk cId="631789645" sldId="267"/>
            <ac:spMk id="8" creationId="{42D803AD-3AB6-EFA1-9A3D-BEF074843555}"/>
          </ac:spMkLst>
        </pc:spChg>
        <pc:spChg chg="add mod">
          <ac:chgData name="Murali krishna" userId="9a9e88fc70144a8b" providerId="LiveId" clId="{7E0A83E0-2738-43EC-B521-BA757531C06E}" dt="2023-12-06T17:36:07.311" v="750" actId="1076"/>
          <ac:spMkLst>
            <pc:docMk/>
            <pc:sldMk cId="631789645" sldId="267"/>
            <ac:spMk id="9" creationId="{F8E7F467-86DB-7818-B576-9B0A92129BE7}"/>
          </ac:spMkLst>
        </pc:spChg>
        <pc:picChg chg="del">
          <ac:chgData name="Murali krishna" userId="9a9e88fc70144a8b" providerId="LiveId" clId="{7E0A83E0-2738-43EC-B521-BA757531C06E}" dt="2023-12-06T16:47:59.588" v="75" actId="478"/>
          <ac:picMkLst>
            <pc:docMk/>
            <pc:sldMk cId="631789645" sldId="267"/>
            <ac:picMk id="5" creationId="{149E5811-84D2-7C14-F58C-2AE8D151CC21}"/>
          </ac:picMkLst>
        </pc:picChg>
        <pc:picChg chg="del">
          <ac:chgData name="Murali krishna" userId="9a9e88fc70144a8b" providerId="LiveId" clId="{7E0A83E0-2738-43EC-B521-BA757531C06E}" dt="2023-12-06T16:53:19.488" v="187" actId="478"/>
          <ac:picMkLst>
            <pc:docMk/>
            <pc:sldMk cId="631789645" sldId="267"/>
            <ac:picMk id="6" creationId="{0D852D73-238A-53CF-2B98-FEE4ABE553CB}"/>
          </ac:picMkLst>
        </pc:picChg>
        <pc:picChg chg="del">
          <ac:chgData name="Murali krishna" userId="9a9e88fc70144a8b" providerId="LiveId" clId="{7E0A83E0-2738-43EC-B521-BA757531C06E}" dt="2023-12-06T16:48:07.978" v="82" actId="478"/>
          <ac:picMkLst>
            <pc:docMk/>
            <pc:sldMk cId="631789645" sldId="267"/>
            <ac:picMk id="7" creationId="{D8B610EA-6178-432F-8125-9F45D3F69DFB}"/>
          </ac:picMkLst>
        </pc:picChg>
        <pc:picChg chg="add del">
          <ac:chgData name="Murali krishna" userId="9a9e88fc70144a8b" providerId="LiveId" clId="{7E0A83E0-2738-43EC-B521-BA757531C06E}" dt="2023-12-06T16:53:26.541" v="191" actId="478"/>
          <ac:picMkLst>
            <pc:docMk/>
            <pc:sldMk cId="631789645" sldId="267"/>
            <ac:picMk id="12" creationId="{65DC796A-63B6-25F5-B299-36F1C150DBE6}"/>
          </ac:picMkLst>
        </pc:picChg>
        <pc:picChg chg="add del">
          <ac:chgData name="Murali krishna" userId="9a9e88fc70144a8b" providerId="LiveId" clId="{7E0A83E0-2738-43EC-B521-BA757531C06E}" dt="2023-12-06T16:53:24.724" v="190" actId="478"/>
          <ac:picMkLst>
            <pc:docMk/>
            <pc:sldMk cId="631789645" sldId="267"/>
            <ac:picMk id="13" creationId="{CA798FFA-9D54-22F2-C5B8-9171CCA49D03}"/>
          </ac:picMkLst>
        </pc:picChg>
        <pc:picChg chg="del">
          <ac:chgData name="Murali krishna" userId="9a9e88fc70144a8b" providerId="LiveId" clId="{7E0A83E0-2738-43EC-B521-BA757531C06E}" dt="2023-12-06T16:48:01.714" v="77" actId="478"/>
          <ac:picMkLst>
            <pc:docMk/>
            <pc:sldMk cId="631789645" sldId="267"/>
            <ac:picMk id="15" creationId="{3F9CF9A8-E08F-9BC4-39B7-4FFE87D87DE4}"/>
          </ac:picMkLst>
        </pc:picChg>
        <pc:picChg chg="del">
          <ac:chgData name="Murali krishna" userId="9a9e88fc70144a8b" providerId="LiveId" clId="{7E0A83E0-2738-43EC-B521-BA757531C06E}" dt="2023-12-06T16:48:00.061" v="76" actId="478"/>
          <ac:picMkLst>
            <pc:docMk/>
            <pc:sldMk cId="631789645" sldId="267"/>
            <ac:picMk id="16" creationId="{C7A20FF8-E289-614B-007D-C5E15B01110E}"/>
          </ac:picMkLst>
        </pc:picChg>
        <pc:picChg chg="del">
          <ac:chgData name="Murali krishna" userId="9a9e88fc70144a8b" providerId="LiveId" clId="{7E0A83E0-2738-43EC-B521-BA757531C06E}" dt="2023-12-06T16:48:08.911" v="83" actId="478"/>
          <ac:picMkLst>
            <pc:docMk/>
            <pc:sldMk cId="631789645" sldId="267"/>
            <ac:picMk id="17" creationId="{63DADE0C-4DC2-67C8-F928-F29073EA6FCF}"/>
          </ac:picMkLst>
        </pc:picChg>
      </pc:sldChg>
      <pc:sldChg chg="addSp delSp modSp mod">
        <pc:chgData name="Murali krishna" userId="9a9e88fc70144a8b" providerId="LiveId" clId="{7E0A83E0-2738-43EC-B521-BA757531C06E}" dt="2023-12-06T16:57:27.755" v="241" actId="20577"/>
        <pc:sldMkLst>
          <pc:docMk/>
          <pc:sldMk cId="401703988" sldId="268"/>
        </pc:sldMkLst>
        <pc:spChg chg="mod">
          <ac:chgData name="Murali krishna" userId="9a9e88fc70144a8b" providerId="LiveId" clId="{7E0A83E0-2738-43EC-B521-BA757531C06E}" dt="2023-12-06T16:57:27.755" v="241" actId="20577"/>
          <ac:spMkLst>
            <pc:docMk/>
            <pc:sldMk cId="401703988" sldId="268"/>
            <ac:spMk id="2" creationId="{36AA56DA-E7DB-A776-7059-E5DB572A65D9}"/>
          </ac:spMkLst>
        </pc:spChg>
        <pc:spChg chg="mod">
          <ac:chgData name="Murali krishna" userId="9a9e88fc70144a8b" providerId="LiveId" clId="{7E0A83E0-2738-43EC-B521-BA757531C06E}" dt="2023-12-06T16:57:19.811" v="210" actId="27636"/>
          <ac:spMkLst>
            <pc:docMk/>
            <pc:sldMk cId="401703988" sldId="268"/>
            <ac:spMk id="11" creationId="{BFE34BBE-8C27-4E34-44CA-EFB7D0113A8C}"/>
          </ac:spMkLst>
        </pc:spChg>
        <pc:picChg chg="del">
          <ac:chgData name="Murali krishna" userId="9a9e88fc70144a8b" providerId="LiveId" clId="{7E0A83E0-2738-43EC-B521-BA757531C06E}" dt="2023-12-06T16:55:31.865" v="192" actId="478"/>
          <ac:picMkLst>
            <pc:docMk/>
            <pc:sldMk cId="401703988" sldId="268"/>
            <ac:picMk id="3" creationId="{7217CB4C-0D34-F809-0147-754E07B8621A}"/>
          </ac:picMkLst>
        </pc:picChg>
        <pc:picChg chg="add mod">
          <ac:chgData name="Murali krishna" userId="9a9e88fc70144a8b" providerId="LiveId" clId="{7E0A83E0-2738-43EC-B521-BA757531C06E}" dt="2023-12-06T16:56:27.272" v="198" actId="1076"/>
          <ac:picMkLst>
            <pc:docMk/>
            <pc:sldMk cId="401703988" sldId="268"/>
            <ac:picMk id="2050" creationId="{111F9625-46C0-028A-A6A2-B6553BAA25E2}"/>
          </ac:picMkLst>
        </pc:picChg>
      </pc:sldChg>
      <pc:sldChg chg="addSp delSp modSp mod">
        <pc:chgData name="Murali krishna" userId="9a9e88fc70144a8b" providerId="LiveId" clId="{7E0A83E0-2738-43EC-B521-BA757531C06E}" dt="2023-12-06T17:30:59.344" v="730" actId="1076"/>
        <pc:sldMkLst>
          <pc:docMk/>
          <pc:sldMk cId="3324127430" sldId="271"/>
        </pc:sldMkLst>
        <pc:spChg chg="mod">
          <ac:chgData name="Murali krishna" userId="9a9e88fc70144a8b" providerId="LiveId" clId="{7E0A83E0-2738-43EC-B521-BA757531C06E}" dt="2023-12-06T16:59:55.734" v="294" actId="27636"/>
          <ac:spMkLst>
            <pc:docMk/>
            <pc:sldMk cId="3324127430" sldId="271"/>
            <ac:spMk id="2" creationId="{ABB6D522-1E42-DFEE-E988-5A942B407824}"/>
          </ac:spMkLst>
        </pc:spChg>
        <pc:spChg chg="del mod">
          <ac:chgData name="Murali krishna" userId="9a9e88fc70144a8b" providerId="LiveId" clId="{7E0A83E0-2738-43EC-B521-BA757531C06E}" dt="2023-12-06T16:59:41.333" v="269" actId="478"/>
          <ac:spMkLst>
            <pc:docMk/>
            <pc:sldMk cId="3324127430" sldId="271"/>
            <ac:spMk id="3" creationId="{405F26D9-5580-8967-2CA9-58851E338C1F}"/>
          </ac:spMkLst>
        </pc:spChg>
        <pc:spChg chg="add del mod">
          <ac:chgData name="Murali krishna" userId="9a9e88fc70144a8b" providerId="LiveId" clId="{7E0A83E0-2738-43EC-B521-BA757531C06E}" dt="2023-12-06T16:58:30.380" v="257" actId="478"/>
          <ac:spMkLst>
            <pc:docMk/>
            <pc:sldMk cId="3324127430" sldId="271"/>
            <ac:spMk id="6" creationId="{0883F149-EBCB-E0D2-2D02-6E6FEF619298}"/>
          </ac:spMkLst>
        </pc:spChg>
        <pc:spChg chg="add del mod">
          <ac:chgData name="Murali krishna" userId="9a9e88fc70144a8b" providerId="LiveId" clId="{7E0A83E0-2738-43EC-B521-BA757531C06E}" dt="2023-12-06T16:58:13.020" v="250" actId="22"/>
          <ac:spMkLst>
            <pc:docMk/>
            <pc:sldMk cId="3324127430" sldId="271"/>
            <ac:spMk id="7" creationId="{38CFD4EE-D894-52BE-87EA-D2EEA2587791}"/>
          </ac:spMkLst>
        </pc:spChg>
        <pc:spChg chg="add mod">
          <ac:chgData name="Murali krishna" userId="9a9e88fc70144a8b" providerId="LiveId" clId="{7E0A83E0-2738-43EC-B521-BA757531C06E}" dt="2023-12-06T16:59:29.938" v="265" actId="123"/>
          <ac:spMkLst>
            <pc:docMk/>
            <pc:sldMk cId="3324127430" sldId="271"/>
            <ac:spMk id="8" creationId="{01691090-D893-43DF-0E49-1CDA51D32BD6}"/>
          </ac:spMkLst>
        </pc:spChg>
        <pc:picChg chg="del">
          <ac:chgData name="Murali krishna" userId="9a9e88fc70144a8b" providerId="LiveId" clId="{7E0A83E0-2738-43EC-B521-BA757531C06E}" dt="2023-12-06T16:57:56.694" v="244" actId="478"/>
          <ac:picMkLst>
            <pc:docMk/>
            <pc:sldMk cId="3324127430" sldId="271"/>
            <ac:picMk id="5" creationId="{DC777805-3C7D-A3C7-F1CC-E66921E49379}"/>
          </ac:picMkLst>
        </pc:picChg>
        <pc:picChg chg="add mod">
          <ac:chgData name="Murali krishna" userId="9a9e88fc70144a8b" providerId="LiveId" clId="{7E0A83E0-2738-43EC-B521-BA757531C06E}" dt="2023-12-06T17:30:59.344" v="730" actId="1076"/>
          <ac:picMkLst>
            <pc:docMk/>
            <pc:sldMk cId="3324127430" sldId="271"/>
            <ac:picMk id="5122" creationId="{AAF0BEA3-D607-8C67-8766-E1DC318D7215}"/>
          </ac:picMkLst>
        </pc:picChg>
      </pc:sldChg>
      <pc:sldChg chg="addSp delSp modSp mod">
        <pc:chgData name="Murali krishna" userId="9a9e88fc70144a8b" providerId="LiveId" clId="{7E0A83E0-2738-43EC-B521-BA757531C06E}" dt="2023-12-06T17:39:20.285" v="759" actId="403"/>
        <pc:sldMkLst>
          <pc:docMk/>
          <pc:sldMk cId="3229281018" sldId="275"/>
        </pc:sldMkLst>
        <pc:spChg chg="mod">
          <ac:chgData name="Murali krishna" userId="9a9e88fc70144a8b" providerId="LiveId" clId="{7E0A83E0-2738-43EC-B521-BA757531C06E}" dt="2023-12-06T17:01:36.315" v="351" actId="403"/>
          <ac:spMkLst>
            <pc:docMk/>
            <pc:sldMk cId="3229281018" sldId="275"/>
            <ac:spMk id="2" creationId="{F7BB056E-8202-330A-D3E9-CB562770A3CD}"/>
          </ac:spMkLst>
        </pc:spChg>
        <pc:spChg chg="add mod">
          <ac:chgData name="Murali krishna" userId="9a9e88fc70144a8b" providerId="LiveId" clId="{7E0A83E0-2738-43EC-B521-BA757531C06E}" dt="2023-12-06T17:39:20.285" v="759" actId="403"/>
          <ac:spMkLst>
            <pc:docMk/>
            <pc:sldMk cId="3229281018" sldId="275"/>
            <ac:spMk id="4" creationId="{1BB03E89-C291-80B7-4896-B5D9CE3FB65A}"/>
          </ac:spMkLst>
        </pc:spChg>
        <pc:graphicFrameChg chg="del mod">
          <ac:chgData name="Murali krishna" userId="9a9e88fc70144a8b" providerId="LiveId" clId="{7E0A83E0-2738-43EC-B521-BA757531C06E}" dt="2023-12-06T17:00:26.006" v="297" actId="478"/>
          <ac:graphicFrameMkLst>
            <pc:docMk/>
            <pc:sldMk cId="3229281018" sldId="275"/>
            <ac:graphicFrameMk id="5" creationId="{7C9E737B-729F-A3AF-AECE-9C7152AA0A11}"/>
          </ac:graphicFrameMkLst>
        </pc:graphicFrameChg>
      </pc:sldChg>
      <pc:sldChg chg="addSp delSp modSp del mod">
        <pc:chgData name="Murali krishna" userId="9a9e88fc70144a8b" providerId="LiveId" clId="{7E0A83E0-2738-43EC-B521-BA757531C06E}" dt="2023-12-06T17:11:48.333" v="537" actId="47"/>
        <pc:sldMkLst>
          <pc:docMk/>
          <pc:sldMk cId="925167598" sldId="277"/>
        </pc:sldMkLst>
        <pc:spChg chg="del mod">
          <ac:chgData name="Murali krishna" userId="9a9e88fc70144a8b" providerId="LiveId" clId="{7E0A83E0-2738-43EC-B521-BA757531C06E}" dt="2023-12-06T17:06:02.576" v="420" actId="478"/>
          <ac:spMkLst>
            <pc:docMk/>
            <pc:sldMk cId="925167598" sldId="277"/>
            <ac:spMk id="6" creationId="{01C03342-63E3-B709-B50D-08C01D3DFAF1}"/>
          </ac:spMkLst>
        </pc:spChg>
        <pc:spChg chg="del mod">
          <ac:chgData name="Murali krishna" userId="9a9e88fc70144a8b" providerId="LiveId" clId="{7E0A83E0-2738-43EC-B521-BA757531C06E}" dt="2023-12-06T17:06:10.614" v="425" actId="478"/>
          <ac:spMkLst>
            <pc:docMk/>
            <pc:sldMk cId="925167598" sldId="277"/>
            <ac:spMk id="7" creationId="{14FDDE36-20B0-5D44-50A7-1D5339E3790B}"/>
          </ac:spMkLst>
        </pc:spChg>
        <pc:picChg chg="del">
          <ac:chgData name="Murali krishna" userId="9a9e88fc70144a8b" providerId="LiveId" clId="{7E0A83E0-2738-43EC-B521-BA757531C06E}" dt="2023-12-06T17:06:04.108" v="421" actId="478"/>
          <ac:picMkLst>
            <pc:docMk/>
            <pc:sldMk cId="925167598" sldId="277"/>
            <ac:picMk id="4" creationId="{9F668F33-249A-A31E-6A60-691A2968E881}"/>
          </ac:picMkLst>
        </pc:picChg>
        <pc:picChg chg="add mod">
          <ac:chgData name="Murali krishna" userId="9a9e88fc70144a8b" providerId="LiveId" clId="{7E0A83E0-2738-43EC-B521-BA757531C06E}" dt="2023-12-06T17:06:21.313" v="429"/>
          <ac:picMkLst>
            <pc:docMk/>
            <pc:sldMk cId="925167598" sldId="277"/>
            <ac:picMk id="5" creationId="{6555020E-1881-1D1A-342F-9EE1016AD432}"/>
          </ac:picMkLst>
        </pc:picChg>
        <pc:picChg chg="add del mod">
          <ac:chgData name="Murali krishna" userId="9a9e88fc70144a8b" providerId="LiveId" clId="{7E0A83E0-2738-43EC-B521-BA757531C06E}" dt="2023-12-06T17:09:33.472" v="453" actId="478"/>
          <ac:picMkLst>
            <pc:docMk/>
            <pc:sldMk cId="925167598" sldId="277"/>
            <ac:picMk id="8" creationId="{EB9272C9-4D1E-3FEF-59B1-02D5E776E520}"/>
          </ac:picMkLst>
        </pc:picChg>
        <pc:picChg chg="add del">
          <ac:chgData name="Murali krishna" userId="9a9e88fc70144a8b" providerId="LiveId" clId="{7E0A83E0-2738-43EC-B521-BA757531C06E}" dt="2023-12-06T17:09:43.184" v="455" actId="22"/>
          <ac:picMkLst>
            <pc:docMk/>
            <pc:sldMk cId="925167598" sldId="277"/>
            <ac:picMk id="10" creationId="{429BA3C9-177B-DA56-3B53-DBF0D9D5C98A}"/>
          </ac:picMkLst>
        </pc:picChg>
      </pc:sldChg>
      <pc:sldChg chg="addSp delSp modSp mod">
        <pc:chgData name="Murali krishna" userId="9a9e88fc70144a8b" providerId="LiveId" clId="{7E0A83E0-2738-43EC-B521-BA757531C06E}" dt="2023-12-06T17:07:49.862" v="442" actId="20577"/>
        <pc:sldMkLst>
          <pc:docMk/>
          <pc:sldMk cId="2218183770" sldId="278"/>
        </pc:sldMkLst>
        <pc:spChg chg="mod">
          <ac:chgData name="Murali krishna" userId="9a9e88fc70144a8b" providerId="LiveId" clId="{7E0A83E0-2738-43EC-B521-BA757531C06E}" dt="2023-12-06T17:07:49.862" v="442" actId="20577"/>
          <ac:spMkLst>
            <pc:docMk/>
            <pc:sldMk cId="2218183770" sldId="278"/>
            <ac:spMk id="2" creationId="{7EB1083C-35C0-78D9-0E91-AF3A1ACB2DF0}"/>
          </ac:spMkLst>
        </pc:spChg>
        <pc:spChg chg="add mod">
          <ac:chgData name="Murali krishna" userId="9a9e88fc70144a8b" providerId="LiveId" clId="{7E0A83E0-2738-43EC-B521-BA757531C06E}" dt="2023-12-06T17:05:40.414" v="418" actId="113"/>
          <ac:spMkLst>
            <pc:docMk/>
            <pc:sldMk cId="2218183770" sldId="278"/>
            <ac:spMk id="7" creationId="{89C9344D-7FA5-42C2-41A8-7B9890C88D91}"/>
          </ac:spMkLst>
        </pc:spChg>
        <pc:spChg chg="del mod">
          <ac:chgData name="Murali krishna" userId="9a9e88fc70144a8b" providerId="LiveId" clId="{7E0A83E0-2738-43EC-B521-BA757531C06E}" dt="2023-12-06T17:04:16.877" v="384" actId="478"/>
          <ac:spMkLst>
            <pc:docMk/>
            <pc:sldMk cId="2218183770" sldId="278"/>
            <ac:spMk id="10" creationId="{745A3CC6-0A51-0378-0729-D63150AFFD5B}"/>
          </ac:spMkLst>
        </pc:spChg>
        <pc:spChg chg="del mod">
          <ac:chgData name="Murali krishna" userId="9a9e88fc70144a8b" providerId="LiveId" clId="{7E0A83E0-2738-43EC-B521-BA757531C06E}" dt="2023-12-06T17:04:13.592" v="380" actId="478"/>
          <ac:spMkLst>
            <pc:docMk/>
            <pc:sldMk cId="2218183770" sldId="278"/>
            <ac:spMk id="11" creationId="{288A7D91-9BB1-0599-D39E-235D35A0BD74}"/>
          </ac:spMkLst>
        </pc:spChg>
        <pc:picChg chg="add mod">
          <ac:chgData name="Murali krishna" userId="9a9e88fc70144a8b" providerId="LiveId" clId="{7E0A83E0-2738-43EC-B521-BA757531C06E}" dt="2023-12-06T17:05:10.186" v="414" actId="1076"/>
          <ac:picMkLst>
            <pc:docMk/>
            <pc:sldMk cId="2218183770" sldId="278"/>
            <ac:picMk id="3" creationId="{CDB6DBD6-6421-B14D-2E78-85DDFE6E690D}"/>
          </ac:picMkLst>
        </pc:picChg>
        <pc:picChg chg="del">
          <ac:chgData name="Murali krishna" userId="9a9e88fc70144a8b" providerId="LiveId" clId="{7E0A83E0-2738-43EC-B521-BA757531C06E}" dt="2023-12-06T17:04:08.593" v="378" actId="478"/>
          <ac:picMkLst>
            <pc:docMk/>
            <pc:sldMk cId="2218183770" sldId="278"/>
            <ac:picMk id="4" creationId="{40E7F91B-6340-1592-0DBF-5AD5E9283527}"/>
          </ac:picMkLst>
        </pc:picChg>
        <pc:picChg chg="del mod">
          <ac:chgData name="Murali krishna" userId="9a9e88fc70144a8b" providerId="LiveId" clId="{7E0A83E0-2738-43EC-B521-BA757531C06E}" dt="2023-12-06T17:04:14.677" v="382" actId="478"/>
          <ac:picMkLst>
            <pc:docMk/>
            <pc:sldMk cId="2218183770" sldId="278"/>
            <ac:picMk id="5" creationId="{D128842A-3949-80D7-D1C7-59B7BF3ABB85}"/>
          </ac:picMkLst>
        </pc:picChg>
        <pc:picChg chg="del">
          <ac:chgData name="Murali krishna" userId="9a9e88fc70144a8b" providerId="LiveId" clId="{7E0A83E0-2738-43EC-B521-BA757531C06E}" dt="2023-12-06T17:04:17.872" v="385" actId="478"/>
          <ac:picMkLst>
            <pc:docMk/>
            <pc:sldMk cId="2218183770" sldId="278"/>
            <ac:picMk id="6" creationId="{E688D5A7-D525-78D0-48B3-B83692A48A1D}"/>
          </ac:picMkLst>
        </pc:picChg>
        <pc:picChg chg="del">
          <ac:chgData name="Murali krishna" userId="9a9e88fc70144a8b" providerId="LiveId" clId="{7E0A83E0-2738-43EC-B521-BA757531C06E}" dt="2023-12-06T17:04:19.167" v="386" actId="478"/>
          <ac:picMkLst>
            <pc:docMk/>
            <pc:sldMk cId="2218183770" sldId="278"/>
            <ac:picMk id="8" creationId="{4B254CE4-9F3A-47C8-03C1-99ACB5C1BAA4}"/>
          </ac:picMkLst>
        </pc:picChg>
      </pc:sldChg>
      <pc:sldChg chg="modSp add del mod">
        <pc:chgData name="Murali krishna" userId="9a9e88fc70144a8b" providerId="LiveId" clId="{7E0A83E0-2738-43EC-B521-BA757531C06E}" dt="2023-12-06T17:22:25.040" v="664" actId="14734"/>
        <pc:sldMkLst>
          <pc:docMk/>
          <pc:sldMk cId="1024282375" sldId="281"/>
        </pc:sldMkLst>
        <pc:graphicFrameChg chg="mod modGraphic">
          <ac:chgData name="Murali krishna" userId="9a9e88fc70144a8b" providerId="LiveId" clId="{7E0A83E0-2738-43EC-B521-BA757531C06E}" dt="2023-12-06T17:22:25.040" v="664" actId="14734"/>
          <ac:graphicFrameMkLst>
            <pc:docMk/>
            <pc:sldMk cId="1024282375" sldId="281"/>
            <ac:graphicFrameMk id="4" creationId="{1C91824E-7920-D6D2-A827-EB86F2FB3157}"/>
          </ac:graphicFrameMkLst>
        </pc:graphicFrameChg>
        <pc:graphicFrameChg chg="modGraphic">
          <ac:chgData name="Murali krishna" userId="9a9e88fc70144a8b" providerId="LiveId" clId="{7E0A83E0-2738-43EC-B521-BA757531C06E}" dt="2023-12-06T17:17:28.498" v="599" actId="20577"/>
          <ac:graphicFrameMkLst>
            <pc:docMk/>
            <pc:sldMk cId="1024282375" sldId="281"/>
            <ac:graphicFrameMk id="5" creationId="{740FECB9-166C-8862-89A7-1F2A826542FA}"/>
          </ac:graphicFrameMkLst>
        </pc:graphicFrameChg>
      </pc:sldChg>
      <pc:sldChg chg="addSp delSp modSp mod">
        <pc:chgData name="Murali krishna" userId="9a9e88fc70144a8b" providerId="LiveId" clId="{7E0A83E0-2738-43EC-B521-BA757531C06E}" dt="2023-12-06T17:40:05.293" v="761" actId="27636"/>
        <pc:sldMkLst>
          <pc:docMk/>
          <pc:sldMk cId="3153529812" sldId="282"/>
        </pc:sldMkLst>
        <pc:spChg chg="mod">
          <ac:chgData name="Murali krishna" userId="9a9e88fc70144a8b" providerId="LiveId" clId="{7E0A83E0-2738-43EC-B521-BA757531C06E}" dt="2023-12-06T17:02:01.540" v="360" actId="20577"/>
          <ac:spMkLst>
            <pc:docMk/>
            <pc:sldMk cId="3153529812" sldId="282"/>
            <ac:spMk id="2" creationId="{0C23F618-108D-131D-363A-EA323680E03D}"/>
          </ac:spMkLst>
        </pc:spChg>
        <pc:spChg chg="add mod">
          <ac:chgData name="Murali krishna" userId="9a9e88fc70144a8b" providerId="LiveId" clId="{7E0A83E0-2738-43EC-B521-BA757531C06E}" dt="2023-12-06T17:40:05.293" v="761" actId="27636"/>
          <ac:spMkLst>
            <pc:docMk/>
            <pc:sldMk cId="3153529812" sldId="282"/>
            <ac:spMk id="5" creationId="{A3C728AC-3BD0-3EEA-66BC-C1CB0EF30E8A}"/>
          </ac:spMkLst>
        </pc:spChg>
        <pc:spChg chg="add del">
          <ac:chgData name="Murali krishna" userId="9a9e88fc70144a8b" providerId="LiveId" clId="{7E0A83E0-2738-43EC-B521-BA757531C06E}" dt="2023-12-06T17:02:13.975" v="363" actId="22"/>
          <ac:spMkLst>
            <pc:docMk/>
            <pc:sldMk cId="3153529812" sldId="282"/>
            <ac:spMk id="7" creationId="{9605DBF1-EEAE-B219-45A4-3D1C119B4AC4}"/>
          </ac:spMkLst>
        </pc:spChg>
        <pc:graphicFrameChg chg="del">
          <ac:chgData name="Murali krishna" userId="9a9e88fc70144a8b" providerId="LiveId" clId="{7E0A83E0-2738-43EC-B521-BA757531C06E}" dt="2023-12-06T17:02:10.113" v="361" actId="478"/>
          <ac:graphicFrameMkLst>
            <pc:docMk/>
            <pc:sldMk cId="3153529812" sldId="282"/>
            <ac:graphicFrameMk id="16" creationId="{6F36D596-3300-9DAB-E1E2-2F96B3D22E04}"/>
          </ac:graphicFrameMkLst>
        </pc:graphicFrameChg>
        <pc:picChg chg="del">
          <ac:chgData name="Murali krishna" userId="9a9e88fc70144a8b" providerId="LiveId" clId="{7E0A83E0-2738-43EC-B521-BA757531C06E}" dt="2023-12-06T17:02:29.957" v="369" actId="478"/>
          <ac:picMkLst>
            <pc:docMk/>
            <pc:sldMk cId="3153529812" sldId="282"/>
            <ac:picMk id="3" creationId="{9604AA50-A608-2457-7A96-5DBB71C1CB13}"/>
          </ac:picMkLst>
        </pc:picChg>
        <pc:picChg chg="add mod">
          <ac:chgData name="Murali krishna" userId="9a9e88fc70144a8b" providerId="LiveId" clId="{7E0A83E0-2738-43EC-B521-BA757531C06E}" dt="2023-12-06T17:03:47.664" v="377" actId="14100"/>
          <ac:picMkLst>
            <pc:docMk/>
            <pc:sldMk cId="3153529812" sldId="282"/>
            <ac:picMk id="8" creationId="{993EA927-172F-93A4-12FC-03210771CF5D}"/>
          </ac:picMkLst>
        </pc:picChg>
      </pc:sldChg>
      <pc:sldChg chg="addSp modSp mod">
        <pc:chgData name="Murali krishna" userId="9a9e88fc70144a8b" providerId="LiveId" clId="{7E0A83E0-2738-43EC-B521-BA757531C06E}" dt="2023-12-06T17:31:55.540" v="736" actId="1076"/>
        <pc:sldMkLst>
          <pc:docMk/>
          <pc:sldMk cId="2393712170" sldId="283"/>
        </pc:sldMkLst>
        <pc:spChg chg="mod">
          <ac:chgData name="Murali krishna" userId="9a9e88fc70144a8b" providerId="LiveId" clId="{7E0A83E0-2738-43EC-B521-BA757531C06E}" dt="2023-12-06T17:31:48.901" v="734" actId="1076"/>
          <ac:spMkLst>
            <pc:docMk/>
            <pc:sldMk cId="2393712170" sldId="283"/>
            <ac:spMk id="4" creationId="{1BEB46D7-EE56-2F24-AEA6-9BBC43FA626C}"/>
          </ac:spMkLst>
        </pc:spChg>
        <pc:spChg chg="mod">
          <ac:chgData name="Murali krishna" userId="9a9e88fc70144a8b" providerId="LiveId" clId="{7E0A83E0-2738-43EC-B521-BA757531C06E}" dt="2023-12-06T17:31:52.665" v="735" actId="1076"/>
          <ac:spMkLst>
            <pc:docMk/>
            <pc:sldMk cId="2393712170" sldId="283"/>
            <ac:spMk id="5" creationId="{CA78550F-DB7D-F09C-5B9A-025D4F00D237}"/>
          </ac:spMkLst>
        </pc:spChg>
        <pc:picChg chg="add mod">
          <ac:chgData name="Murali krishna" userId="9a9e88fc70144a8b" providerId="LiveId" clId="{7E0A83E0-2738-43EC-B521-BA757531C06E}" dt="2023-12-06T17:31:55.540" v="736" actId="1076"/>
          <ac:picMkLst>
            <pc:docMk/>
            <pc:sldMk cId="2393712170" sldId="283"/>
            <ac:picMk id="6146" creationId="{3D91ECB5-4505-DDA1-F106-3B2504302FEF}"/>
          </ac:picMkLst>
        </pc:picChg>
      </pc:sldChg>
      <pc:sldChg chg="addSp delSp modSp mod">
        <pc:chgData name="Murali krishna" userId="9a9e88fc70144a8b" providerId="LiveId" clId="{7E0A83E0-2738-43EC-B521-BA757531C06E}" dt="2023-12-06T17:26:33.083" v="713" actId="1076"/>
        <pc:sldMkLst>
          <pc:docMk/>
          <pc:sldMk cId="248321688" sldId="284"/>
        </pc:sldMkLst>
        <pc:spChg chg="mod">
          <ac:chgData name="Murali krishna" userId="9a9e88fc70144a8b" providerId="LiveId" clId="{7E0A83E0-2738-43EC-B521-BA757531C06E}" dt="2023-12-06T17:26:33.083" v="713" actId="1076"/>
          <ac:spMkLst>
            <pc:docMk/>
            <pc:sldMk cId="248321688" sldId="284"/>
            <ac:spMk id="2" creationId="{1A0C32A2-4907-B127-A476-BFAC954954A1}"/>
          </ac:spMkLst>
        </pc:spChg>
        <pc:spChg chg="add del mod">
          <ac:chgData name="Murali krishna" userId="9a9e88fc70144a8b" providerId="LiveId" clId="{7E0A83E0-2738-43EC-B521-BA757531C06E}" dt="2023-12-06T17:24:44.282" v="689" actId="478"/>
          <ac:spMkLst>
            <pc:docMk/>
            <pc:sldMk cId="248321688" sldId="284"/>
            <ac:spMk id="3" creationId="{03AEF9D7-4FE0-0507-5E9E-930FB45419EF}"/>
          </ac:spMkLst>
        </pc:spChg>
        <pc:spChg chg="add del">
          <ac:chgData name="Murali krishna" userId="9a9e88fc70144a8b" providerId="LiveId" clId="{7E0A83E0-2738-43EC-B521-BA757531C06E}" dt="2023-12-06T17:24:20.429" v="681"/>
          <ac:spMkLst>
            <pc:docMk/>
            <pc:sldMk cId="248321688" sldId="284"/>
            <ac:spMk id="4" creationId="{18F9A05D-15A0-5EFF-8BAA-1D07325100A5}"/>
          </ac:spMkLst>
        </pc:spChg>
        <pc:spChg chg="add del">
          <ac:chgData name="Murali krishna" userId="9a9e88fc70144a8b" providerId="LiveId" clId="{7E0A83E0-2738-43EC-B521-BA757531C06E}" dt="2023-12-06T17:24:20.429" v="681"/>
          <ac:spMkLst>
            <pc:docMk/>
            <pc:sldMk cId="248321688" sldId="284"/>
            <ac:spMk id="5" creationId="{3460C630-6B0C-5801-9899-ADC6A58ADAF0}"/>
          </ac:spMkLst>
        </pc:spChg>
        <pc:spChg chg="add del">
          <ac:chgData name="Murali krishna" userId="9a9e88fc70144a8b" providerId="LiveId" clId="{7E0A83E0-2738-43EC-B521-BA757531C06E}" dt="2023-12-06T17:24:24.095" v="683"/>
          <ac:spMkLst>
            <pc:docMk/>
            <pc:sldMk cId="248321688" sldId="284"/>
            <ac:spMk id="6" creationId="{DB85138E-EFC1-9DF1-BF70-E6919D610BB2}"/>
          </ac:spMkLst>
        </pc:spChg>
        <pc:spChg chg="add del">
          <ac:chgData name="Murali krishna" userId="9a9e88fc70144a8b" providerId="LiveId" clId="{7E0A83E0-2738-43EC-B521-BA757531C06E}" dt="2023-12-06T17:24:24.095" v="683"/>
          <ac:spMkLst>
            <pc:docMk/>
            <pc:sldMk cId="248321688" sldId="284"/>
            <ac:spMk id="7" creationId="{7EA6734B-7FFE-427A-57DB-FC5AB7ED3646}"/>
          </ac:spMkLst>
        </pc:spChg>
        <pc:spChg chg="add del">
          <ac:chgData name="Murali krishna" userId="9a9e88fc70144a8b" providerId="LiveId" clId="{7E0A83E0-2738-43EC-B521-BA757531C06E}" dt="2023-12-06T17:24:32.802" v="686"/>
          <ac:spMkLst>
            <pc:docMk/>
            <pc:sldMk cId="248321688" sldId="284"/>
            <ac:spMk id="8" creationId="{EFBF6806-C229-DE71-FA6A-725F05413EA7}"/>
          </ac:spMkLst>
        </pc:spChg>
        <pc:spChg chg="add del">
          <ac:chgData name="Murali krishna" userId="9a9e88fc70144a8b" providerId="LiveId" clId="{7E0A83E0-2738-43EC-B521-BA757531C06E}" dt="2023-12-06T17:24:32.802" v="686"/>
          <ac:spMkLst>
            <pc:docMk/>
            <pc:sldMk cId="248321688" sldId="284"/>
            <ac:spMk id="9" creationId="{7CA96D0F-D625-4C87-18DB-762553661129}"/>
          </ac:spMkLst>
        </pc:spChg>
        <pc:spChg chg="add del">
          <ac:chgData name="Murali krishna" userId="9a9e88fc70144a8b" providerId="LiveId" clId="{7E0A83E0-2738-43EC-B521-BA757531C06E}" dt="2023-12-06T17:24:41.688" v="688"/>
          <ac:spMkLst>
            <pc:docMk/>
            <pc:sldMk cId="248321688" sldId="284"/>
            <ac:spMk id="10" creationId="{A79B32EF-C82A-839B-8514-5D2F5D3F8D1F}"/>
          </ac:spMkLst>
        </pc:spChg>
        <pc:spChg chg="add del">
          <ac:chgData name="Murali krishna" userId="9a9e88fc70144a8b" providerId="LiveId" clId="{7E0A83E0-2738-43EC-B521-BA757531C06E}" dt="2023-12-06T17:24:41.688" v="688"/>
          <ac:spMkLst>
            <pc:docMk/>
            <pc:sldMk cId="248321688" sldId="284"/>
            <ac:spMk id="11" creationId="{A891A3D7-63E5-EFB3-1332-9EF06C99B4E5}"/>
          </ac:spMkLst>
        </pc:spChg>
        <pc:spChg chg="add del mod">
          <ac:chgData name="Murali krishna" userId="9a9e88fc70144a8b" providerId="LiveId" clId="{7E0A83E0-2738-43EC-B521-BA757531C06E}" dt="2023-12-06T17:24:56.746" v="693" actId="478"/>
          <ac:spMkLst>
            <pc:docMk/>
            <pc:sldMk cId="248321688" sldId="284"/>
            <ac:spMk id="12" creationId="{876688BC-FEBF-B52E-E1E3-E5648099C17D}"/>
          </ac:spMkLst>
        </pc:spChg>
        <pc:spChg chg="add del">
          <ac:chgData name="Murali krishna" userId="9a9e88fc70144a8b" providerId="LiveId" clId="{7E0A83E0-2738-43EC-B521-BA757531C06E}" dt="2023-12-06T17:24:52.272" v="692"/>
          <ac:spMkLst>
            <pc:docMk/>
            <pc:sldMk cId="248321688" sldId="284"/>
            <ac:spMk id="13" creationId="{BD02DBC4-7546-E6E4-5243-4FD1A6C464BC}"/>
          </ac:spMkLst>
        </pc:spChg>
        <pc:spChg chg="add del">
          <ac:chgData name="Murali krishna" userId="9a9e88fc70144a8b" providerId="LiveId" clId="{7E0A83E0-2738-43EC-B521-BA757531C06E}" dt="2023-12-06T17:24:52.272" v="692"/>
          <ac:spMkLst>
            <pc:docMk/>
            <pc:sldMk cId="248321688" sldId="284"/>
            <ac:spMk id="14" creationId="{BF39A2A8-2DAE-D1D9-0FD9-BF1DB030E841}"/>
          </ac:spMkLst>
        </pc:spChg>
        <pc:spChg chg="add del">
          <ac:chgData name="Murali krishna" userId="9a9e88fc70144a8b" providerId="LiveId" clId="{7E0A83E0-2738-43EC-B521-BA757531C06E}" dt="2023-12-06T17:24:59.227" v="695"/>
          <ac:spMkLst>
            <pc:docMk/>
            <pc:sldMk cId="248321688" sldId="284"/>
            <ac:spMk id="15" creationId="{E4030607-BBA4-9BE4-F8E0-1D97B7E93A27}"/>
          </ac:spMkLst>
        </pc:spChg>
        <pc:spChg chg="add del">
          <ac:chgData name="Murali krishna" userId="9a9e88fc70144a8b" providerId="LiveId" clId="{7E0A83E0-2738-43EC-B521-BA757531C06E}" dt="2023-12-06T17:24:59.227" v="695"/>
          <ac:spMkLst>
            <pc:docMk/>
            <pc:sldMk cId="248321688" sldId="284"/>
            <ac:spMk id="16" creationId="{5FCCE85E-B8F6-FE6E-9275-E80618884D41}"/>
          </ac:spMkLst>
        </pc:spChg>
        <pc:spChg chg="add mod">
          <ac:chgData name="Murali krishna" userId="9a9e88fc70144a8b" providerId="LiveId" clId="{7E0A83E0-2738-43EC-B521-BA757531C06E}" dt="2023-12-06T17:26:10.672" v="712" actId="123"/>
          <ac:spMkLst>
            <pc:docMk/>
            <pc:sldMk cId="248321688" sldId="284"/>
            <ac:spMk id="17" creationId="{D03E1F2D-A0FA-A930-552C-00ED6CF8DBF5}"/>
          </ac:spMkLst>
        </pc:spChg>
        <pc:spChg chg="add mod">
          <ac:chgData name="Murali krishna" userId="9a9e88fc70144a8b" providerId="LiveId" clId="{7E0A83E0-2738-43EC-B521-BA757531C06E}" dt="2023-12-06T17:25:10.566" v="699" actId="1076"/>
          <ac:spMkLst>
            <pc:docMk/>
            <pc:sldMk cId="248321688" sldId="284"/>
            <ac:spMk id="18" creationId="{1DC5B043-2E10-C7D7-3135-06DF5FBC8A40}"/>
          </ac:spMkLst>
        </pc:spChg>
      </pc:sldChg>
      <pc:sldChg chg="new del ord">
        <pc:chgData name="Murali krishna" userId="9a9e88fc70144a8b" providerId="LiveId" clId="{7E0A83E0-2738-43EC-B521-BA757531C06E}" dt="2023-12-06T16:46:38.260" v="51" actId="47"/>
        <pc:sldMkLst>
          <pc:docMk/>
          <pc:sldMk cId="2427118662" sldId="285"/>
        </pc:sldMkLst>
      </pc:sldChg>
      <pc:sldChg chg="addSp delSp modSp add mod">
        <pc:chgData name="Murali krishna" userId="9a9e88fc70144a8b" providerId="LiveId" clId="{7E0A83E0-2738-43EC-B521-BA757531C06E}" dt="2023-12-06T17:08:29.759" v="451" actId="14100"/>
        <pc:sldMkLst>
          <pc:docMk/>
          <pc:sldMk cId="3844612353" sldId="285"/>
        </pc:sldMkLst>
        <pc:spChg chg="mod">
          <ac:chgData name="Murali krishna" userId="9a9e88fc70144a8b" providerId="LiveId" clId="{7E0A83E0-2738-43EC-B521-BA757531C06E}" dt="2023-12-06T17:08:00.078" v="446" actId="20577"/>
          <ac:spMkLst>
            <pc:docMk/>
            <pc:sldMk cId="3844612353" sldId="285"/>
            <ac:spMk id="2" creationId="{7EB1083C-35C0-78D9-0E91-AF3A1ACB2DF0}"/>
          </ac:spMkLst>
        </pc:spChg>
        <pc:spChg chg="mod">
          <ac:chgData name="Murali krishna" userId="9a9e88fc70144a8b" providerId="LiveId" clId="{7E0A83E0-2738-43EC-B521-BA757531C06E}" dt="2023-12-06T17:08:23.335" v="449" actId="1076"/>
          <ac:spMkLst>
            <pc:docMk/>
            <pc:sldMk cId="3844612353" sldId="285"/>
            <ac:spMk id="7" creationId="{89C9344D-7FA5-42C2-41A8-7B9890C88D91}"/>
          </ac:spMkLst>
        </pc:spChg>
        <pc:picChg chg="del">
          <ac:chgData name="Murali krishna" userId="9a9e88fc70144a8b" providerId="LiveId" clId="{7E0A83E0-2738-43EC-B521-BA757531C06E}" dt="2023-12-06T17:06:40.919" v="431" actId="478"/>
          <ac:picMkLst>
            <pc:docMk/>
            <pc:sldMk cId="3844612353" sldId="285"/>
            <ac:picMk id="3" creationId="{CDB6DBD6-6421-B14D-2E78-85DDFE6E690D}"/>
          </ac:picMkLst>
        </pc:picChg>
        <pc:picChg chg="add mod">
          <ac:chgData name="Murali krishna" userId="9a9e88fc70144a8b" providerId="LiveId" clId="{7E0A83E0-2738-43EC-B521-BA757531C06E}" dt="2023-12-06T17:08:26.426" v="450" actId="14100"/>
          <ac:picMkLst>
            <pc:docMk/>
            <pc:sldMk cId="3844612353" sldId="285"/>
            <ac:picMk id="4" creationId="{1D428F3E-9413-D9C9-9C5B-42CAC7706BD5}"/>
          </ac:picMkLst>
        </pc:picChg>
        <pc:picChg chg="add mod">
          <ac:chgData name="Murali krishna" userId="9a9e88fc70144a8b" providerId="LiveId" clId="{7E0A83E0-2738-43EC-B521-BA757531C06E}" dt="2023-12-06T17:08:29.759" v="451" actId="14100"/>
          <ac:picMkLst>
            <pc:docMk/>
            <pc:sldMk cId="3844612353" sldId="285"/>
            <ac:picMk id="5" creationId="{8D588F8B-F70E-FF44-05C6-0A7430E06E15}"/>
          </ac:picMkLst>
        </pc:picChg>
      </pc:sldChg>
      <pc:sldChg chg="addSp delSp modSp add mod">
        <pc:chgData name="Murali krishna" userId="9a9e88fc70144a8b" providerId="LiveId" clId="{7E0A83E0-2738-43EC-B521-BA757531C06E}" dt="2023-12-06T17:11:42.245" v="536" actId="1076"/>
        <pc:sldMkLst>
          <pc:docMk/>
          <pc:sldMk cId="2395827238" sldId="286"/>
        </pc:sldMkLst>
        <pc:spChg chg="mod">
          <ac:chgData name="Murali krishna" userId="9a9e88fc70144a8b" providerId="LiveId" clId="{7E0A83E0-2738-43EC-B521-BA757531C06E}" dt="2023-12-06T17:11:32.780" v="535" actId="20577"/>
          <ac:spMkLst>
            <pc:docMk/>
            <pc:sldMk cId="2395827238" sldId="286"/>
            <ac:spMk id="2" creationId="{7EB1083C-35C0-78D9-0E91-AF3A1ACB2DF0}"/>
          </ac:spMkLst>
        </pc:spChg>
        <pc:spChg chg="del mod">
          <ac:chgData name="Murali krishna" userId="9a9e88fc70144a8b" providerId="LiveId" clId="{7E0A83E0-2738-43EC-B521-BA757531C06E}" dt="2023-12-06T17:09:54.797" v="461" actId="478"/>
          <ac:spMkLst>
            <pc:docMk/>
            <pc:sldMk cId="2395827238" sldId="286"/>
            <ac:spMk id="7" creationId="{89C9344D-7FA5-42C2-41A8-7B9890C88D91}"/>
          </ac:spMkLst>
        </pc:spChg>
        <pc:picChg chg="del mod">
          <ac:chgData name="Murali krishna" userId="9a9e88fc70144a8b" providerId="LiveId" clId="{7E0A83E0-2738-43EC-B521-BA757531C06E}" dt="2023-12-06T17:09:50.425" v="458" actId="478"/>
          <ac:picMkLst>
            <pc:docMk/>
            <pc:sldMk cId="2395827238" sldId="286"/>
            <ac:picMk id="4" creationId="{1D428F3E-9413-D9C9-9C5B-42CAC7706BD5}"/>
          </ac:picMkLst>
        </pc:picChg>
        <pc:picChg chg="del">
          <ac:chgData name="Murali krishna" userId="9a9e88fc70144a8b" providerId="LiveId" clId="{7E0A83E0-2738-43EC-B521-BA757531C06E}" dt="2023-12-06T17:09:51.024" v="459" actId="478"/>
          <ac:picMkLst>
            <pc:docMk/>
            <pc:sldMk cId="2395827238" sldId="286"/>
            <ac:picMk id="5" creationId="{8D588F8B-F70E-FF44-05C6-0A7430E06E15}"/>
          </ac:picMkLst>
        </pc:picChg>
        <pc:picChg chg="add mod">
          <ac:chgData name="Murali krishna" userId="9a9e88fc70144a8b" providerId="LiveId" clId="{7E0A83E0-2738-43EC-B521-BA757531C06E}" dt="2023-12-06T17:11:42.245" v="536" actId="1076"/>
          <ac:picMkLst>
            <pc:docMk/>
            <pc:sldMk cId="2395827238" sldId="286"/>
            <ac:picMk id="6" creationId="{BF363297-788E-5BC5-4FD4-AB383AC0C2AC}"/>
          </ac:picMkLst>
        </pc:picChg>
      </pc:sldChg>
      <pc:sldChg chg="addSp delSp modSp add mod">
        <pc:chgData name="Murali krishna" userId="9a9e88fc70144a8b" providerId="LiveId" clId="{7E0A83E0-2738-43EC-B521-BA757531C06E}" dt="2023-12-06T17:12:57.115" v="553" actId="14100"/>
        <pc:sldMkLst>
          <pc:docMk/>
          <pc:sldMk cId="204199207" sldId="287"/>
        </pc:sldMkLst>
        <pc:spChg chg="mod">
          <ac:chgData name="Murali krishna" userId="9a9e88fc70144a8b" providerId="LiveId" clId="{7E0A83E0-2738-43EC-B521-BA757531C06E}" dt="2023-12-06T17:12:13.320" v="549" actId="20577"/>
          <ac:spMkLst>
            <pc:docMk/>
            <pc:sldMk cId="204199207" sldId="287"/>
            <ac:spMk id="2" creationId="{7EB1083C-35C0-78D9-0E91-AF3A1ACB2DF0}"/>
          </ac:spMkLst>
        </pc:spChg>
        <pc:picChg chg="add mod">
          <ac:chgData name="Murali krishna" userId="9a9e88fc70144a8b" providerId="LiveId" clId="{7E0A83E0-2738-43EC-B521-BA757531C06E}" dt="2023-12-06T17:12:57.115" v="553" actId="14100"/>
          <ac:picMkLst>
            <pc:docMk/>
            <pc:sldMk cId="204199207" sldId="287"/>
            <ac:picMk id="4" creationId="{9CE84928-D291-2DF4-D36F-FE82BC227684}"/>
          </ac:picMkLst>
        </pc:picChg>
        <pc:picChg chg="del">
          <ac:chgData name="Murali krishna" userId="9a9e88fc70144a8b" providerId="LiveId" clId="{7E0A83E0-2738-43EC-B521-BA757531C06E}" dt="2023-12-06T17:12:02.480" v="539" actId="478"/>
          <ac:picMkLst>
            <pc:docMk/>
            <pc:sldMk cId="204199207" sldId="287"/>
            <ac:picMk id="6" creationId="{BF363297-788E-5BC5-4FD4-AB383AC0C2AC}"/>
          </ac:picMkLst>
        </pc:picChg>
      </pc:sldChg>
    </pc:docChg>
  </pc:docChgLst>
  <pc:docChgLst>
    <pc:chgData name="Murali krishna" userId="9a9e88fc70144a8b" providerId="LiveId" clId="{A0EF224B-140B-4367-94FC-219D9C73FD2A}"/>
    <pc:docChg chg="undo custSel addSld delSld modSld sldOrd">
      <pc:chgData name="Murali krishna" userId="9a9e88fc70144a8b" providerId="LiveId" clId="{A0EF224B-140B-4367-94FC-219D9C73FD2A}" dt="2024-05-02T13:37:46.027" v="735" actId="255"/>
      <pc:docMkLst>
        <pc:docMk/>
      </pc:docMkLst>
      <pc:sldChg chg="modSp mod">
        <pc:chgData name="Murali krishna" userId="9a9e88fc70144a8b" providerId="LiveId" clId="{A0EF224B-140B-4367-94FC-219D9C73FD2A}" dt="2024-05-02T13:32:05.698" v="710" actId="20577"/>
        <pc:sldMkLst>
          <pc:docMk/>
          <pc:sldMk cId="956193306" sldId="256"/>
        </pc:sldMkLst>
        <pc:spChg chg="mod">
          <ac:chgData name="Murali krishna" userId="9a9e88fc70144a8b" providerId="LiveId" clId="{A0EF224B-140B-4367-94FC-219D9C73FD2A}" dt="2024-05-02T12:27:17.454" v="158" actId="20577"/>
          <ac:spMkLst>
            <pc:docMk/>
            <pc:sldMk cId="956193306" sldId="256"/>
            <ac:spMk id="2" creationId="{C9A42295-5664-40FC-9495-1F3DBAF0CCFA}"/>
          </ac:spMkLst>
        </pc:spChg>
        <pc:spChg chg="mod">
          <ac:chgData name="Murali krishna" userId="9a9e88fc70144a8b" providerId="LiveId" clId="{A0EF224B-140B-4367-94FC-219D9C73FD2A}" dt="2024-05-02T13:32:05.698" v="710" actId="20577"/>
          <ac:spMkLst>
            <pc:docMk/>
            <pc:sldMk cId="956193306" sldId="256"/>
            <ac:spMk id="3" creationId="{DBFDEABA-5511-4D2E-A17E-1F92EB7D9923}"/>
          </ac:spMkLst>
        </pc:spChg>
        <pc:picChg chg="mod">
          <ac:chgData name="Murali krishna" userId="9a9e88fc70144a8b" providerId="LiveId" clId="{A0EF224B-140B-4367-94FC-219D9C73FD2A}" dt="2024-05-02T12:24:55.977" v="0" actId="1076"/>
          <ac:picMkLst>
            <pc:docMk/>
            <pc:sldMk cId="956193306" sldId="256"/>
            <ac:picMk id="5" creationId="{E9C1EFB2-6242-7238-FF67-6725232F88DC}"/>
          </ac:picMkLst>
        </pc:picChg>
      </pc:sldChg>
      <pc:sldChg chg="addSp delSp modSp mod">
        <pc:chgData name="Murali krishna" userId="9a9e88fc70144a8b" providerId="LiveId" clId="{A0EF224B-140B-4367-94FC-219D9C73FD2A}" dt="2024-05-02T12:57:30.510" v="661" actId="1076"/>
        <pc:sldMkLst>
          <pc:docMk/>
          <pc:sldMk cId="1850958311" sldId="257"/>
        </pc:sldMkLst>
        <pc:spChg chg="mod">
          <ac:chgData name="Murali krishna" userId="9a9e88fc70144a8b" providerId="LiveId" clId="{A0EF224B-140B-4367-94FC-219D9C73FD2A}" dt="2024-05-02T12:32:03.235" v="184" actId="1036"/>
          <ac:spMkLst>
            <pc:docMk/>
            <pc:sldMk cId="1850958311" sldId="257"/>
            <ac:spMk id="3" creationId="{DBFDEABA-5511-4D2E-A17E-1F92EB7D9923}"/>
          </ac:spMkLst>
        </pc:spChg>
        <pc:picChg chg="add del">
          <ac:chgData name="Murali krishna" userId="9a9e88fc70144a8b" providerId="LiveId" clId="{A0EF224B-140B-4367-94FC-219D9C73FD2A}" dt="2024-05-02T12:56:53.798" v="652" actId="478"/>
          <ac:picMkLst>
            <pc:docMk/>
            <pc:sldMk cId="1850958311" sldId="257"/>
            <ac:picMk id="1026" creationId="{A4F624C6-CA86-DF85-186A-7AE775E7C38A}"/>
          </ac:picMkLst>
        </pc:picChg>
        <pc:picChg chg="add del mod">
          <ac:chgData name="Murali krishna" userId="9a9e88fc70144a8b" providerId="LiveId" clId="{A0EF224B-140B-4367-94FC-219D9C73FD2A}" dt="2024-05-02T12:57:20.385" v="657" actId="478"/>
          <ac:picMkLst>
            <pc:docMk/>
            <pc:sldMk cId="1850958311" sldId="257"/>
            <ac:picMk id="1028" creationId="{6E12793E-585E-2E22-EC26-52EFB0BC93E3}"/>
          </ac:picMkLst>
        </pc:picChg>
        <pc:picChg chg="add del">
          <ac:chgData name="Murali krishna" userId="9a9e88fc70144a8b" providerId="LiveId" clId="{A0EF224B-140B-4367-94FC-219D9C73FD2A}" dt="2024-05-02T12:57:20.385" v="657" actId="478"/>
          <ac:picMkLst>
            <pc:docMk/>
            <pc:sldMk cId="1850958311" sldId="257"/>
            <ac:picMk id="1030" creationId="{E8F9FD59-CC1E-B6A4-539C-82D0EDB1353B}"/>
          </ac:picMkLst>
        </pc:picChg>
        <pc:picChg chg="add mod">
          <ac:chgData name="Murali krishna" userId="9a9e88fc70144a8b" providerId="LiveId" clId="{A0EF224B-140B-4367-94FC-219D9C73FD2A}" dt="2024-05-02T12:57:30.510" v="661" actId="1076"/>
          <ac:picMkLst>
            <pc:docMk/>
            <pc:sldMk cId="1850958311" sldId="257"/>
            <ac:picMk id="1032" creationId="{4EE14BE2-8DBD-829E-7701-5D6A1BA4F29B}"/>
          </ac:picMkLst>
        </pc:picChg>
        <pc:picChg chg="del">
          <ac:chgData name="Murali krishna" userId="9a9e88fc70144a8b" providerId="LiveId" clId="{A0EF224B-140B-4367-94FC-219D9C73FD2A}" dt="2024-05-02T12:56:53.798" v="652" actId="478"/>
          <ac:picMkLst>
            <pc:docMk/>
            <pc:sldMk cId="1850958311" sldId="257"/>
            <ac:picMk id="4098" creationId="{1EE51703-0124-77AF-1436-432DB2013D9D}"/>
          </ac:picMkLst>
        </pc:picChg>
      </pc:sldChg>
      <pc:sldChg chg="modSp mod">
        <pc:chgData name="Murali krishna" userId="9a9e88fc70144a8b" providerId="LiveId" clId="{A0EF224B-140B-4367-94FC-219D9C73FD2A}" dt="2024-05-02T12:43:30.147" v="342" actId="20577"/>
        <pc:sldMkLst>
          <pc:docMk/>
          <pc:sldMk cId="547073367" sldId="258"/>
        </pc:sldMkLst>
        <pc:spChg chg="mod">
          <ac:chgData name="Murali krishna" userId="9a9e88fc70144a8b" providerId="LiveId" clId="{A0EF224B-140B-4367-94FC-219D9C73FD2A}" dt="2024-05-02T12:43:30.147" v="342" actId="20577"/>
          <ac:spMkLst>
            <pc:docMk/>
            <pc:sldMk cId="547073367" sldId="258"/>
            <ac:spMk id="2" creationId="{C9A42295-5664-40FC-9495-1F3DBAF0CCFA}"/>
          </ac:spMkLst>
        </pc:spChg>
        <pc:spChg chg="mod">
          <ac:chgData name="Murali krishna" userId="9a9e88fc70144a8b" providerId="LiveId" clId="{A0EF224B-140B-4367-94FC-219D9C73FD2A}" dt="2024-05-02T12:43:16.455" v="334" actId="404"/>
          <ac:spMkLst>
            <pc:docMk/>
            <pc:sldMk cId="547073367" sldId="258"/>
            <ac:spMk id="4" creationId="{AA94E21E-9B7D-F646-80FC-4DBDE617EB6B}"/>
          </ac:spMkLst>
        </pc:spChg>
      </pc:sldChg>
      <pc:sldChg chg="addSp delSp modSp mod ord">
        <pc:chgData name="Murali krishna" userId="9a9e88fc70144a8b" providerId="LiveId" clId="{A0EF224B-140B-4367-94FC-219D9C73FD2A}" dt="2024-05-02T13:32:26.159" v="714" actId="27636"/>
        <pc:sldMkLst>
          <pc:docMk/>
          <pc:sldMk cId="461820207" sldId="260"/>
        </pc:sldMkLst>
        <pc:spChg chg="mod">
          <ac:chgData name="Murali krishna" userId="9a9e88fc70144a8b" providerId="LiveId" clId="{A0EF224B-140B-4367-94FC-219D9C73FD2A}" dt="2024-05-02T12:35:01.878" v="236" actId="120"/>
          <ac:spMkLst>
            <pc:docMk/>
            <pc:sldMk cId="461820207" sldId="260"/>
            <ac:spMk id="2" creationId="{C9A42295-5664-40FC-9495-1F3DBAF0CCFA}"/>
          </ac:spMkLst>
        </pc:spChg>
        <pc:spChg chg="mod">
          <ac:chgData name="Murali krishna" userId="9a9e88fc70144a8b" providerId="LiveId" clId="{A0EF224B-140B-4367-94FC-219D9C73FD2A}" dt="2024-05-02T13:32:26.159" v="714" actId="27636"/>
          <ac:spMkLst>
            <pc:docMk/>
            <pc:sldMk cId="461820207" sldId="260"/>
            <ac:spMk id="3" creationId="{DBFDEABA-5511-4D2E-A17E-1F92EB7D9923}"/>
          </ac:spMkLst>
        </pc:spChg>
        <pc:picChg chg="del">
          <ac:chgData name="Murali krishna" userId="9a9e88fc70144a8b" providerId="LiveId" clId="{A0EF224B-140B-4367-94FC-219D9C73FD2A}" dt="2024-05-02T13:04:31.139" v="663" actId="478"/>
          <ac:picMkLst>
            <pc:docMk/>
            <pc:sldMk cId="461820207" sldId="260"/>
            <ac:picMk id="1028" creationId="{25C7B414-F1CF-5C74-345B-6CE613B66670}"/>
          </ac:picMkLst>
        </pc:picChg>
        <pc:picChg chg="add del">
          <ac:chgData name="Murali krishna" userId="9a9e88fc70144a8b" providerId="LiveId" clId="{A0EF224B-140B-4367-94FC-219D9C73FD2A}" dt="2024-05-02T13:04:31.139" v="663" actId="478"/>
          <ac:picMkLst>
            <pc:docMk/>
            <pc:sldMk cId="461820207" sldId="260"/>
            <ac:picMk id="2050" creationId="{A9DDB60A-B3AC-5DA7-5430-B9D71CCAD934}"/>
          </ac:picMkLst>
        </pc:picChg>
        <pc:picChg chg="add mod">
          <ac:chgData name="Murali krishna" userId="9a9e88fc70144a8b" providerId="LiveId" clId="{A0EF224B-140B-4367-94FC-219D9C73FD2A}" dt="2024-05-02T13:04:38.957" v="667" actId="1076"/>
          <ac:picMkLst>
            <pc:docMk/>
            <pc:sldMk cId="461820207" sldId="260"/>
            <ac:picMk id="2052" creationId="{94ADFAC5-B5B9-F922-ED75-AE2F7A368430}"/>
          </ac:picMkLst>
        </pc:picChg>
      </pc:sldChg>
      <pc:sldChg chg="del">
        <pc:chgData name="Murali krishna" userId="9a9e88fc70144a8b" providerId="LiveId" clId="{A0EF224B-140B-4367-94FC-219D9C73FD2A}" dt="2024-05-02T12:49:38.019" v="454" actId="2696"/>
        <pc:sldMkLst>
          <pc:docMk/>
          <pc:sldMk cId="3710223400" sldId="261"/>
        </pc:sldMkLst>
      </pc:sldChg>
      <pc:sldChg chg="addSp delSp modSp mod">
        <pc:chgData name="Murali krishna" userId="9a9e88fc70144a8b" providerId="LiveId" clId="{A0EF224B-140B-4367-94FC-219D9C73FD2A}" dt="2024-05-02T12:55:32.368" v="650" actId="1076"/>
        <pc:sldMkLst>
          <pc:docMk/>
          <pc:sldMk cId="4258706971" sldId="262"/>
        </pc:sldMkLst>
        <pc:spChg chg="mod">
          <ac:chgData name="Murali krishna" userId="9a9e88fc70144a8b" providerId="LiveId" clId="{A0EF224B-140B-4367-94FC-219D9C73FD2A}" dt="2024-05-02T12:54:52.824" v="641" actId="1076"/>
          <ac:spMkLst>
            <pc:docMk/>
            <pc:sldMk cId="4258706971" sldId="262"/>
            <ac:spMk id="4" creationId="{E5F1D35C-7B55-F031-BCC4-BB8D978E4251}"/>
          </ac:spMkLst>
        </pc:spChg>
        <pc:spChg chg="mod">
          <ac:chgData name="Murali krishna" userId="9a9e88fc70144a8b" providerId="LiveId" clId="{A0EF224B-140B-4367-94FC-219D9C73FD2A}" dt="2024-05-02T12:55:28.556" v="649" actId="1076"/>
          <ac:spMkLst>
            <pc:docMk/>
            <pc:sldMk cId="4258706971" sldId="262"/>
            <ac:spMk id="6" creationId="{14E0D1F7-A472-4DC3-BB7D-090A578B71E4}"/>
          </ac:spMkLst>
        </pc:spChg>
        <pc:spChg chg="del">
          <ac:chgData name="Murali krishna" userId="9a9e88fc70144a8b" providerId="LiveId" clId="{A0EF224B-140B-4367-94FC-219D9C73FD2A}" dt="2024-05-02T12:53:57.473" v="621" actId="478"/>
          <ac:spMkLst>
            <pc:docMk/>
            <pc:sldMk cId="4258706971" sldId="262"/>
            <ac:spMk id="8" creationId="{23F1CF3E-44C5-4033-3287-DE9A74412B1D}"/>
          </ac:spMkLst>
        </pc:spChg>
        <pc:spChg chg="mod">
          <ac:chgData name="Murali krishna" userId="9a9e88fc70144a8b" providerId="LiveId" clId="{A0EF224B-140B-4367-94FC-219D9C73FD2A}" dt="2024-05-02T12:55:20.803" v="647" actId="1076"/>
          <ac:spMkLst>
            <pc:docMk/>
            <pc:sldMk cId="4258706971" sldId="262"/>
            <ac:spMk id="11" creationId="{C5E0066B-1B6B-487F-B6B2-A24771CBCC70}"/>
          </ac:spMkLst>
        </pc:spChg>
        <pc:spChg chg="mod">
          <ac:chgData name="Murali krishna" userId="9a9e88fc70144a8b" providerId="LiveId" clId="{A0EF224B-140B-4367-94FC-219D9C73FD2A}" dt="2024-05-02T12:54:59.663" v="642" actId="1076"/>
          <ac:spMkLst>
            <pc:docMk/>
            <pc:sldMk cId="4258706971" sldId="262"/>
            <ac:spMk id="12" creationId="{110A1DB9-0027-49AA-A1FA-5DE4903B37EC}"/>
          </ac:spMkLst>
        </pc:spChg>
        <pc:spChg chg="mod">
          <ac:chgData name="Murali krishna" userId="9a9e88fc70144a8b" providerId="LiveId" clId="{A0EF224B-140B-4367-94FC-219D9C73FD2A}" dt="2024-05-02T12:55:01.358" v="643" actId="1076"/>
          <ac:spMkLst>
            <pc:docMk/>
            <pc:sldMk cId="4258706971" sldId="262"/>
            <ac:spMk id="13" creationId="{ECBCF821-9858-42E8-9371-FC1650609707}"/>
          </ac:spMkLst>
        </pc:spChg>
        <pc:spChg chg="mod">
          <ac:chgData name="Murali krishna" userId="9a9e88fc70144a8b" providerId="LiveId" clId="{A0EF224B-140B-4367-94FC-219D9C73FD2A}" dt="2024-05-02T12:55:02.771" v="644" actId="1076"/>
          <ac:spMkLst>
            <pc:docMk/>
            <pc:sldMk cId="4258706971" sldId="262"/>
            <ac:spMk id="14" creationId="{5C91B378-F4DC-43A7-A1AA-8AEB12F5DC42}"/>
          </ac:spMkLst>
        </pc:spChg>
        <pc:spChg chg="mod">
          <ac:chgData name="Murali krishna" userId="9a9e88fc70144a8b" providerId="LiveId" clId="{A0EF224B-140B-4367-94FC-219D9C73FD2A}" dt="2024-05-02T12:55:32.368" v="650" actId="1076"/>
          <ac:spMkLst>
            <pc:docMk/>
            <pc:sldMk cId="4258706971" sldId="262"/>
            <ac:spMk id="16" creationId="{66C8D0B8-D446-4676-AE0F-FB034648B899}"/>
          </ac:spMkLst>
        </pc:spChg>
        <pc:spChg chg="mod">
          <ac:chgData name="Murali krishna" userId="9a9e88fc70144a8b" providerId="LiveId" clId="{A0EF224B-140B-4367-94FC-219D9C73FD2A}" dt="2024-05-02T12:55:25.212" v="648" actId="1076"/>
          <ac:spMkLst>
            <pc:docMk/>
            <pc:sldMk cId="4258706971" sldId="262"/>
            <ac:spMk id="17" creationId="{F51B1E99-6172-4283-850F-C9DFCF282D6D}"/>
          </ac:spMkLst>
        </pc:spChg>
        <pc:spChg chg="mod">
          <ac:chgData name="Murali krishna" userId="9a9e88fc70144a8b" providerId="LiveId" clId="{A0EF224B-140B-4367-94FC-219D9C73FD2A}" dt="2024-05-02T12:55:13.606" v="646" actId="1076"/>
          <ac:spMkLst>
            <pc:docMk/>
            <pc:sldMk cId="4258706971" sldId="262"/>
            <ac:spMk id="18" creationId="{17DCB17E-1653-4458-B130-869B4A2E10DD}"/>
          </ac:spMkLst>
        </pc:spChg>
        <pc:spChg chg="mod">
          <ac:chgData name="Murali krishna" userId="9a9e88fc70144a8b" providerId="LiveId" clId="{A0EF224B-140B-4367-94FC-219D9C73FD2A}" dt="2024-05-02T12:54:41.160" v="639" actId="1076"/>
          <ac:spMkLst>
            <pc:docMk/>
            <pc:sldMk cId="4258706971" sldId="262"/>
            <ac:spMk id="20" creationId="{3E566CE4-433D-47BF-B698-9E5C1952BC20}"/>
          </ac:spMkLst>
        </pc:spChg>
        <pc:spChg chg="mod">
          <ac:chgData name="Murali krishna" userId="9a9e88fc70144a8b" providerId="LiveId" clId="{A0EF224B-140B-4367-94FC-219D9C73FD2A}" dt="2024-05-02T12:52:57.429" v="559" actId="20577"/>
          <ac:spMkLst>
            <pc:docMk/>
            <pc:sldMk cId="4258706971" sldId="262"/>
            <ac:spMk id="22" creationId="{F261E46F-5868-4373-845B-A4ECBB5B36F8}"/>
          </ac:spMkLst>
        </pc:spChg>
        <pc:spChg chg="mod">
          <ac:chgData name="Murali krishna" userId="9a9e88fc70144a8b" providerId="LiveId" clId="{A0EF224B-140B-4367-94FC-219D9C73FD2A}" dt="2024-05-02T12:54:05.475" v="632" actId="20577"/>
          <ac:spMkLst>
            <pc:docMk/>
            <pc:sldMk cId="4258706971" sldId="262"/>
            <ac:spMk id="25" creationId="{DC30F4BD-802A-8B89-71AD-05443FBE6ED0}"/>
          </ac:spMkLst>
        </pc:spChg>
        <pc:spChg chg="mod topLvl">
          <ac:chgData name="Murali krishna" userId="9a9e88fc70144a8b" providerId="LiveId" clId="{A0EF224B-140B-4367-94FC-219D9C73FD2A}" dt="2024-05-02T12:53:18.661" v="572" actId="478"/>
          <ac:spMkLst>
            <pc:docMk/>
            <pc:sldMk cId="4258706971" sldId="262"/>
            <ac:spMk id="36" creationId="{E419D761-E7D0-4E20-8B5C-89E2989D71E7}"/>
          </ac:spMkLst>
        </pc:spChg>
        <pc:spChg chg="add del mod topLvl">
          <ac:chgData name="Murali krishna" userId="9a9e88fc70144a8b" providerId="LiveId" clId="{A0EF224B-140B-4367-94FC-219D9C73FD2A}" dt="2024-05-02T12:53:30.937" v="603" actId="20577"/>
          <ac:spMkLst>
            <pc:docMk/>
            <pc:sldMk cId="4258706971" sldId="262"/>
            <ac:spMk id="37" creationId="{55E6AA1F-E64F-4CAB-9A52-B1372790213C}"/>
          </ac:spMkLst>
        </pc:spChg>
        <pc:spChg chg="mod">
          <ac:chgData name="Murali krishna" userId="9a9e88fc70144a8b" providerId="LiveId" clId="{A0EF224B-140B-4367-94FC-219D9C73FD2A}" dt="2024-05-02T12:53:49.476" v="620" actId="20577"/>
          <ac:spMkLst>
            <pc:docMk/>
            <pc:sldMk cId="4258706971" sldId="262"/>
            <ac:spMk id="40" creationId="{A49BA546-E4FA-4782-A141-8A059F349FE4}"/>
          </ac:spMkLst>
        </pc:spChg>
        <pc:grpChg chg="mod">
          <ac:chgData name="Murali krishna" userId="9a9e88fc70144a8b" providerId="LiveId" clId="{A0EF224B-140B-4367-94FC-219D9C73FD2A}" dt="2024-05-02T12:54:20.523" v="635" actId="1076"/>
          <ac:grpSpMkLst>
            <pc:docMk/>
            <pc:sldMk cId="4258706971" sldId="262"/>
            <ac:grpSpMk id="3" creationId="{DC8F2182-BFB4-4EFE-B43E-A354E72F9726}"/>
          </ac:grpSpMkLst>
        </pc:grpChg>
        <pc:grpChg chg="add del mod">
          <ac:chgData name="Murali krishna" userId="9a9e88fc70144a8b" providerId="LiveId" clId="{A0EF224B-140B-4367-94FC-219D9C73FD2A}" dt="2024-05-02T12:55:07.640" v="645" actId="1076"/>
          <ac:grpSpMkLst>
            <pc:docMk/>
            <pc:sldMk cId="4258706971" sldId="262"/>
            <ac:grpSpMk id="35" creationId="{227FD03E-67FE-4BFB-8DDF-AF726D4C037D}"/>
          </ac:grpSpMkLst>
        </pc:grpChg>
        <pc:grpChg chg="mod">
          <ac:chgData name="Murali krishna" userId="9a9e88fc70144a8b" providerId="LiveId" clId="{A0EF224B-140B-4367-94FC-219D9C73FD2A}" dt="2024-05-02T12:54:13.661" v="633" actId="1076"/>
          <ac:grpSpMkLst>
            <pc:docMk/>
            <pc:sldMk cId="4258706971" sldId="262"/>
            <ac:grpSpMk id="38" creationId="{61BB5368-840A-4F3C-ABF9-CAC15C70EF51}"/>
          </ac:grpSpMkLst>
        </pc:grpChg>
      </pc:sldChg>
      <pc:sldChg chg="addSp delSp modSp mod">
        <pc:chgData name="Murali krishna" userId="9a9e88fc70144a8b" providerId="LiveId" clId="{A0EF224B-140B-4367-94FC-219D9C73FD2A}" dt="2024-05-02T12:41:57.773" v="330" actId="403"/>
        <pc:sldMkLst>
          <pc:docMk/>
          <pc:sldMk cId="1485677363" sldId="263"/>
        </pc:sldMkLst>
        <pc:spChg chg="mod">
          <ac:chgData name="Murali krishna" userId="9a9e88fc70144a8b" providerId="LiveId" clId="{A0EF224B-140B-4367-94FC-219D9C73FD2A}" dt="2024-05-02T12:41:57.773" v="330" actId="403"/>
          <ac:spMkLst>
            <pc:docMk/>
            <pc:sldMk cId="1485677363" sldId="263"/>
            <ac:spMk id="2" creationId="{153F122D-639E-3C06-541C-19F0DC51E960}"/>
          </ac:spMkLst>
        </pc:spChg>
        <pc:spChg chg="add mod">
          <ac:chgData name="Murali krishna" userId="9a9e88fc70144a8b" providerId="LiveId" clId="{A0EF224B-140B-4367-94FC-219D9C73FD2A}" dt="2024-05-02T12:41:43.427" v="326" actId="1076"/>
          <ac:spMkLst>
            <pc:docMk/>
            <pc:sldMk cId="1485677363" sldId="263"/>
            <ac:spMk id="3" creationId="{98C216FB-5E07-746F-2F49-A61659BF17A6}"/>
          </ac:spMkLst>
        </pc:spChg>
        <pc:spChg chg="add mod">
          <ac:chgData name="Murali krishna" userId="9a9e88fc70144a8b" providerId="LiveId" clId="{A0EF224B-140B-4367-94FC-219D9C73FD2A}" dt="2024-05-02T12:40:45.185" v="317" actId="20577"/>
          <ac:spMkLst>
            <pc:docMk/>
            <pc:sldMk cId="1485677363" sldId="263"/>
            <ac:spMk id="6" creationId="{7D9999BE-2FDC-84FC-703B-EE21F3783E99}"/>
          </ac:spMkLst>
        </pc:spChg>
        <pc:picChg chg="del">
          <ac:chgData name="Murali krishna" userId="9a9e88fc70144a8b" providerId="LiveId" clId="{A0EF224B-140B-4367-94FC-219D9C73FD2A}" dt="2024-05-02T12:32:08.145" v="185" actId="478"/>
          <ac:picMkLst>
            <pc:docMk/>
            <pc:sldMk cId="1485677363" sldId="263"/>
            <ac:picMk id="4" creationId="{F096B342-C97E-5928-C841-D0BB8561FA10}"/>
          </ac:picMkLst>
        </pc:picChg>
      </pc:sldChg>
      <pc:sldChg chg="addSp modSp mod ord">
        <pc:chgData name="Murali krishna" userId="9a9e88fc70144a8b" providerId="LiveId" clId="{A0EF224B-140B-4367-94FC-219D9C73FD2A}" dt="2024-05-02T13:07:12.052" v="689" actId="14100"/>
        <pc:sldMkLst>
          <pc:docMk/>
          <pc:sldMk cId="631789645" sldId="267"/>
        </pc:sldMkLst>
        <pc:spChg chg="mod">
          <ac:chgData name="Murali krishna" userId="9a9e88fc70144a8b" providerId="LiveId" clId="{A0EF224B-140B-4367-94FC-219D9C73FD2A}" dt="2024-05-02T12:39:37.585" v="291" actId="20577"/>
          <ac:spMkLst>
            <pc:docMk/>
            <pc:sldMk cId="631789645" sldId="267"/>
            <ac:spMk id="2" creationId="{C9A42295-5664-40FC-9495-1F3DBAF0CCFA}"/>
          </ac:spMkLst>
        </pc:spChg>
        <pc:spChg chg="mod">
          <ac:chgData name="Murali krishna" userId="9a9e88fc70144a8b" providerId="LiveId" clId="{A0EF224B-140B-4367-94FC-219D9C73FD2A}" dt="2024-05-02T12:39:26.149" v="289" actId="404"/>
          <ac:spMkLst>
            <pc:docMk/>
            <pc:sldMk cId="631789645" sldId="267"/>
            <ac:spMk id="9" creationId="{F8E7F467-86DB-7818-B576-9B0A92129BE7}"/>
          </ac:spMkLst>
        </pc:spChg>
        <pc:picChg chg="add mod">
          <ac:chgData name="Murali krishna" userId="9a9e88fc70144a8b" providerId="LiveId" clId="{A0EF224B-140B-4367-94FC-219D9C73FD2A}" dt="2024-05-02T13:07:12.052" v="689" actId="14100"/>
          <ac:picMkLst>
            <pc:docMk/>
            <pc:sldMk cId="631789645" sldId="267"/>
            <ac:picMk id="5122" creationId="{33F3AC53-BFEB-85AF-D3B0-C6B1D9830BE1}"/>
          </ac:picMkLst>
        </pc:picChg>
      </pc:sldChg>
      <pc:sldChg chg="addSp delSp modSp mod">
        <pc:chgData name="Murali krishna" userId="9a9e88fc70144a8b" providerId="LiveId" clId="{A0EF224B-140B-4367-94FC-219D9C73FD2A}" dt="2024-05-02T13:06:15.795" v="681" actId="1076"/>
        <pc:sldMkLst>
          <pc:docMk/>
          <pc:sldMk cId="401703988" sldId="268"/>
        </pc:sldMkLst>
        <pc:spChg chg="mod">
          <ac:chgData name="Murali krishna" userId="9a9e88fc70144a8b" providerId="LiveId" clId="{A0EF224B-140B-4367-94FC-219D9C73FD2A}" dt="2024-05-02T12:45:11.391" v="355" actId="403"/>
          <ac:spMkLst>
            <pc:docMk/>
            <pc:sldMk cId="401703988" sldId="268"/>
            <ac:spMk id="2" creationId="{36AA56DA-E7DB-A776-7059-E5DB572A65D9}"/>
          </ac:spMkLst>
        </pc:spChg>
        <pc:spChg chg="mod">
          <ac:chgData name="Murali krishna" userId="9a9e88fc70144a8b" providerId="LiveId" clId="{A0EF224B-140B-4367-94FC-219D9C73FD2A}" dt="2024-05-02T12:44:43.344" v="344" actId="27636"/>
          <ac:spMkLst>
            <pc:docMk/>
            <pc:sldMk cId="401703988" sldId="268"/>
            <ac:spMk id="11" creationId="{BFE34BBE-8C27-4E34-44CA-EFB7D0113A8C}"/>
          </ac:spMkLst>
        </pc:spChg>
        <pc:picChg chg="del">
          <ac:chgData name="Murali krishna" userId="9a9e88fc70144a8b" providerId="LiveId" clId="{A0EF224B-140B-4367-94FC-219D9C73FD2A}" dt="2024-05-02T13:05:42.447" v="669" actId="478"/>
          <ac:picMkLst>
            <pc:docMk/>
            <pc:sldMk cId="401703988" sldId="268"/>
            <ac:picMk id="2050" creationId="{111F9625-46C0-028A-A6A2-B6553BAA25E2}"/>
          </ac:picMkLst>
        </pc:picChg>
        <pc:picChg chg="add del">
          <ac:chgData name="Murali krishna" userId="9a9e88fc70144a8b" providerId="LiveId" clId="{A0EF224B-140B-4367-94FC-219D9C73FD2A}" dt="2024-05-02T13:05:42.447" v="669" actId="478"/>
          <ac:picMkLst>
            <pc:docMk/>
            <pc:sldMk cId="401703988" sldId="268"/>
            <ac:picMk id="3074" creationId="{52EAEC42-54CD-D99B-8ACC-8D40776D6F29}"/>
          </ac:picMkLst>
        </pc:picChg>
        <pc:picChg chg="add mod">
          <ac:chgData name="Murali krishna" userId="9a9e88fc70144a8b" providerId="LiveId" clId="{A0EF224B-140B-4367-94FC-219D9C73FD2A}" dt="2024-05-02T13:05:52.333" v="676" actId="1076"/>
          <ac:picMkLst>
            <pc:docMk/>
            <pc:sldMk cId="401703988" sldId="268"/>
            <ac:picMk id="3076" creationId="{DDC1FD62-20AD-6888-0017-6E5761D2A8AF}"/>
          </ac:picMkLst>
        </pc:picChg>
        <pc:picChg chg="add mod">
          <ac:chgData name="Murali krishna" userId="9a9e88fc70144a8b" providerId="LiveId" clId="{A0EF224B-140B-4367-94FC-219D9C73FD2A}" dt="2024-05-02T13:06:15.795" v="681" actId="1076"/>
          <ac:picMkLst>
            <pc:docMk/>
            <pc:sldMk cId="401703988" sldId="268"/>
            <ac:picMk id="3078" creationId="{A0F6B941-0404-C076-2058-D91E5AC1E08F}"/>
          </ac:picMkLst>
        </pc:picChg>
      </pc:sldChg>
      <pc:sldChg chg="addSp delSp modSp mod">
        <pc:chgData name="Murali krishna" userId="9a9e88fc70144a8b" providerId="LiveId" clId="{A0EF224B-140B-4367-94FC-219D9C73FD2A}" dt="2024-05-02T13:30:41.952" v="697" actId="1076"/>
        <pc:sldMkLst>
          <pc:docMk/>
          <pc:sldMk cId="3324127430" sldId="271"/>
        </pc:sldMkLst>
        <pc:spChg chg="mod">
          <ac:chgData name="Murali krishna" userId="9a9e88fc70144a8b" providerId="LiveId" clId="{A0EF224B-140B-4367-94FC-219D9C73FD2A}" dt="2024-05-02T12:45:50.304" v="372" actId="20577"/>
          <ac:spMkLst>
            <pc:docMk/>
            <pc:sldMk cId="3324127430" sldId="271"/>
            <ac:spMk id="2" creationId="{ABB6D522-1E42-DFEE-E988-5A942B407824}"/>
          </ac:spMkLst>
        </pc:spChg>
        <pc:spChg chg="mod">
          <ac:chgData name="Murali krishna" userId="9a9e88fc70144a8b" providerId="LiveId" clId="{A0EF224B-140B-4367-94FC-219D9C73FD2A}" dt="2024-05-02T12:46:04.687" v="375" actId="404"/>
          <ac:spMkLst>
            <pc:docMk/>
            <pc:sldMk cId="3324127430" sldId="271"/>
            <ac:spMk id="8" creationId="{01691090-D893-43DF-0E49-1CDA51D32BD6}"/>
          </ac:spMkLst>
        </pc:spChg>
        <pc:picChg chg="del">
          <ac:chgData name="Murali krishna" userId="9a9e88fc70144a8b" providerId="LiveId" clId="{A0EF224B-140B-4367-94FC-219D9C73FD2A}" dt="2024-05-02T13:30:16.403" v="690" actId="478"/>
          <ac:picMkLst>
            <pc:docMk/>
            <pc:sldMk cId="3324127430" sldId="271"/>
            <ac:picMk id="5122" creationId="{AAF0BEA3-D607-8C67-8766-E1DC318D7215}"/>
          </ac:picMkLst>
        </pc:picChg>
        <pc:picChg chg="add mod">
          <ac:chgData name="Murali krishna" userId="9a9e88fc70144a8b" providerId="LiveId" clId="{A0EF224B-140B-4367-94FC-219D9C73FD2A}" dt="2024-05-02T13:30:41.952" v="697" actId="1076"/>
          <ac:picMkLst>
            <pc:docMk/>
            <pc:sldMk cId="3324127430" sldId="271"/>
            <ac:picMk id="6146" creationId="{3D025694-0F17-3CD2-A42E-F64EBA751704}"/>
          </ac:picMkLst>
        </pc:picChg>
      </pc:sldChg>
      <pc:sldChg chg="delSp modSp mod">
        <pc:chgData name="Murali krishna" userId="9a9e88fc70144a8b" providerId="LiveId" clId="{A0EF224B-140B-4367-94FC-219D9C73FD2A}" dt="2024-05-02T13:35:55.360" v="728" actId="478"/>
        <pc:sldMkLst>
          <pc:docMk/>
          <pc:sldMk cId="3229281018" sldId="275"/>
        </pc:sldMkLst>
        <pc:spChg chg="mod">
          <ac:chgData name="Murali krishna" userId="9a9e88fc70144a8b" providerId="LiveId" clId="{A0EF224B-140B-4367-94FC-219D9C73FD2A}" dt="2024-05-02T12:47:06.475" v="404" actId="20577"/>
          <ac:spMkLst>
            <pc:docMk/>
            <pc:sldMk cId="3229281018" sldId="275"/>
            <ac:spMk id="2" creationId="{F7BB056E-8202-330A-D3E9-CB562770A3CD}"/>
          </ac:spMkLst>
        </pc:spChg>
        <pc:spChg chg="mod">
          <ac:chgData name="Murali krishna" userId="9a9e88fc70144a8b" providerId="LiveId" clId="{A0EF224B-140B-4367-94FC-219D9C73FD2A}" dt="2024-05-02T13:35:29.732" v="723" actId="255"/>
          <ac:spMkLst>
            <pc:docMk/>
            <pc:sldMk cId="3229281018" sldId="275"/>
            <ac:spMk id="4" creationId="{1BB03E89-C291-80B7-4896-B5D9CE3FB65A}"/>
          </ac:spMkLst>
        </pc:spChg>
        <pc:picChg chg="del">
          <ac:chgData name="Murali krishna" userId="9a9e88fc70144a8b" providerId="LiveId" clId="{A0EF224B-140B-4367-94FC-219D9C73FD2A}" dt="2024-05-02T13:35:55.360" v="728" actId="478"/>
          <ac:picMkLst>
            <pc:docMk/>
            <pc:sldMk cId="3229281018" sldId="275"/>
            <ac:picMk id="1026" creationId="{794FB9FD-2D08-BD5A-7B5E-325D527B4485}"/>
          </ac:picMkLst>
        </pc:picChg>
      </pc:sldChg>
      <pc:sldChg chg="delSp modSp del mod">
        <pc:chgData name="Murali krishna" userId="9a9e88fc70144a8b" providerId="LiveId" clId="{A0EF224B-140B-4367-94FC-219D9C73FD2A}" dt="2024-05-02T12:50:55.878" v="479" actId="2696"/>
        <pc:sldMkLst>
          <pc:docMk/>
          <pc:sldMk cId="2218183770" sldId="278"/>
        </pc:sldMkLst>
        <pc:spChg chg="mod">
          <ac:chgData name="Murali krishna" userId="9a9e88fc70144a8b" providerId="LiveId" clId="{A0EF224B-140B-4367-94FC-219D9C73FD2A}" dt="2024-05-02T12:49:12.777" v="452" actId="20577"/>
          <ac:spMkLst>
            <pc:docMk/>
            <pc:sldMk cId="2218183770" sldId="278"/>
            <ac:spMk id="2" creationId="{7EB1083C-35C0-78D9-0E91-AF3A1ACB2DF0}"/>
          </ac:spMkLst>
        </pc:spChg>
        <pc:spChg chg="mod">
          <ac:chgData name="Murali krishna" userId="9a9e88fc70144a8b" providerId="LiveId" clId="{A0EF224B-140B-4367-94FC-219D9C73FD2A}" dt="2024-05-02T12:49:18.518" v="453" actId="1076"/>
          <ac:spMkLst>
            <pc:docMk/>
            <pc:sldMk cId="2218183770" sldId="278"/>
            <ac:spMk id="7" creationId="{89C9344D-7FA5-42C2-41A8-7B9890C88D91}"/>
          </ac:spMkLst>
        </pc:spChg>
        <pc:picChg chg="del">
          <ac:chgData name="Murali krishna" userId="9a9e88fc70144a8b" providerId="LiveId" clId="{A0EF224B-140B-4367-94FC-219D9C73FD2A}" dt="2024-05-02T12:48:26.467" v="434" actId="478"/>
          <ac:picMkLst>
            <pc:docMk/>
            <pc:sldMk cId="2218183770" sldId="278"/>
            <ac:picMk id="3" creationId="{CDB6DBD6-6421-B14D-2E78-85DDFE6E690D}"/>
          </ac:picMkLst>
        </pc:picChg>
      </pc:sldChg>
      <pc:sldChg chg="del">
        <pc:chgData name="Murali krishna" userId="9a9e88fc70144a8b" providerId="LiveId" clId="{A0EF224B-140B-4367-94FC-219D9C73FD2A}" dt="2024-05-02T12:51:15.752" v="483" actId="2696"/>
        <pc:sldMkLst>
          <pc:docMk/>
          <pc:sldMk cId="1024282375" sldId="281"/>
        </pc:sldMkLst>
      </pc:sldChg>
      <pc:sldChg chg="delSp modSp mod">
        <pc:chgData name="Murali krishna" userId="9a9e88fc70144a8b" providerId="LiveId" clId="{A0EF224B-140B-4367-94FC-219D9C73FD2A}" dt="2024-05-02T13:37:31.949" v="734" actId="1076"/>
        <pc:sldMkLst>
          <pc:docMk/>
          <pc:sldMk cId="3153529812" sldId="282"/>
        </pc:sldMkLst>
        <pc:spChg chg="mod">
          <ac:chgData name="Murali krishna" userId="9a9e88fc70144a8b" providerId="LiveId" clId="{A0EF224B-140B-4367-94FC-219D9C73FD2A}" dt="2024-05-02T13:36:40.546" v="732" actId="1076"/>
          <ac:spMkLst>
            <pc:docMk/>
            <pc:sldMk cId="3153529812" sldId="282"/>
            <ac:spMk id="2" creationId="{0C23F618-108D-131D-363A-EA323680E03D}"/>
          </ac:spMkLst>
        </pc:spChg>
        <pc:spChg chg="mod">
          <ac:chgData name="Murali krishna" userId="9a9e88fc70144a8b" providerId="LiveId" clId="{A0EF224B-140B-4367-94FC-219D9C73FD2A}" dt="2024-05-02T13:37:31.949" v="734" actId="1076"/>
          <ac:spMkLst>
            <pc:docMk/>
            <pc:sldMk cId="3153529812" sldId="282"/>
            <ac:spMk id="5" creationId="{A3C728AC-3BD0-3EEA-66BC-C1CB0EF30E8A}"/>
          </ac:spMkLst>
        </pc:spChg>
        <pc:picChg chg="del">
          <ac:chgData name="Murali krishna" userId="9a9e88fc70144a8b" providerId="LiveId" clId="{A0EF224B-140B-4367-94FC-219D9C73FD2A}" dt="2024-05-02T13:35:48.641" v="727" actId="478"/>
          <ac:picMkLst>
            <pc:docMk/>
            <pc:sldMk cId="3153529812" sldId="282"/>
            <ac:picMk id="8" creationId="{993EA927-172F-93A4-12FC-03210771CF5D}"/>
          </ac:picMkLst>
        </pc:picChg>
      </pc:sldChg>
      <pc:sldChg chg="addSp delSp modSp">
        <pc:chgData name="Murali krishna" userId="9a9e88fc70144a8b" providerId="LiveId" clId="{A0EF224B-140B-4367-94FC-219D9C73FD2A}" dt="2024-05-02T13:31:40.370" v="706" actId="1076"/>
        <pc:sldMkLst>
          <pc:docMk/>
          <pc:sldMk cId="2393712170" sldId="283"/>
        </pc:sldMkLst>
        <pc:picChg chg="add">
          <ac:chgData name="Murali krishna" userId="9a9e88fc70144a8b" providerId="LiveId" clId="{A0EF224B-140B-4367-94FC-219D9C73FD2A}" dt="2024-05-02T13:06:51.227" v="683"/>
          <ac:picMkLst>
            <pc:docMk/>
            <pc:sldMk cId="2393712170" sldId="283"/>
            <ac:picMk id="4098" creationId="{155320E7-1DAD-9CEA-EBB7-656F7BC9A585}"/>
          </ac:picMkLst>
        </pc:picChg>
        <pc:picChg chg="add mod">
          <ac:chgData name="Murali krishna" userId="9a9e88fc70144a8b" providerId="LiveId" clId="{A0EF224B-140B-4367-94FC-219D9C73FD2A}" dt="2024-05-02T13:31:40.370" v="706" actId="1076"/>
          <ac:picMkLst>
            <pc:docMk/>
            <pc:sldMk cId="2393712170" sldId="283"/>
            <ac:picMk id="4100" creationId="{A1E79AA1-9326-9A42-C1CF-5AAAD7500C86}"/>
          </ac:picMkLst>
        </pc:picChg>
        <pc:picChg chg="add del">
          <ac:chgData name="Murali krishna" userId="9a9e88fc70144a8b" providerId="LiveId" clId="{A0EF224B-140B-4367-94FC-219D9C73FD2A}" dt="2024-05-02T13:31:21.595" v="698" actId="478"/>
          <ac:picMkLst>
            <pc:docMk/>
            <pc:sldMk cId="2393712170" sldId="283"/>
            <ac:picMk id="6146" creationId="{3D91ECB5-4505-DDA1-F106-3B2504302FEF}"/>
          </ac:picMkLst>
        </pc:picChg>
      </pc:sldChg>
      <pc:sldChg chg="modSp mod ord">
        <pc:chgData name="Murali krishna" userId="9a9e88fc70144a8b" providerId="LiveId" clId="{A0EF224B-140B-4367-94FC-219D9C73FD2A}" dt="2024-05-02T13:37:46.027" v="735" actId="255"/>
        <pc:sldMkLst>
          <pc:docMk/>
          <pc:sldMk cId="248321688" sldId="284"/>
        </pc:sldMkLst>
        <pc:spChg chg="mod">
          <ac:chgData name="Murali krishna" userId="9a9e88fc70144a8b" providerId="LiveId" clId="{A0EF224B-140B-4367-94FC-219D9C73FD2A}" dt="2024-05-02T12:50:41.421" v="476" actId="20577"/>
          <ac:spMkLst>
            <pc:docMk/>
            <pc:sldMk cId="248321688" sldId="284"/>
            <ac:spMk id="2" creationId="{1A0C32A2-4907-B127-A476-BFAC954954A1}"/>
          </ac:spMkLst>
        </pc:spChg>
        <pc:spChg chg="mod">
          <ac:chgData name="Murali krishna" userId="9a9e88fc70144a8b" providerId="LiveId" clId="{A0EF224B-140B-4367-94FC-219D9C73FD2A}" dt="2024-05-02T13:37:46.027" v="735" actId="255"/>
          <ac:spMkLst>
            <pc:docMk/>
            <pc:sldMk cId="248321688" sldId="284"/>
            <ac:spMk id="17" creationId="{D03E1F2D-A0FA-A930-552C-00ED6CF8DBF5}"/>
          </ac:spMkLst>
        </pc:spChg>
      </pc:sldChg>
      <pc:sldChg chg="delSp modSp add mod">
        <pc:chgData name="Murali krishna" userId="9a9e88fc70144a8b" providerId="LiveId" clId="{A0EF224B-140B-4367-94FC-219D9C73FD2A}" dt="2024-05-02T13:36:02.327" v="729" actId="478"/>
        <pc:sldMkLst>
          <pc:docMk/>
          <pc:sldMk cId="2830609805" sldId="285"/>
        </pc:sldMkLst>
        <pc:spChg chg="mod">
          <ac:chgData name="Murali krishna" userId="9a9e88fc70144a8b" providerId="LiveId" clId="{A0EF224B-140B-4367-94FC-219D9C73FD2A}" dt="2024-05-02T13:35:40.068" v="726" actId="20577"/>
          <ac:spMkLst>
            <pc:docMk/>
            <pc:sldMk cId="2830609805" sldId="285"/>
            <ac:spMk id="2" creationId="{F7BB056E-8202-330A-D3E9-CB562770A3CD}"/>
          </ac:spMkLst>
        </pc:spChg>
        <pc:spChg chg="mod">
          <ac:chgData name="Murali krishna" userId="9a9e88fc70144a8b" providerId="LiveId" clId="{A0EF224B-140B-4367-94FC-219D9C73FD2A}" dt="2024-05-02T13:35:34.476" v="724" actId="20577"/>
          <ac:spMkLst>
            <pc:docMk/>
            <pc:sldMk cId="2830609805" sldId="285"/>
            <ac:spMk id="4" creationId="{1BB03E89-C291-80B7-4896-B5D9CE3FB65A}"/>
          </ac:spMkLst>
        </pc:spChg>
        <pc:picChg chg="del">
          <ac:chgData name="Murali krishna" userId="9a9e88fc70144a8b" providerId="LiveId" clId="{A0EF224B-140B-4367-94FC-219D9C73FD2A}" dt="2024-05-02T13:36:02.327" v="729" actId="478"/>
          <ac:picMkLst>
            <pc:docMk/>
            <pc:sldMk cId="2830609805" sldId="285"/>
            <ac:picMk id="1026" creationId="{794FB9FD-2D08-BD5A-7B5E-325D527B4485}"/>
          </ac:picMkLst>
        </pc:picChg>
      </pc:sldChg>
      <pc:sldChg chg="del">
        <pc:chgData name="Murali krishna" userId="9a9e88fc70144a8b" providerId="LiveId" clId="{A0EF224B-140B-4367-94FC-219D9C73FD2A}" dt="2024-05-02T12:50:59.759" v="480" actId="2696"/>
        <pc:sldMkLst>
          <pc:docMk/>
          <pc:sldMk cId="3844612353" sldId="285"/>
        </pc:sldMkLst>
      </pc:sldChg>
      <pc:sldChg chg="del">
        <pc:chgData name="Murali krishna" userId="9a9e88fc70144a8b" providerId="LiveId" clId="{A0EF224B-140B-4367-94FC-219D9C73FD2A}" dt="2024-05-02T12:51:02.701" v="481" actId="2696"/>
        <pc:sldMkLst>
          <pc:docMk/>
          <pc:sldMk cId="2395827238" sldId="286"/>
        </pc:sldMkLst>
      </pc:sldChg>
      <pc:sldChg chg="del">
        <pc:chgData name="Murali krishna" userId="9a9e88fc70144a8b" providerId="LiveId" clId="{A0EF224B-140B-4367-94FC-219D9C73FD2A}" dt="2024-05-02T12:51:05.084" v="482" actId="2696"/>
        <pc:sldMkLst>
          <pc:docMk/>
          <pc:sldMk cId="204199207" sldId="287"/>
        </pc:sldMkLst>
      </pc:sldChg>
      <pc:sldChg chg="new del">
        <pc:chgData name="Murali krishna" userId="9a9e88fc70144a8b" providerId="LiveId" clId="{A0EF224B-140B-4367-94FC-219D9C73FD2A}" dt="2024-05-02T12:34:21.022" v="232" actId="47"/>
        <pc:sldMkLst>
          <pc:docMk/>
          <pc:sldMk cId="4275157930" sldId="288"/>
        </pc:sldMkLst>
      </pc:sldChg>
      <pc:sldChg chg="new del">
        <pc:chgData name="Murali krishna" userId="9a9e88fc70144a8b" providerId="LiveId" clId="{A0EF224B-140B-4367-94FC-219D9C73FD2A}" dt="2024-05-02T12:34:18.251" v="231" actId="47"/>
        <pc:sldMkLst>
          <pc:docMk/>
          <pc:sldMk cId="2879183562"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2433-A11C-467D-9A9B-B5AB62B46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B0D9AF-F261-42E2-89E9-49E2ABCAC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F4AFAE-4AE9-41A1-9573-4A510CAAAD4C}"/>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14F6EBCF-0525-4ED6-845C-D2F049BD2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F403B-F81A-4526-A753-BF8AF95FF73C}"/>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48872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DBEB-7537-4E9C-9754-94D2BB8AD1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B884AC-32B1-4E36-9CC4-6E6C331C3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77E10-2D89-463A-B8C4-D1CD5AFA7CC5}"/>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60E9B675-4D70-4BFD-9C07-5C18F79CF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2CF46-281A-466C-9276-78DCCB736EDF}"/>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30876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1CF43-805A-4010-84A7-82A842BDA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F5203-5FF8-4572-B5E3-25B78B8AF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3432F-84E0-4C18-A93D-B0FB9B7D9B53}"/>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185374AE-844B-44ED-8F74-792937DE2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08A1F-8CE1-4CC6-AF39-D094857DEAD5}"/>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49295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3E5662-3331-4B85-A64A-7EFDBD0082B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15384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E5662-3331-4B85-A64A-7EFDBD0082B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761391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E5662-3331-4B85-A64A-7EFDBD0082B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948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3E5662-3331-4B85-A64A-7EFDBD0082B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03266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3E5662-3331-4B85-A64A-7EFDBD0082B1}"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36856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3E5662-3331-4B85-A64A-7EFDBD0082B1}"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299414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E5662-3331-4B85-A64A-7EFDBD0082B1}"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258468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E5662-3331-4B85-A64A-7EFDBD0082B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88330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A32-A344-4C9F-B75F-AC43F6D52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0D9084-DEBE-4024-BD5C-A4020FA4E4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3259B-0923-4993-930C-A57BB0EC2CD2}"/>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353869F0-CCCF-4E34-B08A-06670946C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6AAB5-16D9-4F49-8F36-4FBC270DDA27}"/>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986887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E5662-3331-4B85-A64A-7EFDBD0082B1}"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4800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E5662-3331-4B85-A64A-7EFDBD0082B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696409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E5662-3331-4B85-A64A-7EFDBD0082B1}"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17372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B3A4-49D5-4497-805F-579654CD6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E703C3-C15B-4310-9DA2-83C3E1959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2602E-1319-4B5E-BC1A-E17E06AC9994}"/>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4B552D03-34C8-4CA2-B839-1F0EBECCC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B4902-4594-4A80-A3F9-17C9166D53C0}"/>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3585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1024-D911-4306-B3B3-3AE9A7DC5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2E1C5F-98E6-486A-8766-50599F7B0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91DCE-4855-4C77-BFA5-AAAAD48B12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7C1E05-0414-4DA5-8BF4-A5C93696FF9E}"/>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6" name="Footer Placeholder 5">
            <a:extLst>
              <a:ext uri="{FF2B5EF4-FFF2-40B4-BE49-F238E27FC236}">
                <a16:creationId xmlns:a16="http://schemas.microsoft.com/office/drawing/2014/main" id="{8B585246-839B-4090-9A99-D123D21C99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F828D-270D-4C7B-BD51-ADBB8F7EBF0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81533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6502-E36C-4C12-9AA5-B870C176A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9B8E48-C626-4A98-A9C8-F051F2038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F3618-306D-4A7B-80FB-DD26B494C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3D9DA-4C69-4BF1-9EB1-10840C0FD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E1AC0-15E1-45BA-A23A-0487A3E6F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3C60ED-EDB4-48BD-9C0A-32C0739B894D}"/>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8" name="Footer Placeholder 7">
            <a:extLst>
              <a:ext uri="{FF2B5EF4-FFF2-40B4-BE49-F238E27FC236}">
                <a16:creationId xmlns:a16="http://schemas.microsoft.com/office/drawing/2014/main" id="{70097FCF-6DE0-43C1-8E43-BF045F967D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1ED76C-2FCB-46B3-8FC1-A8DE320E7D2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49033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06C5-3486-4C3B-A5DB-5A5870B7F3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E95BB6-C228-43C1-8F71-23F7A72FE3E7}"/>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4" name="Footer Placeholder 3">
            <a:extLst>
              <a:ext uri="{FF2B5EF4-FFF2-40B4-BE49-F238E27FC236}">
                <a16:creationId xmlns:a16="http://schemas.microsoft.com/office/drawing/2014/main" id="{E46105A1-C070-44A3-97D6-F0F49C14C8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6C0281-4996-4D91-ABBB-ED8E7580D88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53093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2ED16-D460-43E9-A760-535BE2E9ED06}"/>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3" name="Footer Placeholder 2">
            <a:extLst>
              <a:ext uri="{FF2B5EF4-FFF2-40B4-BE49-F238E27FC236}">
                <a16:creationId xmlns:a16="http://schemas.microsoft.com/office/drawing/2014/main" id="{768DA1F9-8B22-4361-9D24-6938554A2B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DD10B2-4D42-458F-B753-64FCFE74E98E}"/>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399351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C6B1-0F0F-4878-A032-3B25DCCCD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665B9E-8DC7-4D20-BC31-D085D2EB7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8B1B06-5051-4EE2-B0FE-485DBE096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CC75E-D8A2-4705-A86C-1B87C68A78AB}"/>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6" name="Footer Placeholder 5">
            <a:extLst>
              <a:ext uri="{FF2B5EF4-FFF2-40B4-BE49-F238E27FC236}">
                <a16:creationId xmlns:a16="http://schemas.microsoft.com/office/drawing/2014/main" id="{0C6C2C4B-4E10-48CF-9568-6B98A7A40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70C86-AAE5-4F16-B59C-E1883D806FFB}"/>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18837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5797-41D1-4118-A540-A97C3698A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F88AE6-8E5F-485A-83BA-72B716DC2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440471-EA76-4A61-9632-FC358A9BD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E6A53-F4C8-4EC9-A428-FCDB4CD086D5}"/>
              </a:ext>
            </a:extLst>
          </p:cNvPr>
          <p:cNvSpPr>
            <a:spLocks noGrp="1"/>
          </p:cNvSpPr>
          <p:nvPr>
            <p:ph type="dt" sz="half" idx="10"/>
          </p:nvPr>
        </p:nvSpPr>
        <p:spPr/>
        <p:txBody>
          <a:bodyPr/>
          <a:lstStyle/>
          <a:p>
            <a:fld id="{EE43563F-D153-4E7D-A74E-5633A1477076}" type="datetimeFigureOut">
              <a:rPr lang="en-IN" smtClean="0"/>
              <a:t>02-05-2024</a:t>
            </a:fld>
            <a:endParaRPr lang="en-IN"/>
          </a:p>
        </p:txBody>
      </p:sp>
      <p:sp>
        <p:nvSpPr>
          <p:cNvPr id="6" name="Footer Placeholder 5">
            <a:extLst>
              <a:ext uri="{FF2B5EF4-FFF2-40B4-BE49-F238E27FC236}">
                <a16:creationId xmlns:a16="http://schemas.microsoft.com/office/drawing/2014/main" id="{A8A749ED-95AE-4A48-96E9-2662E259A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57FEC-811A-4FB8-911D-0BFF09776059}"/>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54047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B56C7-C251-4A99-909D-1035BB89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A6790-9027-4ABA-BEA0-1387A6D81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53012F-3560-436B-B440-FB2A4BDDB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3563F-D153-4E7D-A74E-5633A1477076}" type="datetimeFigureOut">
              <a:rPr lang="en-IN" smtClean="0"/>
              <a:t>02-05-2024</a:t>
            </a:fld>
            <a:endParaRPr lang="en-IN"/>
          </a:p>
        </p:txBody>
      </p:sp>
      <p:sp>
        <p:nvSpPr>
          <p:cNvPr id="5" name="Footer Placeholder 4">
            <a:extLst>
              <a:ext uri="{FF2B5EF4-FFF2-40B4-BE49-F238E27FC236}">
                <a16:creationId xmlns:a16="http://schemas.microsoft.com/office/drawing/2014/main" id="{0906C3D9-5B5A-45A3-817E-511810E41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51B57C-5CF5-473F-9696-99AF6559F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82736-05B3-4C2F-B5DD-3731EF5DDD57}" type="slidenum">
              <a:rPr lang="en-IN" smtClean="0"/>
              <a:t>‹#›</a:t>
            </a:fld>
            <a:endParaRPr lang="en-IN"/>
          </a:p>
        </p:txBody>
      </p:sp>
    </p:spTree>
    <p:extLst>
      <p:ext uri="{BB962C8B-B14F-4D97-AF65-F5344CB8AC3E}">
        <p14:creationId xmlns:p14="http://schemas.microsoft.com/office/powerpoint/2010/main" val="270444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E5662-3331-4B85-A64A-7EFDBD0082B1}" type="datetimeFigureOut">
              <a:rPr lang="en-IN" smtClean="0"/>
              <a:t>02-05-2024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36366-6ED8-46D2-829B-67E2BAA29BB4}" type="slidenum">
              <a:rPr lang="en-IN" smtClean="0"/>
              <a:t>‹#›</a:t>
            </a:fld>
            <a:endParaRPr lang="en-IN"/>
          </a:p>
        </p:txBody>
      </p:sp>
    </p:spTree>
    <p:extLst>
      <p:ext uri="{BB962C8B-B14F-4D97-AF65-F5344CB8AC3E}">
        <p14:creationId xmlns:p14="http://schemas.microsoft.com/office/powerpoint/2010/main" val="1157340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E9C1EFB2-6242-7238-FF67-6725232F8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481"/>
          </a:xfrm>
          <a:prstGeom prst="rect">
            <a:avLst/>
          </a:prstGeom>
        </p:spPr>
      </p:pic>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1524000" y="1606457"/>
            <a:ext cx="9144000" cy="2387600"/>
          </a:xfrm>
        </p:spPr>
        <p:txBody>
          <a:bodyPr>
            <a:normAutofit/>
          </a:bodyPr>
          <a:lstStyle/>
          <a:p>
            <a:r>
              <a:rPr lang="en-IN" b="1" dirty="0">
                <a:latin typeface="Century Gothic"/>
              </a:rPr>
              <a:t> </a:t>
            </a:r>
            <a:r>
              <a:rPr lang="en-IN" sz="5400" b="1" dirty="0"/>
              <a:t>Chatbot For Mental Health Support</a:t>
            </a:r>
            <a:endParaRPr lang="en-IN" b="1" dirty="0">
              <a:latin typeface="Century Gothic"/>
            </a:endParaRP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274191" y="4563050"/>
            <a:ext cx="6307763" cy="1725957"/>
          </a:xfrm>
        </p:spPr>
        <p:txBody>
          <a:bodyPr anchor="ctr">
            <a:normAutofit fontScale="85000" lnSpcReduction="20000"/>
          </a:bodyPr>
          <a:lstStyle/>
          <a:p>
            <a:r>
              <a:rPr lang="en-IN" b="1" dirty="0">
                <a:latin typeface="Century Gothic"/>
              </a:rPr>
              <a:t>Project Members</a:t>
            </a:r>
          </a:p>
          <a:p>
            <a:r>
              <a:rPr lang="en-IN" b="1" dirty="0">
                <a:latin typeface="Century Gothic"/>
              </a:rPr>
              <a:t>Attar Imran Basha - AP21110011384</a:t>
            </a:r>
          </a:p>
          <a:p>
            <a:r>
              <a:rPr lang="en-IN" b="1" dirty="0">
                <a:latin typeface="Century Gothic"/>
              </a:rPr>
              <a:t>Gorla Murali krishna - AP21110011388</a:t>
            </a:r>
          </a:p>
          <a:p>
            <a:r>
              <a:rPr lang="en-IN" b="1" dirty="0" err="1">
                <a:latin typeface="Century Gothic"/>
              </a:rPr>
              <a:t>Tatiparthi</a:t>
            </a:r>
            <a:r>
              <a:rPr lang="en-IN" b="1" dirty="0">
                <a:latin typeface="Century Gothic"/>
              </a:rPr>
              <a:t> </a:t>
            </a:r>
            <a:r>
              <a:rPr lang="en-IN" b="1" dirty="0" err="1">
                <a:latin typeface="Century Gothic"/>
              </a:rPr>
              <a:t>Charitha</a:t>
            </a:r>
            <a:r>
              <a:rPr lang="en-IN" b="1" dirty="0">
                <a:latin typeface="Century Gothic"/>
              </a:rPr>
              <a:t> Sree - AP21110011389</a:t>
            </a:r>
          </a:p>
          <a:p>
            <a:r>
              <a:rPr lang="en-IN" b="1" dirty="0" err="1">
                <a:latin typeface="Century Gothic"/>
              </a:rPr>
              <a:t>Mahanthi</a:t>
            </a:r>
            <a:r>
              <a:rPr lang="en-IN" b="1" dirty="0">
                <a:latin typeface="Century Gothic"/>
              </a:rPr>
              <a:t> Rahul - AP21110011393</a:t>
            </a:r>
          </a:p>
          <a:p>
            <a:endParaRPr lang="en-IN" b="1" dirty="0">
              <a:latin typeface="Century Gothic"/>
            </a:endParaRPr>
          </a:p>
        </p:txBody>
      </p:sp>
      <p:sp>
        <p:nvSpPr>
          <p:cNvPr id="4" name="Subtitle 2">
            <a:extLst>
              <a:ext uri="{FF2B5EF4-FFF2-40B4-BE49-F238E27FC236}">
                <a16:creationId xmlns:a16="http://schemas.microsoft.com/office/drawing/2014/main" id="{9008454C-6A9F-4A8F-91F1-431E825D63FF}"/>
              </a:ext>
            </a:extLst>
          </p:cNvPr>
          <p:cNvSpPr txBox="1">
            <a:spLocks/>
          </p:cNvSpPr>
          <p:nvPr/>
        </p:nvSpPr>
        <p:spPr>
          <a:xfrm>
            <a:off x="7944678" y="4907756"/>
            <a:ext cx="3803374"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Century Gothic"/>
              </a:rPr>
              <a:t>Project Mentor</a:t>
            </a:r>
          </a:p>
          <a:p>
            <a:r>
              <a:rPr lang="en-IN" sz="2000" b="1" dirty="0">
                <a:latin typeface="Century Gothic"/>
              </a:rPr>
              <a:t>Dr.Sanjay kumar</a:t>
            </a:r>
          </a:p>
        </p:txBody>
      </p:sp>
    </p:spTree>
    <p:extLst>
      <p:ext uri="{BB962C8B-B14F-4D97-AF65-F5344CB8AC3E}">
        <p14:creationId xmlns:p14="http://schemas.microsoft.com/office/powerpoint/2010/main" val="95619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056E-8202-330A-D3E9-CB562770A3CD}"/>
              </a:ext>
            </a:extLst>
          </p:cNvPr>
          <p:cNvSpPr>
            <a:spLocks noGrp="1"/>
          </p:cNvSpPr>
          <p:nvPr>
            <p:ph type="title"/>
          </p:nvPr>
        </p:nvSpPr>
        <p:spPr>
          <a:xfrm>
            <a:off x="841248" y="256032"/>
            <a:ext cx="10506456" cy="1014984"/>
          </a:xfrm>
        </p:spPr>
        <p:txBody>
          <a:bodyPr anchor="b">
            <a:normAutofit/>
          </a:bodyPr>
          <a:lstStyle/>
          <a:p>
            <a:r>
              <a:rPr lang="en-US" sz="4000" b="1" dirty="0">
                <a:latin typeface="Century Gothic" panose="020B0502020202020204" pitchFamily="34" charset="0"/>
                <a:cs typeface="Calibri Light"/>
              </a:rPr>
              <a:t>Challenges faced</a:t>
            </a:r>
            <a:endParaRPr lang="en-US" b="1" dirty="0">
              <a:latin typeface="Century Gothic" panose="020B0502020202020204" pitchFamily="34" charset="0"/>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1BB03E89-C291-80B7-4896-B5D9CE3FB65A}"/>
              </a:ext>
            </a:extLst>
          </p:cNvPr>
          <p:cNvSpPr>
            <a:spLocks noGrp="1"/>
          </p:cNvSpPr>
          <p:nvPr>
            <p:ph idx="1"/>
          </p:nvPr>
        </p:nvSpPr>
        <p:spPr>
          <a:xfrm>
            <a:off x="801945" y="1697952"/>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Integration of Chatbot:</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Integrating </a:t>
            </a:r>
            <a:r>
              <a:rPr lang="en-US" sz="2000" b="0" i="0" dirty="0" err="1">
                <a:solidFill>
                  <a:srgbClr val="0D0D0D"/>
                </a:solidFill>
                <a:effectLst/>
                <a:highlight>
                  <a:srgbClr val="FFFFFF"/>
                </a:highlight>
                <a:latin typeface="Söhne"/>
              </a:rPr>
              <a:t>Botpress</a:t>
            </a:r>
            <a:r>
              <a:rPr lang="en-US" sz="2000" b="0" i="0" dirty="0">
                <a:solidFill>
                  <a:srgbClr val="0D0D0D"/>
                </a:solidFill>
                <a:effectLst/>
                <a:highlight>
                  <a:srgbClr val="FFFFFF"/>
                </a:highlight>
                <a:latin typeface="Söhne"/>
              </a:rPr>
              <a:t> with the frontend and ensuring seamless communication posed challenges.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Overcame by carefully configuring the integration and testing extensively to ensure proper functionality.</a:t>
            </a:r>
          </a:p>
          <a:p>
            <a:pPr algn="l">
              <a:buFont typeface="Arial" panose="020B0604020202020204" pitchFamily="34" charset="0"/>
              <a:buChar char="•"/>
            </a:pPr>
            <a:r>
              <a:rPr lang="en-US" sz="2000" b="1" i="0" dirty="0">
                <a:solidFill>
                  <a:srgbClr val="0D0D0D"/>
                </a:solidFill>
                <a:effectLst/>
                <a:highlight>
                  <a:srgbClr val="FFFFFF"/>
                </a:highlight>
                <a:latin typeface="Söhne"/>
              </a:rPr>
              <a:t>User Roles and Permissions: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Implementing user roles (Admin, Doctor, Patient) and managing permissions required careful planning.</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Overcame by defining clear roles and permissions and implementing robust authentication mechanisms.</a:t>
            </a:r>
          </a:p>
          <a:p>
            <a:pPr algn="l">
              <a:buFont typeface="Arial" panose="020B0604020202020204" pitchFamily="34" charset="0"/>
              <a:buChar char="•"/>
            </a:pPr>
            <a:r>
              <a:rPr lang="en-US" sz="2000" b="1" i="0" dirty="0">
                <a:solidFill>
                  <a:srgbClr val="0D0D0D"/>
                </a:solidFill>
                <a:effectLst/>
                <a:highlight>
                  <a:srgbClr val="FFFFFF"/>
                </a:highlight>
                <a:latin typeface="Söhne"/>
              </a:rPr>
              <a:t>UI/UX Design:</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Designing a user-friendly interface that meets the needs of both patients and healthcare providers was challenging.</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Overcame by conducting user testing and incorporating feedback to improve the design</a:t>
            </a:r>
          </a:p>
        </p:txBody>
      </p:sp>
    </p:spTree>
    <p:extLst>
      <p:ext uri="{BB962C8B-B14F-4D97-AF65-F5344CB8AC3E}">
        <p14:creationId xmlns:p14="http://schemas.microsoft.com/office/powerpoint/2010/main" val="322928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056E-8202-330A-D3E9-CB562770A3CD}"/>
              </a:ext>
            </a:extLst>
          </p:cNvPr>
          <p:cNvSpPr>
            <a:spLocks noGrp="1"/>
          </p:cNvSpPr>
          <p:nvPr>
            <p:ph type="title"/>
          </p:nvPr>
        </p:nvSpPr>
        <p:spPr>
          <a:xfrm>
            <a:off x="841248" y="256032"/>
            <a:ext cx="10506456" cy="1014984"/>
          </a:xfrm>
        </p:spPr>
        <p:txBody>
          <a:bodyPr anchor="b">
            <a:normAutofit/>
          </a:bodyPr>
          <a:lstStyle/>
          <a:p>
            <a:r>
              <a:rPr lang="en-US" b="1" dirty="0">
                <a:latin typeface="Century Gothic" panose="020B0502020202020204" pitchFamily="34" charset="0"/>
              </a:rPr>
              <a:t>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1BB03E89-C291-80B7-4896-B5D9CE3FB65A}"/>
              </a:ext>
            </a:extLst>
          </p:cNvPr>
          <p:cNvSpPr>
            <a:spLocks noGrp="1"/>
          </p:cNvSpPr>
          <p:nvPr>
            <p:ph idx="1"/>
          </p:nvPr>
        </p:nvSpPr>
        <p:spPr>
          <a:xfrm>
            <a:off x="663922" y="2032391"/>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Scalability:</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Ensuring that the system is scalable to accommodate a growing number of users and data was a concern.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Overcame by designing the system with scalability in mind and utilizing Django's scalability features.</a:t>
            </a:r>
          </a:p>
        </p:txBody>
      </p:sp>
    </p:spTree>
    <p:extLst>
      <p:ext uri="{BB962C8B-B14F-4D97-AF65-F5344CB8AC3E}">
        <p14:creationId xmlns:p14="http://schemas.microsoft.com/office/powerpoint/2010/main" val="2830609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3F618-108D-131D-363A-EA323680E03D}"/>
              </a:ext>
            </a:extLst>
          </p:cNvPr>
          <p:cNvSpPr>
            <a:spLocks noGrp="1"/>
          </p:cNvSpPr>
          <p:nvPr>
            <p:ph type="title"/>
          </p:nvPr>
        </p:nvSpPr>
        <p:spPr>
          <a:xfrm>
            <a:off x="142508" y="-97651"/>
            <a:ext cx="10506456" cy="1014984"/>
          </a:xfrm>
        </p:spPr>
        <p:txBody>
          <a:bodyPr anchor="b">
            <a:normAutofit/>
          </a:bodyPr>
          <a:lstStyle/>
          <a:p>
            <a:r>
              <a:rPr lang="en-US" b="1" dirty="0">
                <a:latin typeface="Century Gothic" panose="020B0502020202020204" pitchFamily="34" charset="0"/>
                <a:cs typeface="Calibri Light"/>
              </a:rPr>
              <a:t>Future Enhancements</a:t>
            </a:r>
            <a:endParaRPr lang="en-US" b="1" dirty="0">
              <a:latin typeface="Century Gothic" panose="020B0502020202020204" pitchFamily="34" charset="0"/>
            </a:endParaRP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A3C728AC-3BD0-3EEA-66BC-C1CB0EF30E8A}"/>
              </a:ext>
            </a:extLst>
          </p:cNvPr>
          <p:cNvSpPr>
            <a:spLocks noGrp="1"/>
          </p:cNvSpPr>
          <p:nvPr>
            <p:ph idx="1"/>
          </p:nvPr>
        </p:nvSpPr>
        <p:spPr>
          <a:xfrm>
            <a:off x="0" y="1101248"/>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Telemedicine Integration:</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Integrate telemedicine features to allow for remote consultations between doctors and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Enable video conferencing and chat capabilities within the application.</a:t>
            </a:r>
          </a:p>
          <a:p>
            <a:pPr algn="l">
              <a:buFont typeface="Arial" panose="020B0604020202020204" pitchFamily="34" charset="0"/>
              <a:buChar char="•"/>
            </a:pPr>
            <a:r>
              <a:rPr lang="en-US" sz="2000" b="1" i="0" dirty="0">
                <a:solidFill>
                  <a:srgbClr val="0D0D0D"/>
                </a:solidFill>
                <a:effectLst/>
                <a:highlight>
                  <a:srgbClr val="FFFFFF"/>
                </a:highlight>
                <a:latin typeface="Söhne"/>
              </a:rPr>
              <a:t>Advanced Analytics: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Implement advanced analytics to provide insights into patient trends, treatment outcomes, and resource utilization.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Use data visualization techniques to present this information in an accessible format.</a:t>
            </a:r>
          </a:p>
          <a:p>
            <a:pPr algn="l">
              <a:buFont typeface="Arial" panose="020B0604020202020204" pitchFamily="34" charset="0"/>
              <a:buChar char="•"/>
            </a:pPr>
            <a:r>
              <a:rPr lang="en-US" sz="2000" b="1" i="0" dirty="0">
                <a:solidFill>
                  <a:srgbClr val="0D0D0D"/>
                </a:solidFill>
                <a:effectLst/>
                <a:highlight>
                  <a:srgbClr val="FFFFFF"/>
                </a:highlight>
                <a:latin typeface="Söhne"/>
              </a:rPr>
              <a:t>Enhanced Chatbot Functionality:</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Improve the chatbot's natural language processing capabilities to provide more personalized and effective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Integrate machine learning algorithms to enhance the chatbot's ability to understand and respond to user queries.</a:t>
            </a:r>
          </a:p>
          <a:p>
            <a:pPr algn="l">
              <a:buFont typeface="Arial" panose="020B0604020202020204" pitchFamily="34" charset="0"/>
              <a:buChar char="•"/>
            </a:pPr>
            <a:r>
              <a:rPr lang="en-US" sz="2000" b="1" i="0" dirty="0">
                <a:solidFill>
                  <a:srgbClr val="0D0D0D"/>
                </a:solidFill>
                <a:effectLst/>
                <a:highlight>
                  <a:srgbClr val="FFFFFF"/>
                </a:highlight>
                <a:latin typeface="Söhne"/>
              </a:rPr>
              <a:t>Mobile Application:</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Develop a mobile application version of the system to allow users to access the platform from their smartphones.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Ensure that the mobile application offers a seamless and intuitive user experience.</a:t>
            </a:r>
          </a:p>
        </p:txBody>
      </p:sp>
    </p:spTree>
    <p:extLst>
      <p:ext uri="{BB962C8B-B14F-4D97-AF65-F5344CB8AC3E}">
        <p14:creationId xmlns:p14="http://schemas.microsoft.com/office/powerpoint/2010/main" val="315352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C32A2-4907-B127-A476-BFAC954954A1}"/>
              </a:ext>
            </a:extLst>
          </p:cNvPr>
          <p:cNvSpPr>
            <a:spLocks noGrp="1"/>
          </p:cNvSpPr>
          <p:nvPr>
            <p:ph type="title"/>
          </p:nvPr>
        </p:nvSpPr>
        <p:spPr>
          <a:xfrm>
            <a:off x="1040538" y="1053773"/>
            <a:ext cx="10110922" cy="1138846"/>
          </a:xfrm>
        </p:spPr>
        <p:txBody>
          <a:bodyPr vert="horz" lIns="91440" tIns="45720" rIns="91440" bIns="45720" rtlCol="0" anchor="ctr">
            <a:normAutofit fontScale="90000"/>
          </a:bodyPr>
          <a:lstStyle/>
          <a:p>
            <a:pPr algn="ctr"/>
            <a:r>
              <a:rPr lang="en-US" sz="6000" b="1" cap="all" dirty="0">
                <a:latin typeface="Century Gothic" panose="020B0502020202020204" pitchFamily="34" charset="0"/>
              </a:rPr>
              <a:t>Conclusion</a:t>
            </a:r>
            <a:br>
              <a:rPr lang="en-US" sz="6000" b="1" cap="all" dirty="0">
                <a:latin typeface="Century Gothic" panose="020B0502020202020204" pitchFamily="34" charset="0"/>
              </a:rPr>
            </a:br>
            <a:r>
              <a:rPr lang="en-US" sz="6000" b="1" cap="all" dirty="0">
                <a:latin typeface="Century Gothic" panose="020B0502020202020204" pitchFamily="34" charset="0"/>
              </a:rPr>
              <a:t> </a:t>
            </a:r>
            <a:r>
              <a:rPr lang="en-US" sz="7200" b="1" kern="1200" cap="all" dirty="0">
                <a:solidFill>
                  <a:schemeClr val="tx1"/>
                </a:solidFill>
                <a:latin typeface="Century Gothic" panose="020B0502020202020204" pitchFamily="34" charset="0"/>
              </a:rPr>
              <a:t> </a:t>
            </a:r>
            <a:endParaRPr lang="en-US" sz="7200" kern="1200" dirty="0">
              <a:solidFill>
                <a:schemeClr val="tx1"/>
              </a:solidFill>
              <a:latin typeface="Century Gothic" panose="020B0502020202020204" pitchFamily="34" charset="0"/>
            </a:endParaRPr>
          </a:p>
        </p:txBody>
      </p:sp>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3">
            <a:extLst>
              <a:ext uri="{FF2B5EF4-FFF2-40B4-BE49-F238E27FC236}">
                <a16:creationId xmlns:a16="http://schemas.microsoft.com/office/drawing/2014/main" id="{D03E1F2D-A0FA-A930-552C-00ED6CF8DBF5}"/>
              </a:ext>
            </a:extLst>
          </p:cNvPr>
          <p:cNvSpPr>
            <a:spLocks noChangeArrowheads="1"/>
          </p:cNvSpPr>
          <p:nvPr/>
        </p:nvSpPr>
        <p:spPr bwMode="auto">
          <a:xfrm>
            <a:off x="933236" y="2225204"/>
            <a:ext cx="1032552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000" b="0" i="0" dirty="0">
                <a:solidFill>
                  <a:srgbClr val="0D0D0D"/>
                </a:solidFill>
                <a:effectLst/>
                <a:highlight>
                  <a:srgbClr val="FFFFFF"/>
                </a:highlight>
                <a:latin typeface="Söhne"/>
              </a:rPr>
              <a:t>The "Mental Health Care System" project aims to provide a comprehensive solution for mental health support and management.</a:t>
            </a:r>
          </a:p>
          <a:p>
            <a:pPr algn="just">
              <a:buFont typeface="Arial" panose="020B0604020202020204" pitchFamily="34" charset="0"/>
              <a:buChar char="•"/>
            </a:pPr>
            <a:r>
              <a:rPr lang="en-US" sz="2000" b="0" i="0" dirty="0">
                <a:solidFill>
                  <a:srgbClr val="0D0D0D"/>
                </a:solidFill>
                <a:effectLst/>
                <a:highlight>
                  <a:srgbClr val="FFFFFF"/>
                </a:highlight>
                <a:latin typeface="Söhne"/>
              </a:rPr>
              <a:t>By leveraging technologies like Django, SQLite, HTML, CSS, JavaScript, Bootstrap, and </a:t>
            </a:r>
            <a:r>
              <a:rPr lang="en-US" sz="2000" b="0" i="0" dirty="0" err="1">
                <a:solidFill>
                  <a:srgbClr val="0D0D0D"/>
                </a:solidFill>
                <a:effectLst/>
                <a:highlight>
                  <a:srgbClr val="FFFFFF"/>
                </a:highlight>
                <a:latin typeface="Söhne"/>
              </a:rPr>
              <a:t>Botpress</a:t>
            </a:r>
            <a:r>
              <a:rPr lang="en-US" sz="2000" b="0" i="0" dirty="0">
                <a:solidFill>
                  <a:srgbClr val="0D0D0D"/>
                </a:solidFill>
                <a:effectLst/>
                <a:highlight>
                  <a:srgbClr val="FFFFFF"/>
                </a:highlight>
                <a:latin typeface="Söhne"/>
              </a:rPr>
              <a:t>, we have created a robust and user-friendly platform.</a:t>
            </a:r>
          </a:p>
          <a:p>
            <a:pPr algn="just">
              <a:buFont typeface="Arial" panose="020B0604020202020204" pitchFamily="34" charset="0"/>
              <a:buChar char="•"/>
            </a:pPr>
            <a:r>
              <a:rPr lang="en-US" sz="2000" b="0" i="0" dirty="0">
                <a:solidFill>
                  <a:srgbClr val="0D0D0D"/>
                </a:solidFill>
                <a:effectLst/>
                <a:highlight>
                  <a:srgbClr val="FFFFFF"/>
                </a:highlight>
                <a:latin typeface="Söhne"/>
              </a:rPr>
              <a:t>The system offers features such as user registration and login, admin functionalities, doctor and patient features, and a chatbot for mental health support.</a:t>
            </a:r>
          </a:p>
          <a:p>
            <a:pPr algn="just">
              <a:buFont typeface="Arial" panose="020B0604020202020204" pitchFamily="34" charset="0"/>
              <a:buChar char="•"/>
            </a:pPr>
            <a:r>
              <a:rPr lang="en-US" sz="2000" b="0" i="0" dirty="0">
                <a:solidFill>
                  <a:srgbClr val="0D0D0D"/>
                </a:solidFill>
                <a:effectLst/>
                <a:highlight>
                  <a:srgbClr val="FFFFFF"/>
                </a:highlight>
                <a:latin typeface="Söhne"/>
              </a:rPr>
              <a:t>Future enhancements include telemedicine integration, advanced analytics, enhanced chatbot functionality, and a mobile application.</a:t>
            </a:r>
          </a:p>
        </p:txBody>
      </p:sp>
      <p:sp>
        <p:nvSpPr>
          <p:cNvPr id="18" name="Rectangle 14">
            <a:extLst>
              <a:ext uri="{FF2B5EF4-FFF2-40B4-BE49-F238E27FC236}">
                <a16:creationId xmlns:a16="http://schemas.microsoft.com/office/drawing/2014/main" id="{1DC5B043-2E10-C7D7-3135-06DF5FBC8A40}"/>
              </a:ext>
            </a:extLst>
          </p:cNvPr>
          <p:cNvSpPr>
            <a:spLocks noChangeArrowheads="1"/>
          </p:cNvSpPr>
          <p:nvPr/>
        </p:nvSpPr>
        <p:spPr bwMode="auto">
          <a:xfrm>
            <a:off x="180753" y="3565319"/>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32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B46D7-EE56-2F24-AEA6-9BBC43FA626C}"/>
              </a:ext>
            </a:extLst>
          </p:cNvPr>
          <p:cNvSpPr txBox="1"/>
          <p:nvPr/>
        </p:nvSpPr>
        <p:spPr>
          <a:xfrm>
            <a:off x="2062570" y="1959031"/>
            <a:ext cx="9697915" cy="1323439"/>
          </a:xfrm>
          <a:prstGeom prst="rect">
            <a:avLst/>
          </a:prstGeom>
          <a:noFill/>
        </p:spPr>
        <p:txBody>
          <a:bodyPr wrap="square" rtlCol="0">
            <a:spAutoFit/>
          </a:bodyPr>
          <a:lstStyle/>
          <a:p>
            <a:r>
              <a:rPr lang="en-IN" sz="8000" b="1" dirty="0">
                <a:latin typeface="Century Gothic" panose="020B0502020202020204" pitchFamily="34" charset="0"/>
              </a:rPr>
              <a:t>Thank You</a:t>
            </a:r>
          </a:p>
        </p:txBody>
      </p:sp>
      <p:sp>
        <p:nvSpPr>
          <p:cNvPr id="5" name="Rectangle 4">
            <a:extLst>
              <a:ext uri="{FF2B5EF4-FFF2-40B4-BE49-F238E27FC236}">
                <a16:creationId xmlns:a16="http://schemas.microsoft.com/office/drawing/2014/main" id="{CA78550F-DB7D-F09C-5B9A-025D4F00D237}"/>
              </a:ext>
            </a:extLst>
          </p:cNvPr>
          <p:cNvSpPr/>
          <p:nvPr/>
        </p:nvSpPr>
        <p:spPr>
          <a:xfrm>
            <a:off x="2488124" y="3251696"/>
            <a:ext cx="5477608" cy="61547"/>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descr="Personalized Mental Health Chatbots: A ...">
            <a:extLst>
              <a:ext uri="{FF2B5EF4-FFF2-40B4-BE49-F238E27FC236}">
                <a16:creationId xmlns:a16="http://schemas.microsoft.com/office/drawing/2014/main" id="{A1E79AA1-9326-9A42-C1CF-5AAAD7500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290" y="707366"/>
            <a:ext cx="3226279" cy="544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712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4FE11F-35EB-47B6-ACDF-53E2415D2808}"/>
              </a:ext>
            </a:extLst>
          </p:cNvPr>
          <p:cNvSpPr/>
          <p:nvPr/>
        </p:nvSpPr>
        <p:spPr>
          <a:xfrm>
            <a:off x="1524001" y="857250"/>
            <a:ext cx="4695825" cy="5143500"/>
          </a:xfrm>
          <a:custGeom>
            <a:avLst/>
            <a:gdLst>
              <a:gd name="connsiteX0" fmla="*/ 0 w 6489700"/>
              <a:gd name="connsiteY0" fmla="*/ 0 h 6858000"/>
              <a:gd name="connsiteX1" fmla="*/ 6489700 w 6489700"/>
              <a:gd name="connsiteY1" fmla="*/ 0 h 6858000"/>
              <a:gd name="connsiteX2" fmla="*/ 6489700 w 6489700"/>
              <a:gd name="connsiteY2" fmla="*/ 6858000 h 6858000"/>
              <a:gd name="connsiteX3" fmla="*/ 0 w 6489700"/>
              <a:gd name="connsiteY3" fmla="*/ 6858000 h 6858000"/>
              <a:gd name="connsiteX4" fmla="*/ 0 w 6489700"/>
              <a:gd name="connsiteY4" fmla="*/ 0 h 6858000"/>
              <a:gd name="connsiteX0" fmla="*/ 0 w 6489700"/>
              <a:gd name="connsiteY0" fmla="*/ 0 h 6858000"/>
              <a:gd name="connsiteX1" fmla="*/ 6489700 w 6489700"/>
              <a:gd name="connsiteY1" fmla="*/ 0 h 6858000"/>
              <a:gd name="connsiteX2" fmla="*/ 4470400 w 6489700"/>
              <a:gd name="connsiteY2" fmla="*/ 6858000 h 6858000"/>
              <a:gd name="connsiteX3" fmla="*/ 0 w 6489700"/>
              <a:gd name="connsiteY3" fmla="*/ 6858000 h 6858000"/>
              <a:gd name="connsiteX4" fmla="*/ 0 w 6489700"/>
              <a:gd name="connsiteY4" fmla="*/ 0 h 6858000"/>
              <a:gd name="connsiteX0" fmla="*/ 0 w 6286500"/>
              <a:gd name="connsiteY0" fmla="*/ 0 h 6858000"/>
              <a:gd name="connsiteX1" fmla="*/ 6286500 w 6286500"/>
              <a:gd name="connsiteY1" fmla="*/ 25400 h 6858000"/>
              <a:gd name="connsiteX2" fmla="*/ 4470400 w 6286500"/>
              <a:gd name="connsiteY2" fmla="*/ 6858000 h 6858000"/>
              <a:gd name="connsiteX3" fmla="*/ 0 w 6286500"/>
              <a:gd name="connsiteY3" fmla="*/ 6858000 h 6858000"/>
              <a:gd name="connsiteX4" fmla="*/ 0 w 6286500"/>
              <a:gd name="connsiteY4" fmla="*/ 0 h 6858000"/>
              <a:gd name="connsiteX0" fmla="*/ 0 w 6261100"/>
              <a:gd name="connsiteY0" fmla="*/ 0 h 6858000"/>
              <a:gd name="connsiteX1" fmla="*/ 6261100 w 6261100"/>
              <a:gd name="connsiteY1" fmla="*/ 0 h 6858000"/>
              <a:gd name="connsiteX2" fmla="*/ 4470400 w 6261100"/>
              <a:gd name="connsiteY2" fmla="*/ 6858000 h 6858000"/>
              <a:gd name="connsiteX3" fmla="*/ 0 w 6261100"/>
              <a:gd name="connsiteY3" fmla="*/ 6858000 h 6858000"/>
              <a:gd name="connsiteX4" fmla="*/ 0 w 62611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1100" h="6858000">
                <a:moveTo>
                  <a:pt x="0" y="0"/>
                </a:moveTo>
                <a:lnTo>
                  <a:pt x="6261100" y="0"/>
                </a:lnTo>
                <a:lnTo>
                  <a:pt x="4470400" y="6858000"/>
                </a:lnTo>
                <a:lnTo>
                  <a:pt x="0" y="685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sz="1350">
              <a:solidFill>
                <a:prstClr val="white"/>
              </a:solidFill>
              <a:latin typeface="Century Gothic"/>
            </a:endParaRPr>
          </a:p>
        </p:txBody>
      </p:sp>
      <p:sp>
        <p:nvSpPr>
          <p:cNvPr id="9" name="Freeform: Shape 8">
            <a:extLst>
              <a:ext uri="{FF2B5EF4-FFF2-40B4-BE49-F238E27FC236}">
                <a16:creationId xmlns:a16="http://schemas.microsoft.com/office/drawing/2014/main" id="{5574F325-BC9F-44A2-9801-366C7658E428}"/>
              </a:ext>
            </a:extLst>
          </p:cNvPr>
          <p:cNvSpPr/>
          <p:nvPr/>
        </p:nvSpPr>
        <p:spPr>
          <a:xfrm>
            <a:off x="4593954" y="857250"/>
            <a:ext cx="1700213" cy="5143500"/>
          </a:xfrm>
          <a:custGeom>
            <a:avLst/>
            <a:gdLst>
              <a:gd name="connsiteX0" fmla="*/ 1790700 w 2266950"/>
              <a:gd name="connsiteY0" fmla="*/ 0 h 6858000"/>
              <a:gd name="connsiteX1" fmla="*/ 2266950 w 2266950"/>
              <a:gd name="connsiteY1" fmla="*/ 0 h 6858000"/>
              <a:gd name="connsiteX2" fmla="*/ 476250 w 2266950"/>
              <a:gd name="connsiteY2" fmla="*/ 6858000 h 6858000"/>
              <a:gd name="connsiteX3" fmla="*/ 0 w 2266950"/>
              <a:gd name="connsiteY3" fmla="*/ 6858000 h 6858000"/>
              <a:gd name="connsiteX4" fmla="*/ 1790700 w 22669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950" h="6858000">
                <a:moveTo>
                  <a:pt x="1790700" y="0"/>
                </a:moveTo>
                <a:lnTo>
                  <a:pt x="2266950" y="0"/>
                </a:lnTo>
                <a:lnTo>
                  <a:pt x="476250" y="6858000"/>
                </a:lnTo>
                <a:lnTo>
                  <a:pt x="0" y="6858000"/>
                </a:lnTo>
                <a:lnTo>
                  <a:pt x="17907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sz="1350">
              <a:solidFill>
                <a:prstClr val="white"/>
              </a:solidFill>
              <a:latin typeface="Century Gothic"/>
            </a:endParaRPr>
          </a:p>
        </p:txBody>
      </p:sp>
      <p:sp>
        <p:nvSpPr>
          <p:cNvPr id="17" name="TextBox 16">
            <a:extLst>
              <a:ext uri="{FF2B5EF4-FFF2-40B4-BE49-F238E27FC236}">
                <a16:creationId xmlns:a16="http://schemas.microsoft.com/office/drawing/2014/main" id="{F51B1E99-6172-4283-850F-C9DFCF282D6D}"/>
              </a:ext>
            </a:extLst>
          </p:cNvPr>
          <p:cNvSpPr txBox="1"/>
          <p:nvPr/>
        </p:nvSpPr>
        <p:spPr>
          <a:xfrm>
            <a:off x="6872262" y="1795918"/>
            <a:ext cx="3808610"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Technologies Used </a:t>
            </a:r>
          </a:p>
        </p:txBody>
      </p:sp>
      <p:sp>
        <p:nvSpPr>
          <p:cNvPr id="21" name="TextBox 20">
            <a:extLst>
              <a:ext uri="{FF2B5EF4-FFF2-40B4-BE49-F238E27FC236}">
                <a16:creationId xmlns:a16="http://schemas.microsoft.com/office/drawing/2014/main" id="{06B92B1B-A22F-466B-A5F9-41FDEA5EA5F0}"/>
              </a:ext>
            </a:extLst>
          </p:cNvPr>
          <p:cNvSpPr txBox="1"/>
          <p:nvPr/>
        </p:nvSpPr>
        <p:spPr>
          <a:xfrm>
            <a:off x="2099700" y="3152001"/>
            <a:ext cx="2327817" cy="553998"/>
          </a:xfrm>
          <a:prstGeom prst="rect">
            <a:avLst/>
          </a:prstGeom>
          <a:solidFill>
            <a:srgbClr val="FFC000"/>
          </a:solidFill>
        </p:spPr>
        <p:txBody>
          <a:bodyPr wrap="square" lIns="0" tIns="0" rIns="0" bIns="0" rtlCol="0" anchor="t">
            <a:spAutoFit/>
          </a:bodyPr>
          <a:lstStyle/>
          <a:p>
            <a:pPr algn="ctr" defTabSz="457200"/>
            <a:r>
              <a:rPr lang="en-US" sz="3600" b="1">
                <a:latin typeface="Century Gothic"/>
              </a:rPr>
              <a:t>Contents</a:t>
            </a:r>
          </a:p>
        </p:txBody>
      </p:sp>
      <p:sp>
        <p:nvSpPr>
          <p:cNvPr id="6" name="Parallelogram 5">
            <a:extLst>
              <a:ext uri="{FF2B5EF4-FFF2-40B4-BE49-F238E27FC236}">
                <a16:creationId xmlns:a16="http://schemas.microsoft.com/office/drawing/2014/main" id="{14E0D1F7-A472-4DC3-BB7D-090A578B71E4}"/>
              </a:ext>
            </a:extLst>
          </p:cNvPr>
          <p:cNvSpPr/>
          <p:nvPr/>
        </p:nvSpPr>
        <p:spPr>
          <a:xfrm>
            <a:off x="5986207" y="1073485"/>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01</a:t>
            </a:r>
            <a:endParaRPr lang="en-IN" sz="1500" b="1">
              <a:solidFill>
                <a:prstClr val="white"/>
              </a:solidFill>
              <a:latin typeface="Century Gothic"/>
            </a:endParaRPr>
          </a:p>
        </p:txBody>
      </p:sp>
      <p:sp>
        <p:nvSpPr>
          <p:cNvPr id="11" name="Parallelogram 10">
            <a:extLst>
              <a:ext uri="{FF2B5EF4-FFF2-40B4-BE49-F238E27FC236}">
                <a16:creationId xmlns:a16="http://schemas.microsoft.com/office/drawing/2014/main" id="{C5E0066B-1B6B-487F-B6B2-A24771CBCC70}"/>
              </a:ext>
            </a:extLst>
          </p:cNvPr>
          <p:cNvSpPr/>
          <p:nvPr/>
        </p:nvSpPr>
        <p:spPr>
          <a:xfrm>
            <a:off x="5838284" y="1695217"/>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02</a:t>
            </a:r>
            <a:endParaRPr lang="en-IN" sz="1500" b="1">
              <a:solidFill>
                <a:prstClr val="white"/>
              </a:solidFill>
              <a:latin typeface="Century Gothic"/>
            </a:endParaRPr>
          </a:p>
        </p:txBody>
      </p:sp>
      <p:sp>
        <p:nvSpPr>
          <p:cNvPr id="12" name="Parallelogram 11">
            <a:extLst>
              <a:ext uri="{FF2B5EF4-FFF2-40B4-BE49-F238E27FC236}">
                <a16:creationId xmlns:a16="http://schemas.microsoft.com/office/drawing/2014/main" id="{110A1DB9-0027-49AA-A1FA-5DE4903B37EC}"/>
              </a:ext>
            </a:extLst>
          </p:cNvPr>
          <p:cNvSpPr/>
          <p:nvPr/>
        </p:nvSpPr>
        <p:spPr>
          <a:xfrm>
            <a:off x="5671101" y="2313389"/>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03</a:t>
            </a:r>
            <a:endParaRPr lang="en-IN" sz="1500" b="1">
              <a:solidFill>
                <a:prstClr val="white"/>
              </a:solidFill>
              <a:latin typeface="Century Gothic"/>
            </a:endParaRPr>
          </a:p>
        </p:txBody>
      </p:sp>
      <p:sp>
        <p:nvSpPr>
          <p:cNvPr id="13" name="Parallelogram 12">
            <a:extLst>
              <a:ext uri="{FF2B5EF4-FFF2-40B4-BE49-F238E27FC236}">
                <a16:creationId xmlns:a16="http://schemas.microsoft.com/office/drawing/2014/main" id="{ECBCF821-9858-42E8-9371-FC1650609707}"/>
              </a:ext>
            </a:extLst>
          </p:cNvPr>
          <p:cNvSpPr/>
          <p:nvPr/>
        </p:nvSpPr>
        <p:spPr>
          <a:xfrm>
            <a:off x="5504091" y="2906869"/>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04</a:t>
            </a:r>
            <a:endParaRPr lang="en-IN" sz="1500" b="1">
              <a:solidFill>
                <a:prstClr val="white"/>
              </a:solidFill>
              <a:latin typeface="Century Gothic"/>
            </a:endParaRPr>
          </a:p>
        </p:txBody>
      </p:sp>
      <p:sp>
        <p:nvSpPr>
          <p:cNvPr id="14" name="Parallelogram 13">
            <a:extLst>
              <a:ext uri="{FF2B5EF4-FFF2-40B4-BE49-F238E27FC236}">
                <a16:creationId xmlns:a16="http://schemas.microsoft.com/office/drawing/2014/main" id="{5C91B378-F4DC-43A7-A1AA-8AEB12F5DC42}"/>
              </a:ext>
            </a:extLst>
          </p:cNvPr>
          <p:cNvSpPr/>
          <p:nvPr/>
        </p:nvSpPr>
        <p:spPr>
          <a:xfrm>
            <a:off x="5344883" y="3466744"/>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05</a:t>
            </a:r>
            <a:endParaRPr lang="en-IN" sz="1500" b="1">
              <a:solidFill>
                <a:prstClr val="white"/>
              </a:solidFill>
              <a:latin typeface="Century Gothic"/>
            </a:endParaRPr>
          </a:p>
        </p:txBody>
      </p:sp>
      <p:sp>
        <p:nvSpPr>
          <p:cNvPr id="16" name="TextBox 15">
            <a:extLst>
              <a:ext uri="{FF2B5EF4-FFF2-40B4-BE49-F238E27FC236}">
                <a16:creationId xmlns:a16="http://schemas.microsoft.com/office/drawing/2014/main" id="{66C8D0B8-D446-4676-AE0F-FB034648B899}"/>
              </a:ext>
            </a:extLst>
          </p:cNvPr>
          <p:cNvSpPr txBox="1"/>
          <p:nvPr/>
        </p:nvSpPr>
        <p:spPr>
          <a:xfrm>
            <a:off x="7045200" y="1174047"/>
            <a:ext cx="3635672" cy="230832"/>
          </a:xfrm>
          <a:prstGeom prst="rect">
            <a:avLst/>
          </a:prstGeom>
          <a:noFill/>
        </p:spPr>
        <p:txBody>
          <a:bodyPr wrap="square" lIns="0" tIns="0" rIns="0" bIns="0" rtlCol="0">
            <a:spAutoFit/>
          </a:bodyPr>
          <a:lstStyle/>
          <a:p>
            <a:pPr defTabSz="457200"/>
            <a:r>
              <a:rPr lang="en-US" sz="1500" b="1" dirty="0">
                <a:solidFill>
                  <a:sysClr val="windowText" lastClr="000000"/>
                </a:solidFill>
                <a:latin typeface="Century Gothic"/>
              </a:rPr>
              <a:t>Introduction </a:t>
            </a:r>
          </a:p>
        </p:txBody>
      </p:sp>
      <p:sp>
        <p:nvSpPr>
          <p:cNvPr id="18" name="TextBox 17">
            <a:extLst>
              <a:ext uri="{FF2B5EF4-FFF2-40B4-BE49-F238E27FC236}">
                <a16:creationId xmlns:a16="http://schemas.microsoft.com/office/drawing/2014/main" id="{17DCB17E-1653-4458-B130-869B4A2E10DD}"/>
              </a:ext>
            </a:extLst>
          </p:cNvPr>
          <p:cNvSpPr txBox="1"/>
          <p:nvPr/>
        </p:nvSpPr>
        <p:spPr>
          <a:xfrm>
            <a:off x="6745140" y="2411229"/>
            <a:ext cx="3505054"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System Features</a:t>
            </a:r>
          </a:p>
        </p:txBody>
      </p:sp>
      <p:sp>
        <p:nvSpPr>
          <p:cNvPr id="20" name="TextBox 19">
            <a:extLst>
              <a:ext uri="{FF2B5EF4-FFF2-40B4-BE49-F238E27FC236}">
                <a16:creationId xmlns:a16="http://schemas.microsoft.com/office/drawing/2014/main" id="{3E566CE4-433D-47BF-B698-9E5C1952BC20}"/>
              </a:ext>
            </a:extLst>
          </p:cNvPr>
          <p:cNvSpPr txBox="1"/>
          <p:nvPr/>
        </p:nvSpPr>
        <p:spPr>
          <a:xfrm>
            <a:off x="6565168" y="3588337"/>
            <a:ext cx="39195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Demo</a:t>
            </a:r>
          </a:p>
        </p:txBody>
      </p:sp>
      <p:grpSp>
        <p:nvGrpSpPr>
          <p:cNvPr id="3" name="Group 2">
            <a:extLst>
              <a:ext uri="{FF2B5EF4-FFF2-40B4-BE49-F238E27FC236}">
                <a16:creationId xmlns:a16="http://schemas.microsoft.com/office/drawing/2014/main" id="{DC8F2182-BFB4-4EFE-B43E-A354E72F9726}"/>
              </a:ext>
            </a:extLst>
          </p:cNvPr>
          <p:cNvGrpSpPr/>
          <p:nvPr/>
        </p:nvGrpSpPr>
        <p:grpSpPr>
          <a:xfrm>
            <a:off x="5231810" y="4099137"/>
            <a:ext cx="3538271" cy="352425"/>
            <a:chOff x="5177873" y="3945432"/>
            <a:chExt cx="3538271" cy="352425"/>
          </a:xfrm>
        </p:grpSpPr>
        <p:sp>
          <p:nvSpPr>
            <p:cNvPr id="15" name="Parallelogram 14">
              <a:extLst>
                <a:ext uri="{FF2B5EF4-FFF2-40B4-BE49-F238E27FC236}">
                  <a16:creationId xmlns:a16="http://schemas.microsoft.com/office/drawing/2014/main" id="{EC300807-39B6-4D6F-AB89-40C8FD62CB2F}"/>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06</a:t>
              </a:r>
              <a:endParaRPr lang="en-IN" sz="1500" b="1">
                <a:solidFill>
                  <a:prstClr val="white"/>
                </a:solidFill>
                <a:latin typeface="Century Gothic"/>
              </a:endParaRPr>
            </a:p>
          </p:txBody>
        </p:sp>
        <p:sp>
          <p:nvSpPr>
            <p:cNvPr id="22" name="TextBox 21">
              <a:extLst>
                <a:ext uri="{FF2B5EF4-FFF2-40B4-BE49-F238E27FC236}">
                  <a16:creationId xmlns:a16="http://schemas.microsoft.com/office/drawing/2014/main" id="{F261E46F-5868-4373-845B-A4ECBB5B36F8}"/>
                </a:ext>
              </a:extLst>
            </p:cNvPr>
            <p:cNvSpPr txBox="1"/>
            <p:nvPr/>
          </p:nvSpPr>
          <p:spPr>
            <a:xfrm>
              <a:off x="6388327" y="3996935"/>
              <a:ext cx="2327817" cy="230832"/>
            </a:xfrm>
            <a:prstGeom prst="rect">
              <a:avLst/>
            </a:prstGeom>
            <a:solidFill>
              <a:schemeClr val="bg1"/>
            </a:solidFill>
          </p:spPr>
          <p:txBody>
            <a:bodyPr wrap="square" lIns="0" tIns="0" rIns="0" bIns="0" rtlCol="0" anchor="t">
              <a:spAutoFit/>
            </a:bodyPr>
            <a:lstStyle/>
            <a:p>
              <a:pPr defTabSz="457200"/>
              <a:r>
                <a:rPr lang="en-US" sz="1500" b="1" dirty="0">
                  <a:latin typeface="Century Gothic"/>
                </a:rPr>
                <a:t>Challenges Faced </a:t>
              </a:r>
            </a:p>
          </p:txBody>
        </p:sp>
      </p:grpSp>
      <p:grpSp>
        <p:nvGrpSpPr>
          <p:cNvPr id="35" name="Group 34">
            <a:extLst>
              <a:ext uri="{FF2B5EF4-FFF2-40B4-BE49-F238E27FC236}">
                <a16:creationId xmlns:a16="http://schemas.microsoft.com/office/drawing/2014/main" id="{227FD03E-67FE-4BFB-8DDF-AF726D4C037D}"/>
              </a:ext>
            </a:extLst>
          </p:cNvPr>
          <p:cNvGrpSpPr/>
          <p:nvPr/>
        </p:nvGrpSpPr>
        <p:grpSpPr>
          <a:xfrm>
            <a:off x="5023826" y="4731530"/>
            <a:ext cx="3501100" cy="352425"/>
            <a:chOff x="5177873" y="3945432"/>
            <a:chExt cx="3501100" cy="352425"/>
          </a:xfrm>
        </p:grpSpPr>
        <p:sp>
          <p:nvSpPr>
            <p:cNvPr id="36" name="Parallelogram 35">
              <a:extLst>
                <a:ext uri="{FF2B5EF4-FFF2-40B4-BE49-F238E27FC236}">
                  <a16:creationId xmlns:a16="http://schemas.microsoft.com/office/drawing/2014/main" id="{E419D761-E7D0-4E20-8B5C-89E2989D71E7}"/>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07</a:t>
              </a:r>
              <a:endParaRPr lang="en-IN" sz="1500" b="1">
                <a:solidFill>
                  <a:prstClr val="white"/>
                </a:solidFill>
                <a:latin typeface="Century Gothic"/>
              </a:endParaRPr>
            </a:p>
          </p:txBody>
        </p:sp>
        <p:sp>
          <p:nvSpPr>
            <p:cNvPr id="37" name="TextBox 36">
              <a:extLst>
                <a:ext uri="{FF2B5EF4-FFF2-40B4-BE49-F238E27FC236}">
                  <a16:creationId xmlns:a16="http://schemas.microsoft.com/office/drawing/2014/main" id="{55E6AA1F-E64F-4CAB-9A52-B1372790213C}"/>
                </a:ext>
              </a:extLst>
            </p:cNvPr>
            <p:cNvSpPr txBox="1"/>
            <p:nvPr/>
          </p:nvSpPr>
          <p:spPr>
            <a:xfrm>
              <a:off x="6351156" y="4006228"/>
              <a:ext cx="23278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Future Enhancement</a:t>
              </a:r>
            </a:p>
          </p:txBody>
        </p:sp>
      </p:grpSp>
      <p:grpSp>
        <p:nvGrpSpPr>
          <p:cNvPr id="38" name="Group 37">
            <a:extLst>
              <a:ext uri="{FF2B5EF4-FFF2-40B4-BE49-F238E27FC236}">
                <a16:creationId xmlns:a16="http://schemas.microsoft.com/office/drawing/2014/main" id="{61BB5368-840A-4F3C-ABF9-CAC15C70EF51}"/>
              </a:ext>
            </a:extLst>
          </p:cNvPr>
          <p:cNvGrpSpPr/>
          <p:nvPr/>
        </p:nvGrpSpPr>
        <p:grpSpPr>
          <a:xfrm>
            <a:off x="4850799" y="5417105"/>
            <a:ext cx="3501100" cy="352425"/>
            <a:chOff x="5177873" y="3945432"/>
            <a:chExt cx="3501100" cy="352425"/>
          </a:xfrm>
        </p:grpSpPr>
        <p:sp>
          <p:nvSpPr>
            <p:cNvPr id="39" name="Parallelogram 38">
              <a:extLst>
                <a:ext uri="{FF2B5EF4-FFF2-40B4-BE49-F238E27FC236}">
                  <a16:creationId xmlns:a16="http://schemas.microsoft.com/office/drawing/2014/main" id="{A6E3EEAB-7A2B-4E8B-AFF8-686725C79B50}"/>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08</a:t>
              </a:r>
              <a:endParaRPr lang="en-IN" sz="1500" b="1">
                <a:solidFill>
                  <a:prstClr val="white"/>
                </a:solidFill>
                <a:latin typeface="Century Gothic"/>
              </a:endParaRPr>
            </a:p>
          </p:txBody>
        </p:sp>
        <p:sp>
          <p:nvSpPr>
            <p:cNvPr id="40" name="TextBox 39">
              <a:extLst>
                <a:ext uri="{FF2B5EF4-FFF2-40B4-BE49-F238E27FC236}">
                  <a16:creationId xmlns:a16="http://schemas.microsoft.com/office/drawing/2014/main" id="{A49BA546-E4FA-4782-A141-8A059F349FE4}"/>
                </a:ext>
              </a:extLst>
            </p:cNvPr>
            <p:cNvSpPr txBox="1"/>
            <p:nvPr/>
          </p:nvSpPr>
          <p:spPr>
            <a:xfrm>
              <a:off x="6351156" y="4006228"/>
              <a:ext cx="23278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Conclusion</a:t>
              </a:r>
            </a:p>
          </p:txBody>
        </p:sp>
      </p:grpSp>
      <p:sp>
        <p:nvSpPr>
          <p:cNvPr id="25" name="TextBox 24">
            <a:extLst>
              <a:ext uri="{FF2B5EF4-FFF2-40B4-BE49-F238E27FC236}">
                <a16:creationId xmlns:a16="http://schemas.microsoft.com/office/drawing/2014/main" id="{DC30F4BD-802A-8B89-71AD-05443FBE6ED0}"/>
              </a:ext>
            </a:extLst>
          </p:cNvPr>
          <p:cNvSpPr txBox="1"/>
          <p:nvPr/>
        </p:nvSpPr>
        <p:spPr>
          <a:xfrm>
            <a:off x="5945740" y="5708733"/>
            <a:ext cx="2729412"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 </a:t>
            </a:r>
          </a:p>
        </p:txBody>
      </p:sp>
      <p:sp>
        <p:nvSpPr>
          <p:cNvPr id="4" name="TextBox 3">
            <a:extLst>
              <a:ext uri="{FF2B5EF4-FFF2-40B4-BE49-F238E27FC236}">
                <a16:creationId xmlns:a16="http://schemas.microsoft.com/office/drawing/2014/main" id="{E5F1D35C-7B55-F031-BCC4-BB8D978E4251}"/>
              </a:ext>
            </a:extLst>
          </p:cNvPr>
          <p:cNvSpPr txBox="1"/>
          <p:nvPr/>
        </p:nvSpPr>
        <p:spPr>
          <a:xfrm>
            <a:off x="6717075" y="3006994"/>
            <a:ext cx="3505054"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Architecture</a:t>
            </a:r>
          </a:p>
        </p:txBody>
      </p:sp>
    </p:spTree>
    <p:extLst>
      <p:ext uri="{BB962C8B-B14F-4D97-AF65-F5344CB8AC3E}">
        <p14:creationId xmlns:p14="http://schemas.microsoft.com/office/powerpoint/2010/main" val="425870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3" name="Rectangle 4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A601CD-ECB3-4FE5-82AE-FD87D501944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latin typeface="Century Gothic" panose="020B0502020202020204" pitchFamily="34" charset="0"/>
                <a:ea typeface="+mj-ea"/>
                <a:cs typeface="+mj-cs"/>
              </a:rPr>
              <a:t>Introduction</a:t>
            </a:r>
            <a:endParaRPr lang="en-US" sz="4800" b="1" kern="1200" dirty="0">
              <a:latin typeface="Century Gothic" panose="020B0502020202020204" pitchFamily="34" charset="0"/>
              <a:ea typeface="+mj-ea"/>
              <a:cs typeface="+mj-cs"/>
            </a:endParaRPr>
          </a:p>
        </p:txBody>
      </p:sp>
      <p:sp>
        <p:nvSpPr>
          <p:cNvPr id="3" name="Subtitle 2">
            <a:extLst>
              <a:ext uri="{FF2B5EF4-FFF2-40B4-BE49-F238E27FC236}">
                <a16:creationId xmlns:a16="http://schemas.microsoft.com/office/drawing/2014/main" id="{DBFDEABA-5511-4D2E-A17E-1F92EB7D9923}"/>
              </a:ext>
            </a:extLst>
          </p:cNvPr>
          <p:cNvSpPr>
            <a:spLocks/>
          </p:cNvSpPr>
          <p:nvPr/>
        </p:nvSpPr>
        <p:spPr>
          <a:xfrm>
            <a:off x="463692" y="2702290"/>
            <a:ext cx="10387923" cy="3408416"/>
          </a:xfrm>
          <a:prstGeom prst="rect">
            <a:avLst/>
          </a:prstGeom>
        </p:spPr>
        <p:txBody>
          <a:bodyPr vert="horz" lIns="91440" tIns="45720" rIns="91440" bIns="45720" rtlCol="0" anchor="ctr">
            <a:normAutofit/>
          </a:bodyPr>
          <a:lstStyle/>
          <a:p>
            <a:pPr lvl="1" algn="just"/>
            <a:r>
              <a:rPr lang="en-US" sz="2000" b="0" i="0" dirty="0">
                <a:solidFill>
                  <a:srgbClr val="0D0D0D"/>
                </a:solidFill>
                <a:effectLst/>
                <a:highlight>
                  <a:srgbClr val="FFFFFF"/>
                </a:highlight>
                <a:latin typeface="Söhne"/>
              </a:rPr>
              <a:t>The "Mental Health Care System" is a comprehensive solution designed to provide mental health support and management for patients, doctors, and administrators. It aims to streamline the process of seeking mental health assistance, managing patient records, and facilitating communication between patients and healthcare providers. Provide a user-friendly platform for patients to book appointments, interact with healthcare providers, and access mental health resources. Enable doctors to efficiently manage patient appointments, view patient records, and provide personalized care. Empower administrators to oversee the entire system, manage user accounts, and ensure smooth operation of the healthcare facility.</a:t>
            </a:r>
          </a:p>
        </p:txBody>
      </p:sp>
      <p:cxnSp>
        <p:nvCxnSpPr>
          <p:cNvPr id="49" name="Straight Connector 4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32" name="Picture 8" descr="Chatbot PNG Transparent Images Free Download | Vector Files ...">
            <a:extLst>
              <a:ext uri="{FF2B5EF4-FFF2-40B4-BE49-F238E27FC236}">
                <a16:creationId xmlns:a16="http://schemas.microsoft.com/office/drawing/2014/main" id="{4EE14BE2-8DBD-829E-7701-5D6A1BA4F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636" y="747294"/>
            <a:ext cx="1700263" cy="170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58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IN" sz="4800" b="1" dirty="0"/>
              <a:t>Technologies Used</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640079" y="2492700"/>
            <a:ext cx="11108268" cy="3847382"/>
          </a:xfrm>
        </p:spPr>
        <p:txBody>
          <a:bodyPr vert="horz" lIns="91440" tIns="45720" rIns="91440" bIns="45720" rtlCol="0" anchor="ctr">
            <a:normAutofit fontScale="92500" lnSpcReduction="10000"/>
          </a:bodyPr>
          <a:lstStyle/>
          <a:p>
            <a:pPr algn="l">
              <a:buFont typeface="Arial" panose="020B0604020202020204" pitchFamily="34" charset="0"/>
              <a:buChar char="•"/>
            </a:pP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sz="2200" b="1" i="0" dirty="0">
                <a:solidFill>
                  <a:srgbClr val="0D0D0D"/>
                </a:solidFill>
                <a:effectLst/>
                <a:highlight>
                  <a:srgbClr val="FFFFFF"/>
                </a:highlight>
                <a:latin typeface="Söhne"/>
              </a:rPr>
              <a:t>Frontend:</a:t>
            </a:r>
            <a:r>
              <a:rPr lang="en-US" sz="2200" b="0" i="0" dirty="0">
                <a:solidFill>
                  <a:srgbClr val="0D0D0D"/>
                </a:solidFill>
                <a:effectLst/>
                <a:highlight>
                  <a:srgbClr val="FFFFFF"/>
                </a:highlight>
                <a:latin typeface="Söhne"/>
              </a:rPr>
              <a:t> HTML, CSS, JavaScript</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HTML, CSS, and JavaScript were used to create the user interface.</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They provide the foundation for the website's structure, styling, and interactive elements.</a:t>
            </a:r>
          </a:p>
          <a:p>
            <a:pPr algn="l">
              <a:buFont typeface="Arial" panose="020B0604020202020204" pitchFamily="34" charset="0"/>
              <a:buChar char="•"/>
            </a:pPr>
            <a:r>
              <a:rPr lang="en-US" sz="2200" b="1" i="0" dirty="0">
                <a:solidFill>
                  <a:srgbClr val="0D0D0D"/>
                </a:solidFill>
                <a:effectLst/>
                <a:highlight>
                  <a:srgbClr val="FFFFFF"/>
                </a:highlight>
                <a:latin typeface="Söhne"/>
              </a:rPr>
              <a:t>Frontend Framework:</a:t>
            </a:r>
            <a:r>
              <a:rPr lang="en-US" sz="2200" b="0" i="0" dirty="0">
                <a:solidFill>
                  <a:srgbClr val="0D0D0D"/>
                </a:solidFill>
                <a:effectLst/>
                <a:highlight>
                  <a:srgbClr val="FFFFFF"/>
                </a:highlight>
                <a:latin typeface="Söhne"/>
              </a:rPr>
              <a:t> Bootstrap</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Bootstrap was utilized to enhance the frontend design and responsiveness of the website.</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It offers a collection of CSS and JavaScript components for creating a modern and user-friendly interface.</a:t>
            </a:r>
          </a:p>
          <a:p>
            <a:pPr algn="l">
              <a:buFont typeface="Arial" panose="020B0604020202020204" pitchFamily="34" charset="0"/>
              <a:buChar char="•"/>
            </a:pPr>
            <a:r>
              <a:rPr lang="en-US" sz="2200" b="1" i="0" dirty="0">
                <a:solidFill>
                  <a:srgbClr val="0D0D0D"/>
                </a:solidFill>
                <a:effectLst/>
                <a:highlight>
                  <a:srgbClr val="FFFFFF"/>
                </a:highlight>
                <a:latin typeface="Söhne"/>
              </a:rPr>
              <a:t>Backend:</a:t>
            </a:r>
            <a:r>
              <a:rPr lang="en-US" sz="2200" b="0" i="0" dirty="0">
                <a:solidFill>
                  <a:srgbClr val="0D0D0D"/>
                </a:solidFill>
                <a:effectLst/>
                <a:highlight>
                  <a:srgbClr val="FFFFFF"/>
                </a:highlight>
                <a:latin typeface="Söhne"/>
              </a:rPr>
              <a:t> Django</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Django was chosen for its robustness, scalability, and built-in security features.</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It provides a powerful framework for developing web applications, including authentication, ORM for database interactions, and URL routing.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52" name="Picture 4" descr="15 Inspiring Chatbot Examples from Top Brands | Sprinklr">
            <a:extLst>
              <a:ext uri="{FF2B5EF4-FFF2-40B4-BE49-F238E27FC236}">
                <a16:creationId xmlns:a16="http://schemas.microsoft.com/office/drawing/2014/main" id="{94ADFAC5-B5B9-F922-ED75-AE2F7A368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906" y="736894"/>
            <a:ext cx="2929894" cy="170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2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8891856" y="2063914"/>
            <a:ext cx="3371979" cy="2729535"/>
          </a:xfrm>
        </p:spPr>
        <p:txBody>
          <a:bodyPr anchor="ctr">
            <a:normAutofit/>
          </a:bodyPr>
          <a:lstStyle/>
          <a:p>
            <a:pPr algn="l"/>
            <a:r>
              <a:rPr lang="en-US" sz="4400" b="1" dirty="0">
                <a:cs typeface="Calibri Light" panose="020F0302020204030204"/>
              </a:rPr>
              <a:t> </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9267908" y="5086350"/>
            <a:ext cx="2446465" cy="1178298"/>
          </a:xfrm>
        </p:spPr>
        <p:txBody>
          <a:bodyPr>
            <a:normAutofit/>
          </a:bodyPr>
          <a:lstStyle/>
          <a:p>
            <a:pPr algn="l"/>
            <a:r>
              <a:rPr lang="en-IN" sz="1600">
                <a:cs typeface="Calibri"/>
              </a:rPr>
              <a:t>                       </a:t>
            </a:r>
            <a:endParaRPr lang="en-IN" sz="1600"/>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5DC796A-63B6-25F5-B299-36F1C150D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674" y="5731425"/>
            <a:ext cx="1036345" cy="689169"/>
          </a:xfrm>
          <a:prstGeom prst="rect">
            <a:avLst/>
          </a:prstGeom>
        </p:spPr>
      </p:pic>
      <p:pic>
        <p:nvPicPr>
          <p:cNvPr id="13" name="Picture 10" descr="A blue and yellow rectangles&#10;&#10;Description automatically generated">
            <a:extLst>
              <a:ext uri="{FF2B5EF4-FFF2-40B4-BE49-F238E27FC236}">
                <a16:creationId xmlns:a16="http://schemas.microsoft.com/office/drawing/2014/main" id="{CA798FFA-9D54-22F2-C5B8-9171CCA49D03}"/>
              </a:ext>
            </a:extLst>
          </p:cNvPr>
          <p:cNvPicPr>
            <a:picLocks noChangeAspect="1"/>
          </p:cNvPicPr>
          <p:nvPr/>
        </p:nvPicPr>
        <p:blipFill>
          <a:blip r:embed="rId3"/>
          <a:stretch>
            <a:fillRect/>
          </a:stretch>
        </p:blipFill>
        <p:spPr>
          <a:xfrm>
            <a:off x="11262091" y="5732713"/>
            <a:ext cx="666848" cy="698002"/>
          </a:xfrm>
          <a:prstGeom prst="rect">
            <a:avLst/>
          </a:prstGeom>
        </p:spPr>
      </p:pic>
      <p:sp>
        <p:nvSpPr>
          <p:cNvPr id="9" name="TextBox 8">
            <a:extLst>
              <a:ext uri="{FF2B5EF4-FFF2-40B4-BE49-F238E27FC236}">
                <a16:creationId xmlns:a16="http://schemas.microsoft.com/office/drawing/2014/main" id="{F8E7F467-86DB-7818-B576-9B0A92129BE7}"/>
              </a:ext>
            </a:extLst>
          </p:cNvPr>
          <p:cNvSpPr txBox="1"/>
          <p:nvPr/>
        </p:nvSpPr>
        <p:spPr>
          <a:xfrm>
            <a:off x="370717" y="2063914"/>
            <a:ext cx="7841989" cy="3170099"/>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Database:</a:t>
            </a:r>
            <a:r>
              <a:rPr lang="en-US" sz="2000" b="0" i="0" dirty="0">
                <a:solidFill>
                  <a:srgbClr val="0D0D0D"/>
                </a:solidFill>
                <a:effectLst/>
                <a:highlight>
                  <a:srgbClr val="FFFFFF"/>
                </a:highlight>
                <a:latin typeface="Söhne"/>
              </a:rPr>
              <a:t> SQLite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SQLite was selected for its simplicity and compatibility with Django.</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It offers lightweight, serverless, and self-contained database functionality, suitable for small to medium-scale applications.</a:t>
            </a:r>
          </a:p>
          <a:p>
            <a:pPr algn="l">
              <a:buFont typeface="Arial" panose="020B0604020202020204" pitchFamily="34" charset="0"/>
              <a:buChar char="•"/>
            </a:pPr>
            <a:r>
              <a:rPr lang="en-US" sz="2000" b="1" i="0" dirty="0">
                <a:solidFill>
                  <a:srgbClr val="0D0D0D"/>
                </a:solidFill>
                <a:effectLst/>
                <a:highlight>
                  <a:srgbClr val="FFFFFF"/>
                </a:highlight>
                <a:latin typeface="Söhne"/>
              </a:rPr>
              <a:t>Chatbot:</a:t>
            </a:r>
            <a:r>
              <a:rPr lang="en-US" sz="2000" b="0" i="0" dirty="0">
                <a:solidFill>
                  <a:srgbClr val="0D0D0D"/>
                </a:solidFill>
                <a:effectLst/>
                <a:highlight>
                  <a:srgbClr val="FFFFFF"/>
                </a:highlight>
                <a:latin typeface="Söhne"/>
              </a:rPr>
              <a:t> </a:t>
            </a:r>
            <a:r>
              <a:rPr lang="en-US" sz="2000" b="0" i="0" dirty="0" err="1">
                <a:solidFill>
                  <a:srgbClr val="0D0D0D"/>
                </a:solidFill>
                <a:effectLst/>
                <a:highlight>
                  <a:srgbClr val="FFFFFF"/>
                </a:highlight>
                <a:latin typeface="Söhne"/>
              </a:rPr>
              <a:t>Botpress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err="1">
                <a:solidFill>
                  <a:srgbClr val="0D0D0D"/>
                </a:solidFill>
                <a:effectLst/>
                <a:highlight>
                  <a:srgbClr val="FFFFFF"/>
                </a:highlight>
                <a:latin typeface="Söhne"/>
              </a:rPr>
              <a:t>Botpress</a:t>
            </a:r>
            <a:r>
              <a:rPr lang="en-US" sz="2000" b="0" i="0" dirty="0">
                <a:solidFill>
                  <a:srgbClr val="0D0D0D"/>
                </a:solidFill>
                <a:effectLst/>
                <a:highlight>
                  <a:srgbClr val="FFFFFF"/>
                </a:highlight>
                <a:latin typeface="Söhne"/>
              </a:rPr>
              <a:t> was integrated to provide a chatbot for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It offers a flexible and customizable platform for building and deploying chatbots with natural language processing capabilities.</a:t>
            </a:r>
          </a:p>
        </p:txBody>
      </p:sp>
      <p:pic>
        <p:nvPicPr>
          <p:cNvPr id="5122" name="Picture 2" descr="Ecommerce Chatbot: 9 Best Chatbots for ...">
            <a:extLst>
              <a:ext uri="{FF2B5EF4-FFF2-40B4-BE49-F238E27FC236}">
                <a16:creationId xmlns:a16="http://schemas.microsoft.com/office/drawing/2014/main" id="{33F3AC53-BFEB-85AF-D3B0-C6B1D9830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068" y="856620"/>
            <a:ext cx="2037447" cy="241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8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F122D-639E-3C06-541C-19F0DC51E960}"/>
              </a:ext>
            </a:extLst>
          </p:cNvPr>
          <p:cNvSpPr>
            <a:spLocks noGrp="1"/>
          </p:cNvSpPr>
          <p:nvPr>
            <p:ph type="title"/>
          </p:nvPr>
        </p:nvSpPr>
        <p:spPr>
          <a:xfrm>
            <a:off x="8884160" y="2005857"/>
            <a:ext cx="3806752" cy="2523011"/>
          </a:xfrm>
        </p:spPr>
        <p:txBody>
          <a:bodyPr vert="horz" lIns="91440" tIns="45720" rIns="91440" bIns="45720" rtlCol="0" anchor="ctr">
            <a:normAutofit/>
          </a:bodyPr>
          <a:lstStyle/>
          <a:p>
            <a:r>
              <a:rPr lang="en-US" sz="3200" b="1" kern="1200" dirty="0">
                <a:solidFill>
                  <a:schemeClr val="tx1"/>
                </a:solidFill>
                <a:latin typeface="Century Gothic" panose="020B0502020202020204" pitchFamily="34" charset="0"/>
              </a:rPr>
              <a:t>System Features</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360779-D386-0A6B-54D4-A2B631C04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307" y="-105507"/>
            <a:ext cx="2479216" cy="2479216"/>
          </a:xfrm>
          <a:prstGeom prst="rect">
            <a:avLst/>
          </a:prstGeom>
        </p:spPr>
      </p:pic>
      <p:sp>
        <p:nvSpPr>
          <p:cNvPr id="3" name="TextBox 2">
            <a:extLst>
              <a:ext uri="{FF2B5EF4-FFF2-40B4-BE49-F238E27FC236}">
                <a16:creationId xmlns:a16="http://schemas.microsoft.com/office/drawing/2014/main" id="{98C216FB-5E07-746F-2F49-A61659BF17A6}"/>
              </a:ext>
            </a:extLst>
          </p:cNvPr>
          <p:cNvSpPr txBox="1"/>
          <p:nvPr/>
        </p:nvSpPr>
        <p:spPr>
          <a:xfrm>
            <a:off x="599606" y="664308"/>
            <a:ext cx="7384212" cy="5324535"/>
          </a:xfrm>
          <a:prstGeom prst="rect">
            <a:avLst/>
          </a:prstGeom>
          <a:noFill/>
        </p:spPr>
        <p:txBody>
          <a:bodyPr wrap="square" rtlCol="0">
            <a:spAutoFit/>
          </a:bodyPr>
          <a:lstStyle/>
          <a:p>
            <a:pPr algn="l">
              <a:buFont typeface="Arial" panose="020B0604020202020204" pitchFamily="34" charset="0"/>
              <a:buChar char="•"/>
            </a:pPr>
            <a:r>
              <a:rPr lang="en-US" sz="2000" b="1" dirty="0">
                <a:solidFill>
                  <a:srgbClr val="0D0D0D"/>
                </a:solidFill>
                <a:highlight>
                  <a:srgbClr val="FFFFFF"/>
                </a:highlight>
                <a:latin typeface="Söhne"/>
              </a:rPr>
              <a:t>U</a:t>
            </a:r>
            <a:r>
              <a:rPr lang="en-US" sz="2000" b="1" i="0" dirty="0">
                <a:solidFill>
                  <a:srgbClr val="0D0D0D"/>
                </a:solidFill>
                <a:effectLst/>
                <a:highlight>
                  <a:srgbClr val="FFFFFF"/>
                </a:highlight>
                <a:latin typeface="Söhne"/>
              </a:rPr>
              <a:t>ser Registration and Login:</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Users can register and login to their accounts as Admin, Doctor, or Patient.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Approval is required from the admin for Doctor and Patient accounts.</a:t>
            </a:r>
          </a:p>
          <a:p>
            <a:pPr algn="l">
              <a:buFont typeface="Arial" panose="020B0604020202020204" pitchFamily="34" charset="0"/>
              <a:buChar char="•"/>
            </a:pPr>
            <a:r>
              <a:rPr lang="en-US" sz="2000" b="1" i="0" dirty="0">
                <a:solidFill>
                  <a:srgbClr val="0D0D0D"/>
                </a:solidFill>
                <a:effectLst/>
                <a:highlight>
                  <a:srgbClr val="FFFFFF"/>
                </a:highlight>
                <a:latin typeface="Söhne"/>
              </a:rPr>
              <a:t>Admin Features: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Register, view, approve, reject, and delete doctors.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Admit, view, approve, reject, and discharge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Generate and download invoices in PDF format based on treatment details.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book, and approve appointments requested by patients.</a:t>
            </a:r>
          </a:p>
          <a:p>
            <a:pPr algn="l">
              <a:buFont typeface="Arial" panose="020B0604020202020204" pitchFamily="34" charset="0"/>
              <a:buChar char="•"/>
            </a:pPr>
            <a:r>
              <a:rPr lang="en-US" sz="2000" b="1" i="0" dirty="0">
                <a:solidFill>
                  <a:srgbClr val="0D0D0D"/>
                </a:solidFill>
                <a:effectLst/>
                <a:highlight>
                  <a:srgbClr val="FFFFFF"/>
                </a:highlight>
                <a:latin typeface="Söhne"/>
              </a:rPr>
              <a:t>Doctor Features: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Apply for a job in the hospital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assigned patient details (symptoms, name, mobile).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list of discharged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appointments booked by admin.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Delete appointments after attending them.</a:t>
            </a:r>
          </a:p>
        </p:txBody>
      </p:sp>
      <p:sp>
        <p:nvSpPr>
          <p:cNvPr id="6" name="TextBox 5">
            <a:extLst>
              <a:ext uri="{FF2B5EF4-FFF2-40B4-BE49-F238E27FC236}">
                <a16:creationId xmlns:a16="http://schemas.microsoft.com/office/drawing/2014/main" id="{7D9999BE-2FDC-84FC-703B-EE21F3783E99}"/>
              </a:ext>
            </a:extLst>
          </p:cNvPr>
          <p:cNvSpPr txBox="1"/>
          <p:nvPr/>
        </p:nvSpPr>
        <p:spPr>
          <a:xfrm>
            <a:off x="1419036" y="810935"/>
            <a:ext cx="7065034" cy="646331"/>
          </a:xfrm>
          <a:prstGeom prst="rect">
            <a:avLst/>
          </a:prstGeom>
          <a:noFill/>
        </p:spPr>
        <p:txBody>
          <a:bodyPr wrap="square" rtlCol="0">
            <a:spAutoFit/>
          </a:bodyPr>
          <a:lstStyle/>
          <a:p>
            <a:r>
              <a:rPr lang="en-IN" sz="3600" b="1" dirty="0"/>
              <a:t> </a:t>
            </a:r>
          </a:p>
        </p:txBody>
      </p:sp>
    </p:spTree>
    <p:extLst>
      <p:ext uri="{BB962C8B-B14F-4D97-AF65-F5344CB8AC3E}">
        <p14:creationId xmlns:p14="http://schemas.microsoft.com/office/powerpoint/2010/main" val="1485677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8932499" y="2023110"/>
            <a:ext cx="2955288" cy="2846070"/>
          </a:xfrm>
        </p:spPr>
        <p:txBody>
          <a:bodyPr anchor="ctr">
            <a:normAutofit/>
          </a:bodyPr>
          <a:lstStyle/>
          <a:p>
            <a:pPr algn="l"/>
            <a:r>
              <a:rPr lang="en-US" sz="2800" b="1" dirty="0">
                <a:latin typeface="Century Gothic"/>
              </a:rPr>
              <a:t>  </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9267908" y="5086350"/>
            <a:ext cx="2446465" cy="1178298"/>
          </a:xfrm>
        </p:spPr>
        <p:txBody>
          <a:bodyPr>
            <a:normAutofit/>
          </a:bodyPr>
          <a:lstStyle/>
          <a:p>
            <a:pPr algn="l"/>
            <a:r>
              <a:rPr lang="en-IN" sz="1600" dirty="0">
                <a:cs typeface="Calibri"/>
              </a:rPr>
              <a:t>                       </a:t>
            </a:r>
            <a:endParaRPr lang="en-IN" sz="1600" dirty="0"/>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itting at a desk with computer screens&#10;&#10;Description automatically generated">
            <a:extLst>
              <a:ext uri="{FF2B5EF4-FFF2-40B4-BE49-F238E27FC236}">
                <a16:creationId xmlns:a16="http://schemas.microsoft.com/office/drawing/2014/main" id="{D0C8DB03-57A4-9314-3CF6-8FF6A03435FD}"/>
              </a:ext>
            </a:extLst>
          </p:cNvPr>
          <p:cNvPicPr>
            <a:picLocks noChangeAspect="1"/>
          </p:cNvPicPr>
          <p:nvPr/>
        </p:nvPicPr>
        <p:blipFill>
          <a:blip r:embed="rId2"/>
          <a:stretch>
            <a:fillRect/>
          </a:stretch>
        </p:blipFill>
        <p:spPr>
          <a:xfrm>
            <a:off x="9758967" y="4462530"/>
            <a:ext cx="2429815" cy="2429815"/>
          </a:xfrm>
          <a:prstGeom prst="rect">
            <a:avLst/>
          </a:prstGeom>
        </p:spPr>
      </p:pic>
      <p:sp>
        <p:nvSpPr>
          <p:cNvPr id="4" name="TextBox 3">
            <a:extLst>
              <a:ext uri="{FF2B5EF4-FFF2-40B4-BE49-F238E27FC236}">
                <a16:creationId xmlns:a16="http://schemas.microsoft.com/office/drawing/2014/main" id="{AA94E21E-9B7D-F646-80FC-4DBDE617EB6B}"/>
              </a:ext>
            </a:extLst>
          </p:cNvPr>
          <p:cNvSpPr txBox="1"/>
          <p:nvPr/>
        </p:nvSpPr>
        <p:spPr>
          <a:xfrm>
            <a:off x="410966" y="1202319"/>
            <a:ext cx="7848417" cy="3477875"/>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D0D0D"/>
                </a:solidFill>
                <a:effectLst/>
                <a:highlight>
                  <a:srgbClr val="FFFFFF"/>
                </a:highlight>
                <a:latin typeface="Söhne"/>
              </a:rPr>
              <a:t>Patient Features:</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Create account for hospital admission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assigned doctor's details (specialization, mobile, address).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 booked appointment status (pending/confirmed).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Book appointments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View/download invoice in PDF format after discharge.</a:t>
            </a:r>
          </a:p>
          <a:p>
            <a:pPr algn="l">
              <a:buFont typeface="Arial" panose="020B0604020202020204" pitchFamily="34" charset="0"/>
              <a:buChar char="•"/>
            </a:pPr>
            <a:r>
              <a:rPr lang="en-US" sz="2000" b="1" i="0" dirty="0">
                <a:solidFill>
                  <a:srgbClr val="0D0D0D"/>
                </a:solidFill>
                <a:effectLst/>
                <a:highlight>
                  <a:srgbClr val="FFFFFF"/>
                </a:highlight>
                <a:latin typeface="Söhne"/>
              </a:rPr>
              <a:t>Chatbot for Mental Health:</a:t>
            </a:r>
            <a:endParaRPr lang="en-US" sz="20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Implement a chatbot using </a:t>
            </a:r>
            <a:r>
              <a:rPr lang="en-US" sz="2000" b="0" i="0" dirty="0" err="1">
                <a:solidFill>
                  <a:srgbClr val="0D0D0D"/>
                </a:solidFill>
                <a:effectLst/>
                <a:highlight>
                  <a:srgbClr val="FFFFFF"/>
                </a:highlight>
                <a:latin typeface="Söhne"/>
              </a:rPr>
              <a:t>Botpress</a:t>
            </a:r>
            <a:r>
              <a:rPr lang="en-US" sz="2000" b="0" i="0" dirty="0">
                <a:solidFill>
                  <a:srgbClr val="0D0D0D"/>
                </a:solidFill>
                <a:effectLst/>
                <a:highlight>
                  <a:srgbClr val="FFFFFF"/>
                </a:highlight>
                <a:latin typeface="Söhne"/>
              </a:rPr>
              <a:t> to provide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Chatbot should be accessible to patients for assistance and guidance.</a:t>
            </a:r>
          </a:p>
        </p:txBody>
      </p:sp>
    </p:spTree>
    <p:extLst>
      <p:ext uri="{BB962C8B-B14F-4D97-AF65-F5344CB8AC3E}">
        <p14:creationId xmlns:p14="http://schemas.microsoft.com/office/powerpoint/2010/main" val="54707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56DA-E7DB-A776-7059-E5DB572A65D9}"/>
              </a:ext>
            </a:extLst>
          </p:cNvPr>
          <p:cNvSpPr>
            <a:spLocks noGrp="1"/>
          </p:cNvSpPr>
          <p:nvPr>
            <p:ph type="title"/>
          </p:nvPr>
        </p:nvSpPr>
        <p:spPr>
          <a:xfrm>
            <a:off x="645064" y="525982"/>
            <a:ext cx="4282983" cy="1200361"/>
          </a:xfrm>
        </p:spPr>
        <p:txBody>
          <a:bodyPr anchor="b">
            <a:normAutofit/>
          </a:bodyPr>
          <a:lstStyle/>
          <a:p>
            <a:r>
              <a:rPr lang="en-IN" sz="4800" b="1" i="0" dirty="0">
                <a:solidFill>
                  <a:srgbClr val="0D0D0D"/>
                </a:solidFill>
                <a:effectLst/>
                <a:highlight>
                  <a:srgbClr val="FFFFFF"/>
                </a:highlight>
                <a:latin typeface="Söhne"/>
              </a:rPr>
              <a:t>Architecture</a:t>
            </a:r>
            <a:endParaRPr lang="en-US" sz="9600" b="1" dirty="0">
              <a:latin typeface="Century Gothic"/>
            </a:endParaRP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FE34BBE-8C27-4E34-44CA-EFB7D0113A8C}"/>
              </a:ext>
            </a:extLst>
          </p:cNvPr>
          <p:cNvSpPr>
            <a:spLocks noGrp="1"/>
          </p:cNvSpPr>
          <p:nvPr>
            <p:ph idx="1"/>
          </p:nvPr>
        </p:nvSpPr>
        <p:spPr>
          <a:xfrm>
            <a:off x="6012196" y="584406"/>
            <a:ext cx="5751766" cy="5400377"/>
          </a:xfrm>
        </p:spPr>
        <p:txBody>
          <a:bodyPr anchor="ctr">
            <a:normAutofit fontScale="77500" lnSpcReduction="20000"/>
          </a:bodyPr>
          <a:lstStyle/>
          <a:p>
            <a:pPr algn="l">
              <a:buFont typeface="Arial" panose="020B0604020202020204" pitchFamily="34" charset="0"/>
              <a:buChar char="•"/>
            </a:pPr>
            <a:r>
              <a:rPr lang="en-IN" b="1" i="0" dirty="0">
                <a:solidFill>
                  <a:srgbClr val="0D0D0D"/>
                </a:solidFill>
                <a:effectLst/>
                <a:highlight>
                  <a:srgbClr val="FFFFFF"/>
                </a:highlight>
                <a:latin typeface="Söhne"/>
              </a:rPr>
              <a:t>Overview:</a:t>
            </a:r>
            <a:endParaRPr lang="en-I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The system follows a client-server architecture.</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The frontend is built using HTML, CSS, JavaScript, and Bootstrap, which interacts with the backend.</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Django serves as the backend framework, handling user requests, database operations, and business logic.</a:t>
            </a:r>
          </a:p>
          <a:p>
            <a:pPr algn="l">
              <a:buFont typeface="Arial" panose="020B0604020202020204" pitchFamily="34" charset="0"/>
              <a:buChar char="•"/>
            </a:pPr>
            <a:r>
              <a:rPr lang="en-IN" b="1" i="0" dirty="0">
                <a:solidFill>
                  <a:srgbClr val="0D0D0D"/>
                </a:solidFill>
                <a:effectLst/>
                <a:highlight>
                  <a:srgbClr val="FFFFFF"/>
                </a:highlight>
                <a:latin typeface="Söhne"/>
              </a:rPr>
              <a:t>Components:</a:t>
            </a:r>
            <a:endParaRPr lang="en-I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Frontend: HTML, CSS, JavaScript, Bootstrap</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Backend: Django</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Database: SQLite</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Chatbot: </a:t>
            </a:r>
            <a:r>
              <a:rPr lang="en-IN" b="0" i="0" dirty="0" err="1">
                <a:solidFill>
                  <a:srgbClr val="0D0D0D"/>
                </a:solidFill>
                <a:effectLst/>
                <a:highlight>
                  <a:srgbClr val="FFFFFF"/>
                </a:highlight>
                <a:latin typeface="Söhne"/>
              </a:rPr>
              <a:t>Botpress</a:t>
            </a:r>
            <a:endParaRPr lang="en-IN" b="0" i="0" dirty="0">
              <a:solidFill>
                <a:srgbClr val="0D0D0D"/>
              </a:solidFill>
              <a:effectLst/>
              <a:highlight>
                <a:srgbClr val="FFFFFF"/>
              </a:highlight>
              <a:latin typeface="Söhne"/>
            </a:endParaRPr>
          </a:p>
          <a:p>
            <a:pPr algn="l">
              <a:buFont typeface="Arial" panose="020B0604020202020204" pitchFamily="34" charset="0"/>
              <a:buChar char="•"/>
            </a:pPr>
            <a:r>
              <a:rPr lang="en-IN" b="1" i="0" dirty="0">
                <a:solidFill>
                  <a:srgbClr val="0D0D0D"/>
                </a:solidFill>
                <a:effectLst/>
                <a:highlight>
                  <a:srgbClr val="FFFFFF"/>
                </a:highlight>
                <a:latin typeface="Söhne"/>
              </a:rPr>
              <a:t>Interactions:</a:t>
            </a:r>
            <a:endParaRPr lang="en-IN"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Frontend communicates with the backend via HTTP requests, handling user interactions and displaying data.</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Söhne"/>
              </a:rPr>
              <a:t>Django manages the database operations, authentication, and routing.</a:t>
            </a:r>
          </a:p>
          <a:p>
            <a:pPr marL="742950" lvl="1" indent="-285750" algn="l">
              <a:buFont typeface="Arial" panose="020B0604020202020204" pitchFamily="34" charset="0"/>
              <a:buChar char="•"/>
            </a:pPr>
            <a:r>
              <a:rPr lang="en-IN" b="0" i="0" dirty="0" err="1">
                <a:solidFill>
                  <a:srgbClr val="0D0D0D"/>
                </a:solidFill>
                <a:effectLst/>
                <a:highlight>
                  <a:srgbClr val="FFFFFF"/>
                </a:highlight>
                <a:latin typeface="Söhne"/>
              </a:rPr>
              <a:t>Botpress</a:t>
            </a:r>
            <a:r>
              <a:rPr lang="en-IN" b="0" i="0" dirty="0">
                <a:solidFill>
                  <a:srgbClr val="0D0D0D"/>
                </a:solidFill>
                <a:effectLst/>
                <a:highlight>
                  <a:srgbClr val="FFFFFF"/>
                </a:highlight>
                <a:latin typeface="Söhne"/>
              </a:rPr>
              <a:t> is integrated with the frontend to provide the chatbot functionality.</a:t>
            </a:r>
          </a:p>
        </p:txBody>
      </p:sp>
      <p:pic>
        <p:nvPicPr>
          <p:cNvPr id="3078" name="Picture 6" descr="Chatgpt: Chatbot, AI and its impact on ...">
            <a:extLst>
              <a:ext uri="{FF2B5EF4-FFF2-40B4-BE49-F238E27FC236}">
                <a16:creationId xmlns:a16="http://schemas.microsoft.com/office/drawing/2014/main" id="{A0F6B941-0404-C076-2058-D91E5AC1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63" y="2457564"/>
            <a:ext cx="3308299" cy="291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03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D522-1E42-DFEE-E988-5A942B407824}"/>
              </a:ext>
            </a:extLst>
          </p:cNvPr>
          <p:cNvSpPr>
            <a:spLocks noGrp="1"/>
          </p:cNvSpPr>
          <p:nvPr>
            <p:ph type="title"/>
          </p:nvPr>
        </p:nvSpPr>
        <p:spPr>
          <a:xfrm>
            <a:off x="589560" y="856180"/>
            <a:ext cx="4560584" cy="1128068"/>
          </a:xfrm>
        </p:spPr>
        <p:txBody>
          <a:bodyPr anchor="ctr">
            <a:normAutofit/>
          </a:bodyPr>
          <a:lstStyle/>
          <a:p>
            <a:r>
              <a:rPr lang="en-US" sz="4000" b="1" dirty="0">
                <a:latin typeface="Century Gothic" panose="020B0502020202020204" pitchFamily="34" charset="0"/>
                <a:cs typeface="Calibri Light"/>
              </a:rPr>
              <a:t>Demo</a:t>
            </a:r>
            <a:endParaRPr lang="en-US" sz="4000" b="1" dirty="0">
              <a:latin typeface="Century Gothic" panose="020B0502020202020204" pitchFamily="34" charset="0"/>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691090-D893-43DF-0E49-1CDA51D32BD6}"/>
              </a:ext>
            </a:extLst>
          </p:cNvPr>
          <p:cNvSpPr txBox="1"/>
          <p:nvPr/>
        </p:nvSpPr>
        <p:spPr>
          <a:xfrm>
            <a:off x="5917651" y="1997521"/>
            <a:ext cx="5650097" cy="286232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highlight>
                  <a:srgbClr val="FFFFFF"/>
                </a:highlight>
                <a:latin typeface="Söhne"/>
              </a:rPr>
              <a:t>User registration and login process.</a:t>
            </a:r>
          </a:p>
          <a:p>
            <a:pPr algn="l">
              <a:buFont typeface="Arial" panose="020B0604020202020204" pitchFamily="34" charset="0"/>
              <a:buChar char="•"/>
            </a:pPr>
            <a:r>
              <a:rPr lang="en-US" sz="2000" b="0" i="0" dirty="0">
                <a:solidFill>
                  <a:srgbClr val="0D0D0D"/>
                </a:solidFill>
                <a:effectLst/>
                <a:highlight>
                  <a:srgbClr val="FFFFFF"/>
                </a:highlight>
                <a:latin typeface="Söhne"/>
              </a:rPr>
              <a:t>Admin functionalities like managing doctors, patients, and appointments.</a:t>
            </a:r>
          </a:p>
          <a:p>
            <a:pPr algn="l">
              <a:buFont typeface="Arial" panose="020B0604020202020204" pitchFamily="34" charset="0"/>
              <a:buChar char="•"/>
            </a:pPr>
            <a:r>
              <a:rPr lang="en-US" sz="2000" b="0" i="0" dirty="0">
                <a:solidFill>
                  <a:srgbClr val="0D0D0D"/>
                </a:solidFill>
                <a:effectLst/>
                <a:highlight>
                  <a:srgbClr val="FFFFFF"/>
                </a:highlight>
                <a:latin typeface="Söhne"/>
              </a:rPr>
              <a:t>Doctor features such as viewing patient details and managing appointments.</a:t>
            </a:r>
          </a:p>
          <a:p>
            <a:pPr algn="l">
              <a:buFont typeface="Arial" panose="020B0604020202020204" pitchFamily="34" charset="0"/>
              <a:buChar char="•"/>
            </a:pPr>
            <a:r>
              <a:rPr lang="en-US" sz="2000" b="0" i="0" dirty="0">
                <a:solidFill>
                  <a:srgbClr val="0D0D0D"/>
                </a:solidFill>
                <a:effectLst/>
                <a:highlight>
                  <a:srgbClr val="FFFFFF"/>
                </a:highlight>
                <a:latin typeface="Söhne"/>
              </a:rPr>
              <a:t>Patient features including booking appointments and accessing invoices.</a:t>
            </a:r>
          </a:p>
          <a:p>
            <a:pPr algn="l">
              <a:buFont typeface="Arial" panose="020B0604020202020204" pitchFamily="34" charset="0"/>
              <a:buChar char="•"/>
            </a:pPr>
            <a:r>
              <a:rPr lang="en-US" sz="2000" b="0" i="0" dirty="0">
                <a:solidFill>
                  <a:srgbClr val="0D0D0D"/>
                </a:solidFill>
                <a:effectLst/>
                <a:highlight>
                  <a:srgbClr val="FFFFFF"/>
                </a:highlight>
                <a:latin typeface="Söhne"/>
              </a:rPr>
              <a:t>Chatbot interface for mental health support.</a:t>
            </a:r>
          </a:p>
          <a:p>
            <a:pPr algn="just"/>
            <a:endParaRPr lang="en-IN" sz="2000" dirty="0"/>
          </a:p>
        </p:txBody>
      </p:sp>
      <p:pic>
        <p:nvPicPr>
          <p:cNvPr id="6146" name="Picture 2" descr="How Do Bots and Chatbots Work? - CX Today">
            <a:extLst>
              <a:ext uri="{FF2B5EF4-FFF2-40B4-BE49-F238E27FC236}">
                <a16:creationId xmlns:a16="http://schemas.microsoft.com/office/drawing/2014/main" id="{3D025694-0F17-3CD2-A42E-F64EBA751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33" y="2688965"/>
            <a:ext cx="4560583" cy="344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2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new2">
      <a:dk1>
        <a:sysClr val="windowText" lastClr="000000"/>
      </a:dk1>
      <a:lt1>
        <a:sysClr val="window" lastClr="FFFFFF"/>
      </a:lt1>
      <a:dk2>
        <a:srgbClr val="44546A"/>
      </a:dk2>
      <a:lt2>
        <a:srgbClr val="E7E6E6"/>
      </a:lt2>
      <a:accent1>
        <a:srgbClr val="F09438"/>
      </a:accent1>
      <a:accent2>
        <a:srgbClr val="16A7CB"/>
      </a:accent2>
      <a:accent3>
        <a:srgbClr val="C72C26"/>
      </a:accent3>
      <a:accent4>
        <a:srgbClr val="8CBE0C"/>
      </a:accent4>
      <a:accent5>
        <a:srgbClr val="352E79"/>
      </a:accent5>
      <a:accent6>
        <a:srgbClr val="F4C00C"/>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1078</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Century Gothic</vt:lpstr>
      <vt:lpstr>Söhne</vt:lpstr>
      <vt:lpstr>Office Theme</vt:lpstr>
      <vt:lpstr>1_Office Theme</vt:lpstr>
      <vt:lpstr> Chatbot For Mental Health Support</vt:lpstr>
      <vt:lpstr>PowerPoint Presentation</vt:lpstr>
      <vt:lpstr>PowerPoint Presentation</vt:lpstr>
      <vt:lpstr>Technologies Used</vt:lpstr>
      <vt:lpstr> </vt:lpstr>
      <vt:lpstr>System Features</vt:lpstr>
      <vt:lpstr>  </vt:lpstr>
      <vt:lpstr>Architecture</vt:lpstr>
      <vt:lpstr>Demo</vt:lpstr>
      <vt:lpstr>Challenges faced</vt:lpstr>
      <vt:lpstr> </vt:lpstr>
      <vt:lpstr>Future Enhancements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Muzakkir</dc:creator>
  <cp:lastModifiedBy>Murali krishna</cp:lastModifiedBy>
  <cp:revision>61</cp:revision>
  <dcterms:created xsi:type="dcterms:W3CDTF">2022-02-12T15:34:56Z</dcterms:created>
  <dcterms:modified xsi:type="dcterms:W3CDTF">2024-05-02T13:38:54Z</dcterms:modified>
</cp:coreProperties>
</file>