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8" r:id="rId3"/>
    <p:sldId id="270" r:id="rId4"/>
    <p:sldId id="269" r:id="rId5"/>
    <p:sldId id="271" r:id="rId6"/>
    <p:sldId id="258" r:id="rId7"/>
    <p:sldId id="259" r:id="rId8"/>
    <p:sldId id="265" r:id="rId9"/>
    <p:sldId id="274" r:id="rId10"/>
    <p:sldId id="260" r:id="rId11"/>
    <p:sldId id="272" r:id="rId12"/>
    <p:sldId id="273" r:id="rId13"/>
    <p:sldId id="266" r:id="rId14"/>
    <p:sldId id="263"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75A7F-244C-47FB-9A12-23913937BF07}" type="datetimeFigureOut">
              <a:rPr lang="en-IN" smtClean="0"/>
              <a:t>17-11-2019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11B54-F87C-4CFC-8820-069FA4326B97}" type="slidenum">
              <a:rPr lang="en-IN" smtClean="0"/>
              <a:t>‹#›</a:t>
            </a:fld>
            <a:endParaRPr lang="en-IN"/>
          </a:p>
        </p:txBody>
      </p:sp>
    </p:spTree>
    <p:extLst>
      <p:ext uri="{BB962C8B-B14F-4D97-AF65-F5344CB8AC3E}">
        <p14:creationId xmlns:p14="http://schemas.microsoft.com/office/powerpoint/2010/main" val="155528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110799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0913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382512" y="2916876"/>
            <a:ext cx="7426973" cy="369332"/>
          </a:xfrm>
        </p:spPr>
        <p:txBody>
          <a:bodyPr lIns="0" tIns="0" rIns="0" bIns="0"/>
          <a:lstStyle>
            <a:lvl1pPr>
              <a:defRPr sz="2400" b="1" i="0">
                <a:solidFill>
                  <a:srgbClr val="424242"/>
                </a:solidFill>
                <a:latin typeface="Verdana"/>
                <a:cs typeface="Verdana"/>
              </a:defRPr>
            </a:lvl1pPr>
          </a:lstStyle>
          <a:p>
            <a:endParaRPr/>
          </a:p>
        </p:txBody>
      </p:sp>
      <p:sp>
        <p:nvSpPr>
          <p:cNvPr id="3" name="Holder 3"/>
          <p:cNvSpPr>
            <a:spLocks noGrp="1"/>
          </p:cNvSpPr>
          <p:nvPr>
            <p:ph type="body" idx="1"/>
          </p:nvPr>
        </p:nvSpPr>
        <p:spPr>
          <a:xfrm>
            <a:off x="1011765" y="2575687"/>
            <a:ext cx="6159500" cy="1477328"/>
          </a:xfrm>
        </p:spPr>
        <p:txBody>
          <a:bodyPr lIns="0" tIns="0" rIns="0" bIns="0"/>
          <a:lstStyle>
            <a:lvl1pPr>
              <a:defRPr sz="9600" b="0" i="0">
                <a:solidFill>
                  <a:srgbClr val="3B77D8"/>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0282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A3C1F4"/>
          </a:solidFill>
        </p:spPr>
        <p:txBody>
          <a:bodyPr wrap="square" lIns="0" tIns="0" rIns="0" bIns="0" rtlCol="0"/>
          <a:lstStyle/>
          <a:p>
            <a:endParaRPr sz="2400"/>
          </a:p>
        </p:txBody>
      </p:sp>
      <p:sp>
        <p:nvSpPr>
          <p:cNvPr id="17" name="bk object 17"/>
          <p:cNvSpPr/>
          <p:nvPr/>
        </p:nvSpPr>
        <p:spPr>
          <a:xfrm>
            <a:off x="76269" y="131965"/>
            <a:ext cx="10791044" cy="6726019"/>
          </a:xfrm>
          <a:prstGeom prst="rect">
            <a:avLst/>
          </a:prstGeom>
          <a:blipFill>
            <a:blip r:embed="rId2" cstate="print"/>
            <a:stretch>
              <a:fillRect/>
            </a:stretch>
          </a:blipFill>
        </p:spPr>
        <p:txBody>
          <a:bodyPr wrap="square" lIns="0" tIns="0" rIns="0" bIns="0" rtlCol="0"/>
          <a:lstStyle/>
          <a:p>
            <a:endParaRPr sz="2400"/>
          </a:p>
        </p:txBody>
      </p:sp>
      <p:sp>
        <p:nvSpPr>
          <p:cNvPr id="18" name="bk object 18"/>
          <p:cNvSpPr/>
          <p:nvPr/>
        </p:nvSpPr>
        <p:spPr>
          <a:xfrm>
            <a:off x="69" y="1"/>
            <a:ext cx="10791612" cy="6858847"/>
          </a:xfrm>
          <a:custGeom>
            <a:avLst/>
            <a:gdLst/>
            <a:ahLst/>
            <a:cxnLst/>
            <a:rect l="l" t="t" r="r" b="b"/>
            <a:pathLst>
              <a:path w="8093709" h="5144135">
                <a:moveTo>
                  <a:pt x="5311512" y="5143539"/>
                </a:moveTo>
                <a:lnTo>
                  <a:pt x="0" y="5143539"/>
                </a:lnTo>
                <a:lnTo>
                  <a:pt x="0" y="0"/>
                </a:lnTo>
                <a:lnTo>
                  <a:pt x="7644957" y="0"/>
                </a:lnTo>
                <a:lnTo>
                  <a:pt x="7671507" y="46736"/>
                </a:lnTo>
                <a:lnTo>
                  <a:pt x="7722507" y="141041"/>
                </a:lnTo>
                <a:lnTo>
                  <a:pt x="7770557" y="236178"/>
                </a:lnTo>
                <a:lnTo>
                  <a:pt x="7815107" y="333031"/>
                </a:lnTo>
                <a:lnTo>
                  <a:pt x="7857107" y="430766"/>
                </a:lnTo>
                <a:lnTo>
                  <a:pt x="7895282" y="529803"/>
                </a:lnTo>
                <a:lnTo>
                  <a:pt x="7930407" y="630086"/>
                </a:lnTo>
                <a:lnTo>
                  <a:pt x="7962557" y="731253"/>
                </a:lnTo>
                <a:lnTo>
                  <a:pt x="7990832" y="833670"/>
                </a:lnTo>
                <a:lnTo>
                  <a:pt x="8016132" y="936968"/>
                </a:lnTo>
                <a:lnTo>
                  <a:pt x="8037982" y="1041152"/>
                </a:lnTo>
                <a:lnTo>
                  <a:pt x="8056007" y="1146165"/>
                </a:lnTo>
                <a:lnTo>
                  <a:pt x="8070581" y="1252012"/>
                </a:lnTo>
                <a:lnTo>
                  <a:pt x="8081706" y="1358742"/>
                </a:lnTo>
                <a:lnTo>
                  <a:pt x="8089456" y="1466304"/>
                </a:lnTo>
                <a:lnTo>
                  <a:pt x="8092881" y="1574749"/>
                </a:lnTo>
                <a:lnTo>
                  <a:pt x="8093281" y="1629234"/>
                </a:lnTo>
                <a:lnTo>
                  <a:pt x="8092881" y="1700766"/>
                </a:lnTo>
                <a:lnTo>
                  <a:pt x="8086431" y="1843108"/>
                </a:lnTo>
                <a:lnTo>
                  <a:pt x="8073581" y="1983683"/>
                </a:lnTo>
                <a:lnTo>
                  <a:pt x="8054307" y="2123425"/>
                </a:lnTo>
                <a:lnTo>
                  <a:pt x="8029457" y="2261453"/>
                </a:lnTo>
                <a:lnTo>
                  <a:pt x="7998157" y="2397710"/>
                </a:lnTo>
                <a:lnTo>
                  <a:pt x="7960832" y="2532294"/>
                </a:lnTo>
                <a:lnTo>
                  <a:pt x="7917982" y="2665194"/>
                </a:lnTo>
                <a:lnTo>
                  <a:pt x="7869532" y="2795944"/>
                </a:lnTo>
                <a:lnTo>
                  <a:pt x="7815532" y="2924969"/>
                </a:lnTo>
                <a:lnTo>
                  <a:pt x="7755957" y="3052243"/>
                </a:lnTo>
                <a:lnTo>
                  <a:pt x="7691232" y="3176993"/>
                </a:lnTo>
                <a:lnTo>
                  <a:pt x="7620932" y="3299593"/>
                </a:lnTo>
                <a:lnTo>
                  <a:pt x="7545508" y="3419993"/>
                </a:lnTo>
                <a:lnTo>
                  <a:pt x="7465333" y="3537892"/>
                </a:lnTo>
                <a:lnTo>
                  <a:pt x="7380083" y="3653617"/>
                </a:lnTo>
                <a:lnTo>
                  <a:pt x="7335483" y="3710192"/>
                </a:lnTo>
                <a:lnTo>
                  <a:pt x="7489903" y="4094691"/>
                </a:lnTo>
                <a:lnTo>
                  <a:pt x="6986159" y="4094691"/>
                </a:lnTo>
                <a:lnTo>
                  <a:pt x="6943284" y="4135816"/>
                </a:lnTo>
                <a:lnTo>
                  <a:pt x="6855834" y="4216391"/>
                </a:lnTo>
                <a:lnTo>
                  <a:pt x="6765434" y="4294841"/>
                </a:lnTo>
                <a:lnTo>
                  <a:pt x="6672384" y="4371566"/>
                </a:lnTo>
                <a:lnTo>
                  <a:pt x="6577234" y="4446116"/>
                </a:lnTo>
                <a:lnTo>
                  <a:pt x="6479085" y="4518591"/>
                </a:lnTo>
                <a:lnTo>
                  <a:pt x="6378385" y="4588865"/>
                </a:lnTo>
                <a:lnTo>
                  <a:pt x="6275510" y="4657440"/>
                </a:lnTo>
                <a:lnTo>
                  <a:pt x="6170485" y="4723465"/>
                </a:lnTo>
                <a:lnTo>
                  <a:pt x="6062885" y="4786890"/>
                </a:lnTo>
                <a:lnTo>
                  <a:pt x="5952711" y="4848615"/>
                </a:lnTo>
                <a:lnTo>
                  <a:pt x="5840886" y="4907765"/>
                </a:lnTo>
                <a:lnTo>
                  <a:pt x="5726836" y="4964340"/>
                </a:lnTo>
                <a:lnTo>
                  <a:pt x="5610686" y="5018765"/>
                </a:lnTo>
                <a:lnTo>
                  <a:pt x="5492412" y="5070639"/>
                </a:lnTo>
                <a:lnTo>
                  <a:pt x="5372387" y="5119914"/>
                </a:lnTo>
                <a:lnTo>
                  <a:pt x="5311512" y="5143539"/>
                </a:lnTo>
                <a:close/>
              </a:path>
              <a:path w="8093709" h="5144135">
                <a:moveTo>
                  <a:pt x="7550658" y="4245966"/>
                </a:moveTo>
                <a:lnTo>
                  <a:pt x="6986159" y="4094691"/>
                </a:lnTo>
                <a:lnTo>
                  <a:pt x="7489903" y="4094691"/>
                </a:lnTo>
                <a:lnTo>
                  <a:pt x="7550658" y="4245966"/>
                </a:lnTo>
                <a:close/>
              </a:path>
            </a:pathLst>
          </a:custGeom>
          <a:solidFill>
            <a:srgbClr val="FFFFFF"/>
          </a:solidFill>
        </p:spPr>
        <p:txBody>
          <a:bodyPr wrap="square" lIns="0" tIns="0" rIns="0" bIns="0" rtlCol="0"/>
          <a:lstStyle/>
          <a:p>
            <a:endParaRPr sz="2400"/>
          </a:p>
        </p:txBody>
      </p:sp>
      <p:sp>
        <p:nvSpPr>
          <p:cNvPr id="2" name="Holder 2"/>
          <p:cNvSpPr>
            <a:spLocks noGrp="1"/>
          </p:cNvSpPr>
          <p:nvPr>
            <p:ph type="title"/>
          </p:nvPr>
        </p:nvSpPr>
        <p:spPr>
          <a:xfrm>
            <a:off x="2382512" y="2916876"/>
            <a:ext cx="7426973" cy="369332"/>
          </a:xfrm>
        </p:spPr>
        <p:txBody>
          <a:bodyPr lIns="0" tIns="0" rIns="0" bIns="0"/>
          <a:lstStyle>
            <a:lvl1pPr>
              <a:defRPr sz="2400" b="1" i="0">
                <a:solidFill>
                  <a:srgbClr val="424242"/>
                </a:solidFill>
                <a:latin typeface="Verdana"/>
                <a:cs typeface="Verdana"/>
              </a:defRPr>
            </a:lvl1pPr>
          </a:lstStyle>
          <a:p>
            <a:endParaRPr/>
          </a:p>
        </p:txBody>
      </p:sp>
      <p:sp>
        <p:nvSpPr>
          <p:cNvPr id="3" name="Holder 3"/>
          <p:cNvSpPr>
            <a:spLocks noGrp="1"/>
          </p:cNvSpPr>
          <p:nvPr>
            <p:ph sz="half" idx="2"/>
          </p:nvPr>
        </p:nvSpPr>
        <p:spPr>
          <a:xfrm>
            <a:off x="609600" y="1577340"/>
            <a:ext cx="5303520" cy="11079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11079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7048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382512" y="2916876"/>
            <a:ext cx="7426973" cy="369332"/>
          </a:xfrm>
        </p:spPr>
        <p:txBody>
          <a:bodyPr lIns="0" tIns="0" rIns="0" bIns="0"/>
          <a:lstStyle>
            <a:lvl1pPr>
              <a:defRPr sz="2400" b="1" i="0">
                <a:solidFill>
                  <a:srgbClr val="42424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5691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06259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A3C1F4"/>
          </a:solidFill>
        </p:spPr>
        <p:txBody>
          <a:bodyPr wrap="square" lIns="0" tIns="0" rIns="0" bIns="0" rtlCol="0"/>
          <a:lstStyle/>
          <a:p>
            <a:endParaRPr sz="2400"/>
          </a:p>
        </p:txBody>
      </p:sp>
      <p:sp>
        <p:nvSpPr>
          <p:cNvPr id="2" name="Holder 2"/>
          <p:cNvSpPr>
            <a:spLocks noGrp="1"/>
          </p:cNvSpPr>
          <p:nvPr>
            <p:ph type="title"/>
          </p:nvPr>
        </p:nvSpPr>
        <p:spPr>
          <a:xfrm>
            <a:off x="2382512" y="2916876"/>
            <a:ext cx="7426973" cy="276999"/>
          </a:xfrm>
          <a:prstGeom prst="rect">
            <a:avLst/>
          </a:prstGeom>
        </p:spPr>
        <p:txBody>
          <a:bodyPr wrap="square" lIns="0" tIns="0" rIns="0" bIns="0">
            <a:spAutoFit/>
          </a:bodyPr>
          <a:lstStyle>
            <a:lvl1pPr>
              <a:defRPr sz="1800" b="1" i="0">
                <a:solidFill>
                  <a:srgbClr val="424242"/>
                </a:solidFill>
                <a:latin typeface="Verdana"/>
                <a:cs typeface="Verdana"/>
              </a:defRPr>
            </a:lvl1pPr>
          </a:lstStyle>
          <a:p>
            <a:endParaRPr/>
          </a:p>
        </p:txBody>
      </p:sp>
      <p:sp>
        <p:nvSpPr>
          <p:cNvPr id="3" name="Holder 3"/>
          <p:cNvSpPr>
            <a:spLocks noGrp="1"/>
          </p:cNvSpPr>
          <p:nvPr>
            <p:ph type="body" idx="1"/>
          </p:nvPr>
        </p:nvSpPr>
        <p:spPr>
          <a:xfrm>
            <a:off x="1011765" y="2575687"/>
            <a:ext cx="6159500" cy="1107996"/>
          </a:xfrm>
          <a:prstGeom prst="rect">
            <a:avLst/>
          </a:prstGeom>
        </p:spPr>
        <p:txBody>
          <a:bodyPr wrap="square" lIns="0" tIns="0" rIns="0" bIns="0">
            <a:spAutoFit/>
          </a:bodyPr>
          <a:lstStyle>
            <a:lvl1pPr>
              <a:defRPr sz="7200" b="0" i="0">
                <a:solidFill>
                  <a:srgbClr val="3B77D8"/>
                </a:solidFill>
                <a:latin typeface="Verdana"/>
                <a:cs typeface="Verdana"/>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11/17/2019</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338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6.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8" y="132066"/>
            <a:ext cx="8790781" cy="672591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8" y="69"/>
            <a:ext cx="11877973" cy="685798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217833" y="131999"/>
            <a:ext cx="8246898" cy="6049519"/>
          </a:xfrm>
          <a:prstGeom prst="rect">
            <a:avLst/>
          </a:prstGeom>
        </p:spPr>
        <p:txBody>
          <a:bodyPr vert="horz" wrap="square" lIns="0" tIns="16933" rIns="0" bIns="0" rtlCol="0">
            <a:spAutoFit/>
          </a:bodyPr>
          <a:lstStyle/>
          <a:p>
            <a:pPr marL="16933" marR="6773">
              <a:spcBef>
                <a:spcPts val="133"/>
              </a:spcBef>
            </a:pPr>
            <a:r>
              <a:rPr lang="en-IN" sz="7200" b="0" spc="-540" dirty="0" smtClean="0">
                <a:solidFill>
                  <a:srgbClr val="3B77D8"/>
                </a:solidFill>
              </a:rPr>
              <a:t>Flood Rehabilitation Project</a:t>
            </a:r>
            <a:br>
              <a:rPr lang="en-IN" sz="7200" b="0" spc="-540" dirty="0" smtClean="0">
                <a:solidFill>
                  <a:srgbClr val="3B77D8"/>
                </a:solidFill>
              </a:rPr>
            </a:br>
            <a:r>
              <a:rPr lang="en-IN" sz="4400" b="0" spc="-150" dirty="0" smtClean="0">
                <a:solidFill>
                  <a:schemeClr val="accent2"/>
                </a:solidFill>
              </a:rPr>
              <a:t>ASD LAB Mini Project</a:t>
            </a:r>
            <a:br>
              <a:rPr lang="en-IN" sz="4400" b="0" spc="-150" dirty="0" smtClean="0">
                <a:solidFill>
                  <a:schemeClr val="accent2"/>
                </a:solidFill>
              </a:rPr>
            </a:br>
            <a:r>
              <a:rPr lang="en-IN" sz="4400" b="0" spc="-540" dirty="0" smtClean="0">
                <a:solidFill>
                  <a:schemeClr val="accent2"/>
                </a:solidFill>
              </a:rPr>
              <a:t/>
            </a:r>
            <a:br>
              <a:rPr lang="en-IN" sz="4400" b="0" spc="-540" dirty="0" smtClean="0">
                <a:solidFill>
                  <a:schemeClr val="accent2"/>
                </a:solidFill>
              </a:rPr>
            </a:br>
            <a:r>
              <a:rPr lang="en-IN" sz="4000" b="0" spc="-150" dirty="0" smtClean="0">
                <a:solidFill>
                  <a:srgbClr val="0070C0"/>
                </a:solidFill>
              </a:rPr>
              <a:t>Team Members:</a:t>
            </a:r>
            <a:br>
              <a:rPr lang="en-IN" sz="4000" b="0" spc="-150" dirty="0" smtClean="0">
                <a:solidFill>
                  <a:srgbClr val="0070C0"/>
                </a:solidFill>
              </a:rPr>
            </a:br>
            <a:r>
              <a:rPr lang="en-IN" sz="4000" b="0" spc="-150" dirty="0" smtClean="0">
                <a:solidFill>
                  <a:schemeClr val="accent2"/>
                </a:solidFill>
                <a:latin typeface="Calibri" panose="020F0502020204030204" pitchFamily="34" charset="0"/>
                <a:cs typeface="Calibri" panose="020F0502020204030204" pitchFamily="34" charset="0"/>
              </a:rPr>
              <a:t>Muhzin Nasser</a:t>
            </a:r>
            <a:br>
              <a:rPr lang="en-IN" sz="4000" b="0" spc="-150" dirty="0" smtClean="0">
                <a:solidFill>
                  <a:schemeClr val="accent2"/>
                </a:solidFill>
                <a:latin typeface="Calibri" panose="020F0502020204030204" pitchFamily="34" charset="0"/>
                <a:cs typeface="Calibri" panose="020F0502020204030204" pitchFamily="34" charset="0"/>
              </a:rPr>
            </a:br>
            <a:r>
              <a:rPr lang="en-IN" sz="4000" b="0" spc="-150" dirty="0" smtClean="0">
                <a:solidFill>
                  <a:schemeClr val="accent2"/>
                </a:solidFill>
                <a:latin typeface="Calibri" panose="020F0502020204030204" pitchFamily="34" charset="0"/>
                <a:cs typeface="Calibri" panose="020F0502020204030204" pitchFamily="34" charset="0"/>
              </a:rPr>
              <a:t>Nandakishor</a:t>
            </a:r>
            <a:br>
              <a:rPr lang="en-IN" sz="4000" b="0" spc="-150" dirty="0" smtClean="0">
                <a:solidFill>
                  <a:schemeClr val="accent2"/>
                </a:solidFill>
                <a:latin typeface="Calibri" panose="020F0502020204030204" pitchFamily="34" charset="0"/>
                <a:cs typeface="Calibri" panose="020F0502020204030204" pitchFamily="34" charset="0"/>
              </a:rPr>
            </a:br>
            <a:r>
              <a:rPr lang="en-IN" sz="4000" b="0" spc="-150" dirty="0" smtClean="0">
                <a:solidFill>
                  <a:schemeClr val="accent2"/>
                </a:solidFill>
                <a:latin typeface="Calibri" panose="020F0502020204030204" pitchFamily="34" charset="0"/>
                <a:cs typeface="Calibri" panose="020F0502020204030204" pitchFamily="34" charset="0"/>
              </a:rPr>
              <a:t>Rahul Mahesh</a:t>
            </a:r>
            <a:endParaRPr sz="4000" spc="-15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841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777" y="1332411"/>
            <a:ext cx="5832253" cy="4205593"/>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02932" y="1340127"/>
            <a:ext cx="4462774" cy="3537721"/>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Add New Officer</a:t>
            </a:r>
            <a:endParaRPr lang="en-IN" sz="2400" dirty="0">
              <a:latin typeface="Trebuchet MS"/>
              <a:cs typeface="Verdana"/>
            </a:endParaRPr>
          </a:p>
          <a:p>
            <a:pPr marL="359833" indent="-342900">
              <a:spcBef>
                <a:spcPts val="1187"/>
              </a:spcBef>
              <a:buFont typeface="Wingdings" panose="05000000000000000000" pitchFamily="2" charset="2"/>
              <a:buChar char="ü"/>
            </a:pPr>
            <a:r>
              <a:rPr lang="en-IN" sz="2400" dirty="0" smtClean="0">
                <a:latin typeface="Trebuchet MS"/>
                <a:cs typeface="Verdana"/>
              </a:rPr>
              <a:t>New Officer could be added or generated by the Administrator by providing the required details.</a:t>
            </a:r>
          </a:p>
          <a:p>
            <a:pPr marL="359833" indent="-342900">
              <a:spcBef>
                <a:spcPts val="1187"/>
              </a:spcBef>
              <a:buFont typeface="Wingdings" panose="05000000000000000000" pitchFamily="2" charset="2"/>
              <a:buChar char="ü"/>
            </a:pPr>
            <a:r>
              <a:rPr lang="en-IN" sz="2400" dirty="0" smtClean="0">
                <a:latin typeface="Trebuchet MS"/>
                <a:cs typeface="Verdana"/>
              </a:rPr>
              <a:t>Then a new officer could login with this username and password.</a:t>
            </a:r>
            <a:endParaRPr sz="3200" dirty="0">
              <a:latin typeface="Verdana"/>
              <a:cs typeface="Verdana"/>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8597" y="1499020"/>
            <a:ext cx="5355083" cy="3216671"/>
          </a:xfrm>
          <a:prstGeom prst="rect">
            <a:avLst/>
          </a:prstGeom>
        </p:spPr>
      </p:pic>
    </p:spTree>
    <p:extLst>
      <p:ext uri="{BB962C8B-B14F-4D97-AF65-F5344CB8AC3E}">
        <p14:creationId xmlns:p14="http://schemas.microsoft.com/office/powerpoint/2010/main" val="169838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777" y="1332411"/>
            <a:ext cx="5832253" cy="4205593"/>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29837" y="1324440"/>
            <a:ext cx="4324605" cy="4013364"/>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Add New Camp</a:t>
            </a:r>
            <a:endParaRPr sz="3200" dirty="0">
              <a:latin typeface="Verdana"/>
              <a:cs typeface="Verdana"/>
            </a:endParaRPr>
          </a:p>
          <a:p>
            <a:pPr marL="359833" indent="-342900">
              <a:spcBef>
                <a:spcPts val="1187"/>
              </a:spcBef>
              <a:buFont typeface="Wingdings" panose="05000000000000000000" pitchFamily="2" charset="2"/>
              <a:buChar char="ü"/>
            </a:pPr>
            <a:r>
              <a:rPr lang="en-US" sz="2400" dirty="0" smtClean="0">
                <a:latin typeface="Trebuchet MS"/>
                <a:cs typeface="Verdana"/>
              </a:rPr>
              <a:t>New Camp could be added or generated by the Administrator by providing the required details.</a:t>
            </a:r>
          </a:p>
          <a:p>
            <a:pPr marL="359833" indent="-342900">
              <a:spcBef>
                <a:spcPts val="1187"/>
              </a:spcBef>
              <a:buFont typeface="Wingdings" panose="05000000000000000000" pitchFamily="2" charset="2"/>
              <a:buChar char="ü"/>
            </a:pPr>
            <a:r>
              <a:rPr lang="en-US" sz="2400" dirty="0" smtClean="0">
                <a:latin typeface="Trebuchet MS"/>
                <a:cs typeface="Verdana"/>
              </a:rPr>
              <a:t>Then a new camp could login with this username and password.</a:t>
            </a:r>
            <a:endParaRPr lang="en-US" sz="3200" dirty="0" smtClean="0">
              <a:latin typeface="Verdana"/>
              <a:cs typeface="Verdana"/>
            </a:endParaRPr>
          </a:p>
          <a:p>
            <a:pPr marL="16933" marR="6773">
              <a:lnSpc>
                <a:spcPct val="100699"/>
              </a:lnSpc>
              <a:spcBef>
                <a:spcPts val="773"/>
              </a:spcBef>
            </a:pPr>
            <a:endParaRPr sz="2400" dirty="0">
              <a:latin typeface="Trebuchet MS"/>
              <a:cs typeface="Trebuchet MS"/>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885" y="1499020"/>
            <a:ext cx="5363858" cy="3177483"/>
          </a:xfrm>
          <a:prstGeom prst="rect">
            <a:avLst/>
          </a:prstGeom>
        </p:spPr>
      </p:pic>
    </p:spTree>
    <p:extLst>
      <p:ext uri="{BB962C8B-B14F-4D97-AF65-F5344CB8AC3E}">
        <p14:creationId xmlns:p14="http://schemas.microsoft.com/office/powerpoint/2010/main" val="271100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777" y="1332411"/>
            <a:ext cx="5832253" cy="4205593"/>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8" name="object 8"/>
          <p:cNvSpPr txBox="1"/>
          <p:nvPr/>
        </p:nvSpPr>
        <p:spPr>
          <a:xfrm>
            <a:off x="3238895" y="2970046"/>
            <a:ext cx="2058247" cy="222219"/>
          </a:xfrm>
          <a:prstGeom prst="rect">
            <a:avLst/>
          </a:prstGeom>
        </p:spPr>
        <p:txBody>
          <a:bodyPr vert="horz" wrap="square" lIns="0" tIns="16933" rIns="0" bIns="0" rtlCol="0">
            <a:spAutoFit/>
          </a:bodyPr>
          <a:lstStyle/>
          <a:p>
            <a:pPr marL="16933">
              <a:spcBef>
                <a:spcPts val="133"/>
              </a:spcBef>
            </a:pPr>
            <a:endParaRPr sz="1333" dirty="0">
              <a:latin typeface="Verdana"/>
              <a:cs typeface="Verdana"/>
            </a:endParaRPr>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29837" y="1260658"/>
            <a:ext cx="4324605" cy="4013364"/>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Add New Public User</a:t>
            </a:r>
            <a:endParaRPr sz="3200" dirty="0">
              <a:latin typeface="Verdana"/>
              <a:cs typeface="Verdana"/>
            </a:endParaRPr>
          </a:p>
          <a:p>
            <a:pPr marL="359833" indent="-342900">
              <a:spcBef>
                <a:spcPts val="1187"/>
              </a:spcBef>
              <a:buFont typeface="Wingdings" panose="05000000000000000000" pitchFamily="2" charset="2"/>
              <a:buChar char="ü"/>
            </a:pPr>
            <a:r>
              <a:rPr lang="en-US" sz="2400" dirty="0" smtClean="0">
                <a:latin typeface="Trebuchet MS"/>
                <a:cs typeface="Verdana"/>
              </a:rPr>
              <a:t>New Public User could be added or generated by the Administrator by providing the required details.</a:t>
            </a:r>
          </a:p>
          <a:p>
            <a:pPr marL="359833" indent="-342900">
              <a:spcBef>
                <a:spcPts val="1187"/>
              </a:spcBef>
              <a:buFont typeface="Wingdings" panose="05000000000000000000" pitchFamily="2" charset="2"/>
              <a:buChar char="ü"/>
            </a:pPr>
            <a:r>
              <a:rPr lang="en-US" sz="2400" dirty="0" smtClean="0">
                <a:latin typeface="Trebuchet MS"/>
                <a:cs typeface="Verdana"/>
              </a:rPr>
              <a:t>Then a new public user could login with this username and password.</a:t>
            </a:r>
            <a:endParaRPr lang="en-US" sz="3200" dirty="0" smtClean="0">
              <a:latin typeface="Verdana"/>
              <a:cs typeface="Verdana"/>
            </a:endParaRPr>
          </a:p>
          <a:p>
            <a:pPr marL="16933" marR="6773">
              <a:lnSpc>
                <a:spcPct val="100699"/>
              </a:lnSpc>
              <a:spcBef>
                <a:spcPts val="773"/>
              </a:spcBef>
            </a:pPr>
            <a:endParaRPr sz="2400" dirty="0">
              <a:latin typeface="Trebuchet MS"/>
              <a:cs typeface="Trebuchet MS"/>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7909" y="1499020"/>
            <a:ext cx="5355771" cy="3203608"/>
          </a:xfrm>
          <a:prstGeom prst="rect">
            <a:avLst/>
          </a:prstGeom>
        </p:spPr>
      </p:pic>
    </p:spTree>
    <p:extLst>
      <p:ext uri="{BB962C8B-B14F-4D97-AF65-F5344CB8AC3E}">
        <p14:creationId xmlns:p14="http://schemas.microsoft.com/office/powerpoint/2010/main" val="22980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8" y="132066"/>
            <a:ext cx="8790781" cy="672591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8" y="69"/>
            <a:ext cx="11683640" cy="685798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353288" y="510205"/>
            <a:ext cx="8236739" cy="1081492"/>
          </a:xfrm>
          <a:prstGeom prst="rect">
            <a:avLst/>
          </a:prstGeom>
        </p:spPr>
        <p:txBody>
          <a:bodyPr vert="horz" wrap="square" lIns="0" tIns="16933" rIns="0" bIns="0" rtlCol="0">
            <a:spAutoFit/>
          </a:bodyPr>
          <a:lstStyle/>
          <a:p>
            <a:pPr marL="16933">
              <a:lnSpc>
                <a:spcPts val="8306"/>
              </a:lnSpc>
              <a:spcBef>
                <a:spcPts val="133"/>
              </a:spcBef>
            </a:pPr>
            <a:r>
              <a:rPr lang="en-IN" sz="7200" b="0" dirty="0" smtClean="0">
                <a:solidFill>
                  <a:srgbClr val="F48517"/>
                </a:solidFill>
              </a:rPr>
              <a:t>3.Order Module</a:t>
            </a:r>
            <a:endParaRPr sz="7200" dirty="0"/>
          </a:p>
        </p:txBody>
      </p:sp>
      <p:sp>
        <p:nvSpPr>
          <p:cNvPr id="5" name="object 5"/>
          <p:cNvSpPr txBox="1"/>
          <p:nvPr/>
        </p:nvSpPr>
        <p:spPr>
          <a:xfrm>
            <a:off x="353288" y="1969836"/>
            <a:ext cx="7379923" cy="3872000"/>
          </a:xfrm>
          <a:prstGeom prst="rect">
            <a:avLst/>
          </a:prstGeom>
        </p:spPr>
        <p:txBody>
          <a:bodyPr vert="horz" wrap="square" lIns="0" tIns="16933" rIns="0" bIns="0" rtlCol="0">
            <a:spAutoFit/>
          </a:bodyPr>
          <a:lstStyle/>
          <a:p>
            <a:pPr marL="359833" indent="-342900" defTabSz="1219170">
              <a:spcBef>
                <a:spcPts val="133"/>
              </a:spcBef>
              <a:buFont typeface="Wingdings" panose="05000000000000000000" pitchFamily="2" charset="2"/>
              <a:buChar char="ü"/>
            </a:pPr>
            <a:r>
              <a:rPr lang="en-IN" sz="2800" spc="-40" dirty="0" smtClean="0">
                <a:solidFill>
                  <a:srgbClr val="464F67"/>
                </a:solidFill>
                <a:latin typeface="Trebuchet MS"/>
                <a:cs typeface="Trebuchet MS"/>
              </a:rPr>
              <a:t>Used to give requests or orders of the items needed by the users. </a:t>
            </a:r>
            <a:endParaRPr lang="en-IN" sz="2800" spc="-40" dirty="0">
              <a:solidFill>
                <a:srgbClr val="464F67"/>
              </a:solidFill>
              <a:latin typeface="Trebuchet MS"/>
              <a:cs typeface="Trebuchet MS"/>
            </a:endParaRPr>
          </a:p>
          <a:p>
            <a:pPr marL="359833" indent="-342900" defTabSz="1219170">
              <a:spcBef>
                <a:spcPts val="133"/>
              </a:spcBef>
              <a:buFont typeface="Wingdings" panose="05000000000000000000" pitchFamily="2" charset="2"/>
              <a:buChar char="ü"/>
            </a:pPr>
            <a:r>
              <a:rPr lang="en-IN" sz="2800" spc="-40" dirty="0" smtClean="0">
                <a:solidFill>
                  <a:srgbClr val="464F67"/>
                </a:solidFill>
                <a:latin typeface="Trebuchet MS"/>
                <a:cs typeface="Trebuchet MS"/>
              </a:rPr>
              <a:t>This module can be accesses by the Officers, Camps as well as the public or common users.</a:t>
            </a:r>
          </a:p>
          <a:p>
            <a:pPr marL="359833" indent="-342900" defTabSz="1219170">
              <a:spcBef>
                <a:spcPts val="133"/>
              </a:spcBef>
              <a:buFont typeface="Wingdings" panose="05000000000000000000" pitchFamily="2" charset="2"/>
              <a:buChar char="ü"/>
            </a:pPr>
            <a:r>
              <a:rPr lang="en-IN" sz="2800" spc="-40" dirty="0" smtClean="0">
                <a:solidFill>
                  <a:srgbClr val="464F67"/>
                </a:solidFill>
                <a:latin typeface="Trebuchet MS"/>
                <a:cs typeface="Trebuchet MS"/>
              </a:rPr>
              <a:t>Also an option has been provided to view the requested orders given using a specific module by a specific user.</a:t>
            </a:r>
          </a:p>
          <a:p>
            <a:pPr marL="16933" defTabSz="1219170">
              <a:spcBef>
                <a:spcPts val="133"/>
              </a:spcBef>
            </a:pPr>
            <a:endParaRPr sz="2400" dirty="0">
              <a:solidFill>
                <a:prstClr val="black"/>
              </a:solidFill>
              <a:latin typeface="Trebuchet MS"/>
              <a:cs typeface="Trebuchet MS"/>
            </a:endParaRPr>
          </a:p>
        </p:txBody>
      </p:sp>
    </p:spTree>
    <p:extLst>
      <p:ext uri="{BB962C8B-B14F-4D97-AF65-F5344CB8AC3E}">
        <p14:creationId xmlns:p14="http://schemas.microsoft.com/office/powerpoint/2010/main" val="269514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9086" y="1321716"/>
            <a:ext cx="6015133" cy="4231719"/>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32914" y="1179787"/>
            <a:ext cx="4265637" cy="3537721"/>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Order Module</a:t>
            </a:r>
            <a:endParaRPr lang="en-IN" sz="2400" dirty="0">
              <a:latin typeface="Trebuchet MS"/>
              <a:cs typeface="Verdana"/>
            </a:endParaRPr>
          </a:p>
          <a:p>
            <a:pPr marL="359833" indent="-342900">
              <a:spcBef>
                <a:spcPts val="1187"/>
              </a:spcBef>
              <a:buFont typeface="Wingdings" panose="05000000000000000000" pitchFamily="2" charset="2"/>
              <a:buChar char="ü"/>
            </a:pPr>
            <a:r>
              <a:rPr lang="en-IN" sz="2400" dirty="0" smtClean="0">
                <a:latin typeface="Trebuchet MS"/>
                <a:cs typeface="Verdana"/>
              </a:rPr>
              <a:t>This module serves as the main component of our project. And this module can be used by all users of our project.</a:t>
            </a:r>
          </a:p>
          <a:p>
            <a:pPr marL="359833" indent="-342900">
              <a:spcBef>
                <a:spcPts val="1187"/>
              </a:spcBef>
              <a:buFont typeface="Wingdings" panose="05000000000000000000" pitchFamily="2" charset="2"/>
              <a:buChar char="ü"/>
            </a:pPr>
            <a:r>
              <a:rPr lang="en-IN" sz="2400" dirty="0" smtClean="0">
                <a:latin typeface="Trebuchet MS"/>
                <a:cs typeface="Verdana"/>
              </a:rPr>
              <a:t>Can be used to request or place the required orders.</a:t>
            </a:r>
            <a:endParaRPr sz="3200" dirty="0">
              <a:latin typeface="Verdana"/>
              <a:cs typeface="Verdana"/>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217" y="1538857"/>
            <a:ext cx="5494809" cy="3178652"/>
          </a:xfrm>
          <a:prstGeom prst="rect">
            <a:avLst/>
          </a:prstGeom>
        </p:spPr>
      </p:pic>
    </p:spTree>
    <p:extLst>
      <p:ext uri="{BB962C8B-B14F-4D97-AF65-F5344CB8AC3E}">
        <p14:creationId xmlns:p14="http://schemas.microsoft.com/office/powerpoint/2010/main" val="206246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17838" y="1261705"/>
            <a:ext cx="4408403" cy="3088111"/>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View Orders Module</a:t>
            </a:r>
            <a:endParaRPr sz="3200" dirty="0">
              <a:latin typeface="Verdana"/>
              <a:cs typeface="Verdana"/>
            </a:endParaRPr>
          </a:p>
          <a:p>
            <a:pPr marL="359833" marR="6773" indent="-342900">
              <a:lnSpc>
                <a:spcPct val="100699"/>
              </a:lnSpc>
              <a:spcBef>
                <a:spcPts val="773"/>
              </a:spcBef>
              <a:buFont typeface="Wingdings" panose="05000000000000000000" pitchFamily="2" charset="2"/>
              <a:buChar char="ü"/>
            </a:pPr>
            <a:r>
              <a:rPr lang="en-IN" sz="2400" dirty="0" smtClean="0">
                <a:latin typeface="Trebuchet MS"/>
                <a:cs typeface="Trebuchet MS"/>
              </a:rPr>
              <a:t>This module can be used to view the orders that has been requested.</a:t>
            </a:r>
          </a:p>
          <a:p>
            <a:pPr marL="359833" marR="6773" indent="-342900">
              <a:lnSpc>
                <a:spcPct val="100699"/>
              </a:lnSpc>
              <a:spcBef>
                <a:spcPts val="773"/>
              </a:spcBef>
              <a:buFont typeface="Wingdings" panose="05000000000000000000" pitchFamily="2" charset="2"/>
              <a:buChar char="ü"/>
            </a:pPr>
            <a:r>
              <a:rPr lang="en-IN" sz="2400" dirty="0" smtClean="0">
                <a:latin typeface="Trebuchet MS"/>
                <a:cs typeface="Trebuchet MS"/>
              </a:rPr>
              <a:t>And this view of the orders changes from user to user based on his protocol.</a:t>
            </a:r>
            <a:endParaRPr sz="2400" dirty="0">
              <a:latin typeface="Trebuchet MS"/>
              <a:cs typeface="Trebuchet MS"/>
            </a:endParaRPr>
          </a:p>
        </p:txBody>
      </p:sp>
      <p:sp>
        <p:nvSpPr>
          <p:cNvPr id="35" name="object 2"/>
          <p:cNvSpPr/>
          <p:nvPr/>
        </p:nvSpPr>
        <p:spPr>
          <a:xfrm>
            <a:off x="849086" y="1321716"/>
            <a:ext cx="6015133" cy="4231719"/>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369" y="1499020"/>
            <a:ext cx="5550437" cy="3203609"/>
          </a:xfrm>
          <a:prstGeom prst="rect">
            <a:avLst/>
          </a:prstGeom>
        </p:spPr>
      </p:pic>
    </p:spTree>
    <p:extLst>
      <p:ext uri="{BB962C8B-B14F-4D97-AF65-F5344CB8AC3E}">
        <p14:creationId xmlns:p14="http://schemas.microsoft.com/office/powerpoint/2010/main" val="110490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9" y="131965"/>
            <a:ext cx="10791044" cy="6726019"/>
          </a:xfrm>
          <a:prstGeom prst="rect">
            <a:avLst/>
          </a:prstGeom>
          <a:blipFill>
            <a:blip r:embed="rId2" cstate="print"/>
            <a:stretch>
              <a:fillRect/>
            </a:stretch>
          </a:blipFill>
        </p:spPr>
        <p:txBody>
          <a:bodyPr wrap="square" lIns="0" tIns="0" rIns="0" bIns="0" rtlCol="0"/>
          <a:lstStyle/>
          <a:p>
            <a:endParaRPr sz="2400"/>
          </a:p>
        </p:txBody>
      </p:sp>
      <p:sp>
        <p:nvSpPr>
          <p:cNvPr id="3" name="object 3"/>
          <p:cNvSpPr/>
          <p:nvPr/>
        </p:nvSpPr>
        <p:spPr>
          <a:xfrm>
            <a:off x="69" y="1"/>
            <a:ext cx="10791612" cy="6858847"/>
          </a:xfrm>
          <a:custGeom>
            <a:avLst/>
            <a:gdLst/>
            <a:ahLst/>
            <a:cxnLst/>
            <a:rect l="l" t="t" r="r" b="b"/>
            <a:pathLst>
              <a:path w="8093709" h="5144135">
                <a:moveTo>
                  <a:pt x="5311512" y="5143539"/>
                </a:moveTo>
                <a:lnTo>
                  <a:pt x="0" y="5143539"/>
                </a:lnTo>
                <a:lnTo>
                  <a:pt x="0" y="0"/>
                </a:lnTo>
                <a:lnTo>
                  <a:pt x="7644957" y="0"/>
                </a:lnTo>
                <a:lnTo>
                  <a:pt x="7671507" y="46736"/>
                </a:lnTo>
                <a:lnTo>
                  <a:pt x="7722507" y="141041"/>
                </a:lnTo>
                <a:lnTo>
                  <a:pt x="7770557" y="236178"/>
                </a:lnTo>
                <a:lnTo>
                  <a:pt x="7815107" y="333031"/>
                </a:lnTo>
                <a:lnTo>
                  <a:pt x="7857107" y="430766"/>
                </a:lnTo>
                <a:lnTo>
                  <a:pt x="7895282" y="529803"/>
                </a:lnTo>
                <a:lnTo>
                  <a:pt x="7930407" y="630086"/>
                </a:lnTo>
                <a:lnTo>
                  <a:pt x="7962557" y="731253"/>
                </a:lnTo>
                <a:lnTo>
                  <a:pt x="7990832" y="833670"/>
                </a:lnTo>
                <a:lnTo>
                  <a:pt x="8016132" y="936968"/>
                </a:lnTo>
                <a:lnTo>
                  <a:pt x="8037982" y="1041152"/>
                </a:lnTo>
                <a:lnTo>
                  <a:pt x="8056007" y="1146165"/>
                </a:lnTo>
                <a:lnTo>
                  <a:pt x="8070581" y="1252012"/>
                </a:lnTo>
                <a:lnTo>
                  <a:pt x="8081706" y="1358742"/>
                </a:lnTo>
                <a:lnTo>
                  <a:pt x="8089456" y="1466304"/>
                </a:lnTo>
                <a:lnTo>
                  <a:pt x="8092881" y="1574749"/>
                </a:lnTo>
                <a:lnTo>
                  <a:pt x="8093281" y="1629234"/>
                </a:lnTo>
                <a:lnTo>
                  <a:pt x="8092881" y="1700766"/>
                </a:lnTo>
                <a:lnTo>
                  <a:pt x="8086431" y="1843108"/>
                </a:lnTo>
                <a:lnTo>
                  <a:pt x="8073581" y="1983683"/>
                </a:lnTo>
                <a:lnTo>
                  <a:pt x="8054307" y="2123425"/>
                </a:lnTo>
                <a:lnTo>
                  <a:pt x="8029457" y="2261453"/>
                </a:lnTo>
                <a:lnTo>
                  <a:pt x="7998157" y="2397710"/>
                </a:lnTo>
                <a:lnTo>
                  <a:pt x="7960832" y="2532294"/>
                </a:lnTo>
                <a:lnTo>
                  <a:pt x="7917982" y="2665194"/>
                </a:lnTo>
                <a:lnTo>
                  <a:pt x="7869532" y="2795944"/>
                </a:lnTo>
                <a:lnTo>
                  <a:pt x="7815532" y="2924969"/>
                </a:lnTo>
                <a:lnTo>
                  <a:pt x="7755957" y="3052243"/>
                </a:lnTo>
                <a:lnTo>
                  <a:pt x="7691232" y="3176993"/>
                </a:lnTo>
                <a:lnTo>
                  <a:pt x="7620932" y="3299593"/>
                </a:lnTo>
                <a:lnTo>
                  <a:pt x="7545508" y="3419993"/>
                </a:lnTo>
                <a:lnTo>
                  <a:pt x="7465333" y="3537892"/>
                </a:lnTo>
                <a:lnTo>
                  <a:pt x="7380083" y="3653617"/>
                </a:lnTo>
                <a:lnTo>
                  <a:pt x="7335483" y="3710192"/>
                </a:lnTo>
                <a:lnTo>
                  <a:pt x="7489903" y="4094691"/>
                </a:lnTo>
                <a:lnTo>
                  <a:pt x="6986159" y="4094691"/>
                </a:lnTo>
                <a:lnTo>
                  <a:pt x="6943284" y="4135816"/>
                </a:lnTo>
                <a:lnTo>
                  <a:pt x="6855834" y="4216391"/>
                </a:lnTo>
                <a:lnTo>
                  <a:pt x="6765434" y="4294841"/>
                </a:lnTo>
                <a:lnTo>
                  <a:pt x="6672384" y="4371566"/>
                </a:lnTo>
                <a:lnTo>
                  <a:pt x="6577234" y="4446116"/>
                </a:lnTo>
                <a:lnTo>
                  <a:pt x="6479085" y="4518591"/>
                </a:lnTo>
                <a:lnTo>
                  <a:pt x="6378385" y="4588865"/>
                </a:lnTo>
                <a:lnTo>
                  <a:pt x="6275510" y="4657440"/>
                </a:lnTo>
                <a:lnTo>
                  <a:pt x="6170485" y="4723465"/>
                </a:lnTo>
                <a:lnTo>
                  <a:pt x="6062885" y="4786890"/>
                </a:lnTo>
                <a:lnTo>
                  <a:pt x="5952711" y="4848615"/>
                </a:lnTo>
                <a:lnTo>
                  <a:pt x="5840886" y="4907765"/>
                </a:lnTo>
                <a:lnTo>
                  <a:pt x="5726836" y="4964340"/>
                </a:lnTo>
                <a:lnTo>
                  <a:pt x="5610686" y="5018765"/>
                </a:lnTo>
                <a:lnTo>
                  <a:pt x="5492412" y="5070639"/>
                </a:lnTo>
                <a:lnTo>
                  <a:pt x="5372387" y="5119914"/>
                </a:lnTo>
                <a:lnTo>
                  <a:pt x="5311512" y="5143539"/>
                </a:lnTo>
                <a:close/>
              </a:path>
              <a:path w="8093709" h="5144135">
                <a:moveTo>
                  <a:pt x="7550658" y="4245966"/>
                </a:moveTo>
                <a:lnTo>
                  <a:pt x="6986159" y="4094691"/>
                </a:lnTo>
                <a:lnTo>
                  <a:pt x="7489903" y="4094691"/>
                </a:lnTo>
                <a:lnTo>
                  <a:pt x="7550658" y="4245966"/>
                </a:lnTo>
                <a:close/>
              </a:path>
            </a:pathLst>
          </a:custGeom>
          <a:solidFill>
            <a:srgbClr val="FFFFFF"/>
          </a:solidFill>
        </p:spPr>
        <p:txBody>
          <a:bodyPr wrap="square" lIns="0" tIns="0" rIns="0" bIns="0" rtlCol="0"/>
          <a:lstStyle/>
          <a:p>
            <a:endParaRPr sz="2400"/>
          </a:p>
        </p:txBody>
      </p:sp>
      <p:sp>
        <p:nvSpPr>
          <p:cNvPr id="4" name="object 4"/>
          <p:cNvSpPr/>
          <p:nvPr/>
        </p:nvSpPr>
        <p:spPr>
          <a:xfrm>
            <a:off x="11886843" y="5750822"/>
            <a:ext cx="107365" cy="301132"/>
          </a:xfrm>
          <a:prstGeom prst="rect">
            <a:avLst/>
          </a:prstGeom>
          <a:blipFill>
            <a:blip r:embed="rId3" cstate="print"/>
            <a:stretch>
              <a:fillRect/>
            </a:stretch>
          </a:blipFill>
        </p:spPr>
        <p:txBody>
          <a:bodyPr wrap="square" lIns="0" tIns="0" rIns="0" bIns="0" rtlCol="0"/>
          <a:lstStyle/>
          <a:p>
            <a:endParaRPr sz="2400"/>
          </a:p>
        </p:txBody>
      </p:sp>
      <p:sp>
        <p:nvSpPr>
          <p:cNvPr id="5" name="object 5"/>
          <p:cNvSpPr/>
          <p:nvPr/>
        </p:nvSpPr>
        <p:spPr>
          <a:xfrm>
            <a:off x="10746578" y="5750822"/>
            <a:ext cx="107399" cy="301132"/>
          </a:xfrm>
          <a:prstGeom prst="rect">
            <a:avLst/>
          </a:prstGeom>
          <a:blipFill>
            <a:blip r:embed="rId4" cstate="print"/>
            <a:stretch>
              <a:fillRect/>
            </a:stretch>
          </a:blipFill>
        </p:spPr>
        <p:txBody>
          <a:bodyPr wrap="square" lIns="0" tIns="0" rIns="0" bIns="0" rtlCol="0"/>
          <a:lstStyle/>
          <a:p>
            <a:endParaRPr sz="2400"/>
          </a:p>
        </p:txBody>
      </p:sp>
      <p:sp>
        <p:nvSpPr>
          <p:cNvPr id="6" name="object 6"/>
          <p:cNvSpPr/>
          <p:nvPr/>
        </p:nvSpPr>
        <p:spPr>
          <a:xfrm>
            <a:off x="11204278" y="6363121"/>
            <a:ext cx="331893" cy="415713"/>
          </a:xfrm>
          <a:custGeom>
            <a:avLst/>
            <a:gdLst/>
            <a:ahLst/>
            <a:cxnLst/>
            <a:rect l="l" t="t" r="r" b="b"/>
            <a:pathLst>
              <a:path w="248920" h="311785">
                <a:moveTo>
                  <a:pt x="248424" y="0"/>
                </a:moveTo>
                <a:lnTo>
                  <a:pt x="248424" y="311649"/>
                </a:lnTo>
                <a:lnTo>
                  <a:pt x="0" y="311649"/>
                </a:lnTo>
                <a:lnTo>
                  <a:pt x="0" y="0"/>
                </a:lnTo>
                <a:lnTo>
                  <a:pt x="248424" y="0"/>
                </a:lnTo>
                <a:close/>
              </a:path>
            </a:pathLst>
          </a:custGeom>
          <a:solidFill>
            <a:srgbClr val="CFA37E"/>
          </a:solidFill>
        </p:spPr>
        <p:txBody>
          <a:bodyPr wrap="square" lIns="0" tIns="0" rIns="0" bIns="0" rtlCol="0"/>
          <a:lstStyle/>
          <a:p>
            <a:endParaRPr sz="2400"/>
          </a:p>
        </p:txBody>
      </p:sp>
      <p:sp>
        <p:nvSpPr>
          <p:cNvPr id="7" name="object 7"/>
          <p:cNvSpPr/>
          <p:nvPr/>
        </p:nvSpPr>
        <p:spPr>
          <a:xfrm>
            <a:off x="10817812" y="5076323"/>
            <a:ext cx="1105747" cy="1381759"/>
          </a:xfrm>
          <a:custGeom>
            <a:avLst/>
            <a:gdLst/>
            <a:ahLst/>
            <a:cxnLst/>
            <a:rect l="l" t="t" r="r" b="b"/>
            <a:pathLst>
              <a:path w="829309" h="1036320">
                <a:moveTo>
                  <a:pt x="435899" y="1035847"/>
                </a:moveTo>
                <a:lnTo>
                  <a:pt x="392974" y="1035847"/>
                </a:lnTo>
                <a:lnTo>
                  <a:pt x="350824" y="1031322"/>
                </a:lnTo>
                <a:lnTo>
                  <a:pt x="310924" y="1023047"/>
                </a:lnTo>
                <a:lnTo>
                  <a:pt x="271774" y="1011022"/>
                </a:lnTo>
                <a:lnTo>
                  <a:pt x="234874" y="995198"/>
                </a:lnTo>
                <a:lnTo>
                  <a:pt x="199499" y="976398"/>
                </a:lnTo>
                <a:lnTo>
                  <a:pt x="166399" y="953798"/>
                </a:lnTo>
                <a:lnTo>
                  <a:pt x="135524" y="928223"/>
                </a:lnTo>
                <a:lnTo>
                  <a:pt x="107674" y="900373"/>
                </a:lnTo>
                <a:lnTo>
                  <a:pt x="82049" y="869498"/>
                </a:lnTo>
                <a:lnTo>
                  <a:pt x="59474" y="836373"/>
                </a:lnTo>
                <a:lnTo>
                  <a:pt x="40649" y="800973"/>
                </a:lnTo>
                <a:lnTo>
                  <a:pt x="24849" y="764098"/>
                </a:lnTo>
                <a:lnTo>
                  <a:pt x="12799" y="724948"/>
                </a:lnTo>
                <a:lnTo>
                  <a:pt x="4524" y="684298"/>
                </a:lnTo>
                <a:lnTo>
                  <a:pt x="0" y="642898"/>
                </a:lnTo>
                <a:lnTo>
                  <a:pt x="0" y="393699"/>
                </a:lnTo>
                <a:lnTo>
                  <a:pt x="4524" y="351549"/>
                </a:lnTo>
                <a:lnTo>
                  <a:pt x="12799" y="311649"/>
                </a:lnTo>
                <a:lnTo>
                  <a:pt x="24849" y="272499"/>
                </a:lnTo>
                <a:lnTo>
                  <a:pt x="40649" y="234849"/>
                </a:lnTo>
                <a:lnTo>
                  <a:pt x="59474" y="200224"/>
                </a:lnTo>
                <a:lnTo>
                  <a:pt x="82049" y="167124"/>
                </a:lnTo>
                <a:lnTo>
                  <a:pt x="107674" y="136249"/>
                </a:lnTo>
                <a:lnTo>
                  <a:pt x="135524" y="107649"/>
                </a:lnTo>
                <a:lnTo>
                  <a:pt x="166399" y="82774"/>
                </a:lnTo>
                <a:lnTo>
                  <a:pt x="199499" y="60224"/>
                </a:lnTo>
                <a:lnTo>
                  <a:pt x="234874" y="41374"/>
                </a:lnTo>
                <a:lnTo>
                  <a:pt x="271774" y="25599"/>
                </a:lnTo>
                <a:lnTo>
                  <a:pt x="310924" y="13524"/>
                </a:lnTo>
                <a:lnTo>
                  <a:pt x="350824" y="5249"/>
                </a:lnTo>
                <a:lnTo>
                  <a:pt x="392974" y="724"/>
                </a:lnTo>
                <a:lnTo>
                  <a:pt x="414074" y="0"/>
                </a:lnTo>
                <a:lnTo>
                  <a:pt x="435899" y="724"/>
                </a:lnTo>
                <a:lnTo>
                  <a:pt x="477299" y="5249"/>
                </a:lnTo>
                <a:lnTo>
                  <a:pt x="517948" y="13524"/>
                </a:lnTo>
                <a:lnTo>
                  <a:pt x="557098" y="25599"/>
                </a:lnTo>
                <a:lnTo>
                  <a:pt x="593973" y="41374"/>
                </a:lnTo>
                <a:lnTo>
                  <a:pt x="629373" y="60224"/>
                </a:lnTo>
                <a:lnTo>
                  <a:pt x="662498" y="82774"/>
                </a:lnTo>
                <a:lnTo>
                  <a:pt x="693348" y="107649"/>
                </a:lnTo>
                <a:lnTo>
                  <a:pt x="721223" y="136249"/>
                </a:lnTo>
                <a:lnTo>
                  <a:pt x="746798" y="167124"/>
                </a:lnTo>
                <a:lnTo>
                  <a:pt x="769373" y="200224"/>
                </a:lnTo>
                <a:lnTo>
                  <a:pt x="788223" y="234849"/>
                </a:lnTo>
                <a:lnTo>
                  <a:pt x="803998" y="272499"/>
                </a:lnTo>
                <a:lnTo>
                  <a:pt x="816073" y="311649"/>
                </a:lnTo>
                <a:lnTo>
                  <a:pt x="824348" y="351549"/>
                </a:lnTo>
                <a:lnTo>
                  <a:pt x="828848" y="393699"/>
                </a:lnTo>
                <a:lnTo>
                  <a:pt x="828848" y="642898"/>
                </a:lnTo>
                <a:lnTo>
                  <a:pt x="824348" y="684298"/>
                </a:lnTo>
                <a:lnTo>
                  <a:pt x="816073" y="724948"/>
                </a:lnTo>
                <a:lnTo>
                  <a:pt x="803998" y="764098"/>
                </a:lnTo>
                <a:lnTo>
                  <a:pt x="788223" y="800973"/>
                </a:lnTo>
                <a:lnTo>
                  <a:pt x="769373" y="836373"/>
                </a:lnTo>
                <a:lnTo>
                  <a:pt x="746798" y="869498"/>
                </a:lnTo>
                <a:lnTo>
                  <a:pt x="721223" y="900373"/>
                </a:lnTo>
                <a:lnTo>
                  <a:pt x="693348" y="928223"/>
                </a:lnTo>
                <a:lnTo>
                  <a:pt x="662498" y="953798"/>
                </a:lnTo>
                <a:lnTo>
                  <a:pt x="629373" y="976398"/>
                </a:lnTo>
                <a:lnTo>
                  <a:pt x="593973" y="995198"/>
                </a:lnTo>
                <a:lnTo>
                  <a:pt x="557098" y="1011022"/>
                </a:lnTo>
                <a:lnTo>
                  <a:pt x="517948" y="1023047"/>
                </a:lnTo>
                <a:lnTo>
                  <a:pt x="477299" y="1031322"/>
                </a:lnTo>
                <a:lnTo>
                  <a:pt x="435899" y="1035847"/>
                </a:lnTo>
                <a:close/>
              </a:path>
            </a:pathLst>
          </a:custGeom>
          <a:solidFill>
            <a:srgbClr val="F2D1AA"/>
          </a:solidFill>
        </p:spPr>
        <p:txBody>
          <a:bodyPr wrap="square" lIns="0" tIns="0" rIns="0" bIns="0" rtlCol="0"/>
          <a:lstStyle/>
          <a:p>
            <a:endParaRPr sz="2400"/>
          </a:p>
        </p:txBody>
      </p:sp>
      <p:sp>
        <p:nvSpPr>
          <p:cNvPr id="8" name="object 8"/>
          <p:cNvSpPr/>
          <p:nvPr/>
        </p:nvSpPr>
        <p:spPr>
          <a:xfrm>
            <a:off x="10548813" y="6526720"/>
            <a:ext cx="1643380" cy="331893"/>
          </a:xfrm>
          <a:custGeom>
            <a:avLst/>
            <a:gdLst/>
            <a:ahLst/>
            <a:cxnLst/>
            <a:rect l="l" t="t" r="r" b="b"/>
            <a:pathLst>
              <a:path w="1232534" h="248920">
                <a:moveTo>
                  <a:pt x="1232347" y="248424"/>
                </a:moveTo>
                <a:lnTo>
                  <a:pt x="0" y="248424"/>
                </a:lnTo>
                <a:lnTo>
                  <a:pt x="15824" y="221349"/>
                </a:lnTo>
                <a:lnTo>
                  <a:pt x="49699" y="171624"/>
                </a:lnTo>
                <a:lnTo>
                  <a:pt x="85849" y="127224"/>
                </a:lnTo>
                <a:lnTo>
                  <a:pt x="124949" y="88824"/>
                </a:lnTo>
                <a:lnTo>
                  <a:pt x="167899" y="56449"/>
                </a:lnTo>
                <a:lnTo>
                  <a:pt x="216074" y="31624"/>
                </a:lnTo>
                <a:lnTo>
                  <a:pt x="269499" y="14324"/>
                </a:lnTo>
                <a:lnTo>
                  <a:pt x="330499" y="5274"/>
                </a:lnTo>
                <a:lnTo>
                  <a:pt x="363624" y="4524"/>
                </a:lnTo>
                <a:lnTo>
                  <a:pt x="491599" y="0"/>
                </a:lnTo>
                <a:lnTo>
                  <a:pt x="506648" y="59474"/>
                </a:lnTo>
                <a:lnTo>
                  <a:pt x="536748" y="96374"/>
                </a:lnTo>
                <a:lnTo>
                  <a:pt x="578923" y="118949"/>
                </a:lnTo>
                <a:lnTo>
                  <a:pt x="603023" y="124224"/>
                </a:lnTo>
                <a:lnTo>
                  <a:pt x="1143489" y="124224"/>
                </a:lnTo>
                <a:lnTo>
                  <a:pt x="1146547" y="127224"/>
                </a:lnTo>
                <a:lnTo>
                  <a:pt x="1182672" y="171624"/>
                </a:lnTo>
                <a:lnTo>
                  <a:pt x="1216572" y="221349"/>
                </a:lnTo>
                <a:lnTo>
                  <a:pt x="1232347" y="248424"/>
                </a:lnTo>
                <a:close/>
              </a:path>
              <a:path w="1232534" h="248920">
                <a:moveTo>
                  <a:pt x="1143489" y="124224"/>
                </a:moveTo>
                <a:lnTo>
                  <a:pt x="628598" y="124224"/>
                </a:lnTo>
                <a:lnTo>
                  <a:pt x="653423" y="118949"/>
                </a:lnTo>
                <a:lnTo>
                  <a:pt x="675273" y="109924"/>
                </a:lnTo>
                <a:lnTo>
                  <a:pt x="712148" y="79049"/>
                </a:lnTo>
                <a:lnTo>
                  <a:pt x="735523" y="36874"/>
                </a:lnTo>
                <a:lnTo>
                  <a:pt x="740773" y="0"/>
                </a:lnTo>
                <a:lnTo>
                  <a:pt x="868748" y="4524"/>
                </a:lnTo>
                <a:lnTo>
                  <a:pt x="962848" y="14324"/>
                </a:lnTo>
                <a:lnTo>
                  <a:pt x="1016322" y="31624"/>
                </a:lnTo>
                <a:lnTo>
                  <a:pt x="1064472" y="56449"/>
                </a:lnTo>
                <a:lnTo>
                  <a:pt x="1107397" y="88824"/>
                </a:lnTo>
                <a:lnTo>
                  <a:pt x="1143489" y="124224"/>
                </a:lnTo>
                <a:close/>
              </a:path>
            </a:pathLst>
          </a:custGeom>
          <a:solidFill>
            <a:srgbClr val="7CC628"/>
          </a:solidFill>
        </p:spPr>
        <p:txBody>
          <a:bodyPr wrap="square" lIns="0" tIns="0" rIns="0" bIns="0" rtlCol="0"/>
          <a:lstStyle/>
          <a:p>
            <a:endParaRPr sz="2400"/>
          </a:p>
        </p:txBody>
      </p:sp>
      <p:sp>
        <p:nvSpPr>
          <p:cNvPr id="9" name="object 9"/>
          <p:cNvSpPr/>
          <p:nvPr/>
        </p:nvSpPr>
        <p:spPr>
          <a:xfrm>
            <a:off x="11143044" y="6526721"/>
            <a:ext cx="455507" cy="236220"/>
          </a:xfrm>
          <a:custGeom>
            <a:avLst/>
            <a:gdLst/>
            <a:ahLst/>
            <a:cxnLst/>
            <a:rect l="l" t="t" r="r" b="b"/>
            <a:pathLst>
              <a:path w="341629" h="177164">
                <a:moveTo>
                  <a:pt x="170149" y="176924"/>
                </a:moveTo>
                <a:lnTo>
                  <a:pt x="119699" y="169374"/>
                </a:lnTo>
                <a:lnTo>
                  <a:pt x="61724" y="137774"/>
                </a:lnTo>
                <a:lnTo>
                  <a:pt x="20324" y="87324"/>
                </a:lnTo>
                <a:lnTo>
                  <a:pt x="0" y="23349"/>
                </a:lnTo>
                <a:lnTo>
                  <a:pt x="0" y="1524"/>
                </a:lnTo>
                <a:lnTo>
                  <a:pt x="45924" y="0"/>
                </a:lnTo>
                <a:lnTo>
                  <a:pt x="46649" y="12799"/>
                </a:lnTo>
                <a:lnTo>
                  <a:pt x="51174" y="36874"/>
                </a:lnTo>
                <a:lnTo>
                  <a:pt x="74524" y="79049"/>
                </a:lnTo>
                <a:lnTo>
                  <a:pt x="110649" y="109924"/>
                </a:lnTo>
                <a:lnTo>
                  <a:pt x="157349" y="124224"/>
                </a:lnTo>
                <a:lnTo>
                  <a:pt x="292849" y="124224"/>
                </a:lnTo>
                <a:lnTo>
                  <a:pt x="279299" y="137774"/>
                </a:lnTo>
                <a:lnTo>
                  <a:pt x="252199" y="156574"/>
                </a:lnTo>
                <a:lnTo>
                  <a:pt x="221324" y="169374"/>
                </a:lnTo>
                <a:lnTo>
                  <a:pt x="188224" y="176149"/>
                </a:lnTo>
                <a:lnTo>
                  <a:pt x="170149" y="176924"/>
                </a:lnTo>
                <a:close/>
              </a:path>
              <a:path w="341629" h="177164">
                <a:moveTo>
                  <a:pt x="292849" y="124224"/>
                </a:moveTo>
                <a:lnTo>
                  <a:pt x="182924" y="124224"/>
                </a:lnTo>
                <a:lnTo>
                  <a:pt x="207749" y="118949"/>
                </a:lnTo>
                <a:lnTo>
                  <a:pt x="229599" y="109924"/>
                </a:lnTo>
                <a:lnTo>
                  <a:pt x="266474" y="79049"/>
                </a:lnTo>
                <a:lnTo>
                  <a:pt x="289849" y="36874"/>
                </a:lnTo>
                <a:lnTo>
                  <a:pt x="295099" y="0"/>
                </a:lnTo>
                <a:lnTo>
                  <a:pt x="341024" y="1524"/>
                </a:lnTo>
                <a:lnTo>
                  <a:pt x="341024" y="23349"/>
                </a:lnTo>
                <a:lnTo>
                  <a:pt x="333499" y="56449"/>
                </a:lnTo>
                <a:lnTo>
                  <a:pt x="320674" y="87324"/>
                </a:lnTo>
                <a:lnTo>
                  <a:pt x="302624" y="114449"/>
                </a:lnTo>
                <a:lnTo>
                  <a:pt x="292849" y="124224"/>
                </a:lnTo>
                <a:close/>
              </a:path>
            </a:pathLst>
          </a:custGeom>
          <a:solidFill>
            <a:srgbClr val="CFE638"/>
          </a:solidFill>
        </p:spPr>
        <p:txBody>
          <a:bodyPr wrap="square" lIns="0" tIns="0" rIns="0" bIns="0" rtlCol="0"/>
          <a:lstStyle/>
          <a:p>
            <a:endParaRPr sz="2400"/>
          </a:p>
        </p:txBody>
      </p:sp>
      <p:sp>
        <p:nvSpPr>
          <p:cNvPr id="10" name="object 10"/>
          <p:cNvSpPr/>
          <p:nvPr/>
        </p:nvSpPr>
        <p:spPr>
          <a:xfrm>
            <a:off x="11294611" y="5920456"/>
            <a:ext cx="157565" cy="231865"/>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10983446" y="5872289"/>
            <a:ext cx="204893" cy="105833"/>
          </a:xfrm>
          <a:custGeom>
            <a:avLst/>
            <a:gdLst/>
            <a:ahLst/>
            <a:cxnLst/>
            <a:rect l="l" t="t" r="r" b="b"/>
            <a:pathLst>
              <a:path w="153670" h="79375">
                <a:moveTo>
                  <a:pt x="83574" y="79049"/>
                </a:moveTo>
                <a:lnTo>
                  <a:pt x="27074" y="53424"/>
                </a:lnTo>
                <a:lnTo>
                  <a:pt x="0" y="19574"/>
                </a:lnTo>
                <a:lnTo>
                  <a:pt x="5274" y="16549"/>
                </a:lnTo>
                <a:lnTo>
                  <a:pt x="39899" y="3024"/>
                </a:lnTo>
                <a:lnTo>
                  <a:pt x="70024" y="0"/>
                </a:lnTo>
                <a:lnTo>
                  <a:pt x="85824" y="3024"/>
                </a:lnTo>
                <a:lnTo>
                  <a:pt x="101624" y="8274"/>
                </a:lnTo>
                <a:lnTo>
                  <a:pt x="126474" y="25574"/>
                </a:lnTo>
                <a:lnTo>
                  <a:pt x="150574" y="53424"/>
                </a:lnTo>
                <a:lnTo>
                  <a:pt x="153549" y="58724"/>
                </a:lnTo>
                <a:lnTo>
                  <a:pt x="148299" y="62474"/>
                </a:lnTo>
                <a:lnTo>
                  <a:pt x="113674" y="75274"/>
                </a:lnTo>
                <a:lnTo>
                  <a:pt x="83574" y="79049"/>
                </a:lnTo>
                <a:close/>
              </a:path>
            </a:pathLst>
          </a:custGeom>
          <a:solidFill>
            <a:srgbClr val="241410"/>
          </a:solidFill>
        </p:spPr>
        <p:txBody>
          <a:bodyPr wrap="square" lIns="0" tIns="0" rIns="0" bIns="0" rtlCol="0"/>
          <a:lstStyle/>
          <a:p>
            <a:endParaRPr sz="2400"/>
          </a:p>
        </p:txBody>
      </p:sp>
      <p:sp>
        <p:nvSpPr>
          <p:cNvPr id="12" name="object 12"/>
          <p:cNvSpPr/>
          <p:nvPr/>
        </p:nvSpPr>
        <p:spPr>
          <a:xfrm>
            <a:off x="11551576" y="5872289"/>
            <a:ext cx="205765" cy="105399"/>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11085844" y="5897355"/>
            <a:ext cx="42333" cy="41487"/>
          </a:xfrm>
          <a:custGeom>
            <a:avLst/>
            <a:gdLst/>
            <a:ahLst/>
            <a:cxnLst/>
            <a:rect l="l" t="t" r="r" b="b"/>
            <a:pathLst>
              <a:path w="31750" h="31114">
                <a:moveTo>
                  <a:pt x="15774" y="30874"/>
                </a:moveTo>
                <a:lnTo>
                  <a:pt x="9774" y="30149"/>
                </a:lnTo>
                <a:lnTo>
                  <a:pt x="724" y="21849"/>
                </a:lnTo>
                <a:lnTo>
                  <a:pt x="0" y="15049"/>
                </a:lnTo>
                <a:lnTo>
                  <a:pt x="724" y="9049"/>
                </a:lnTo>
                <a:lnTo>
                  <a:pt x="9774" y="774"/>
                </a:lnTo>
                <a:lnTo>
                  <a:pt x="15774" y="0"/>
                </a:lnTo>
                <a:lnTo>
                  <a:pt x="21824" y="774"/>
                </a:lnTo>
                <a:lnTo>
                  <a:pt x="30874" y="9049"/>
                </a:lnTo>
                <a:lnTo>
                  <a:pt x="31599" y="15049"/>
                </a:lnTo>
                <a:lnTo>
                  <a:pt x="30874" y="21849"/>
                </a:lnTo>
                <a:lnTo>
                  <a:pt x="21824" y="30149"/>
                </a:lnTo>
                <a:lnTo>
                  <a:pt x="15774" y="30874"/>
                </a:lnTo>
                <a:close/>
              </a:path>
            </a:pathLst>
          </a:custGeom>
          <a:solidFill>
            <a:srgbClr val="FFFFFF"/>
          </a:solidFill>
        </p:spPr>
        <p:txBody>
          <a:bodyPr wrap="square" lIns="0" tIns="0" rIns="0" bIns="0" rtlCol="0"/>
          <a:lstStyle/>
          <a:p>
            <a:endParaRPr sz="2400"/>
          </a:p>
        </p:txBody>
      </p:sp>
      <p:sp>
        <p:nvSpPr>
          <p:cNvPr id="14" name="object 14"/>
          <p:cNvSpPr/>
          <p:nvPr/>
        </p:nvSpPr>
        <p:spPr>
          <a:xfrm>
            <a:off x="11539510" y="6019820"/>
            <a:ext cx="229865" cy="108432"/>
          </a:xfrm>
          <a:prstGeom prst="rect">
            <a:avLst/>
          </a:prstGeom>
          <a:blipFill>
            <a:blip r:embed="rId7" cstate="print"/>
            <a:stretch>
              <a:fillRect/>
            </a:stretch>
          </a:blipFill>
        </p:spPr>
        <p:txBody>
          <a:bodyPr wrap="square" lIns="0" tIns="0" rIns="0" bIns="0" rtlCol="0"/>
          <a:lstStyle/>
          <a:p>
            <a:endParaRPr sz="2400"/>
          </a:p>
        </p:txBody>
      </p:sp>
      <p:sp>
        <p:nvSpPr>
          <p:cNvPr id="15" name="object 15"/>
          <p:cNvSpPr/>
          <p:nvPr/>
        </p:nvSpPr>
        <p:spPr>
          <a:xfrm>
            <a:off x="10970411" y="6019820"/>
            <a:ext cx="230832" cy="108432"/>
          </a:xfrm>
          <a:prstGeom prst="rect">
            <a:avLst/>
          </a:prstGeom>
          <a:blipFill>
            <a:blip r:embed="rId8" cstate="print"/>
            <a:stretch>
              <a:fillRect/>
            </a:stretch>
          </a:blipFill>
        </p:spPr>
        <p:txBody>
          <a:bodyPr wrap="square" lIns="0" tIns="0" rIns="0" bIns="0" rtlCol="0"/>
          <a:lstStyle/>
          <a:p>
            <a:endParaRPr sz="2400"/>
          </a:p>
        </p:txBody>
      </p:sp>
      <p:sp>
        <p:nvSpPr>
          <p:cNvPr id="16" name="object 16"/>
          <p:cNvSpPr/>
          <p:nvPr/>
        </p:nvSpPr>
        <p:spPr>
          <a:xfrm>
            <a:off x="11567643" y="5734755"/>
            <a:ext cx="175260" cy="35560"/>
          </a:xfrm>
          <a:custGeom>
            <a:avLst/>
            <a:gdLst/>
            <a:ahLst/>
            <a:cxnLst/>
            <a:rect l="l" t="t" r="r" b="b"/>
            <a:pathLst>
              <a:path w="131445" h="26670">
                <a:moveTo>
                  <a:pt x="0" y="26349"/>
                </a:moveTo>
                <a:lnTo>
                  <a:pt x="6749" y="19574"/>
                </a:lnTo>
                <a:lnTo>
                  <a:pt x="22574" y="9799"/>
                </a:lnTo>
                <a:lnTo>
                  <a:pt x="47424" y="0"/>
                </a:lnTo>
                <a:lnTo>
                  <a:pt x="82774" y="0"/>
                </a:lnTo>
                <a:lnTo>
                  <a:pt x="108399" y="9799"/>
                </a:lnTo>
                <a:lnTo>
                  <a:pt x="123449" y="19574"/>
                </a:lnTo>
                <a:lnTo>
                  <a:pt x="130974" y="26349"/>
                </a:lnTo>
              </a:path>
            </a:pathLst>
          </a:custGeom>
          <a:ln w="20999">
            <a:solidFill>
              <a:srgbClr val="1F2F44"/>
            </a:solidFill>
          </a:ln>
        </p:spPr>
        <p:txBody>
          <a:bodyPr wrap="square" lIns="0" tIns="0" rIns="0" bIns="0" rtlCol="0"/>
          <a:lstStyle/>
          <a:p>
            <a:endParaRPr sz="2400"/>
          </a:p>
        </p:txBody>
      </p:sp>
      <p:sp>
        <p:nvSpPr>
          <p:cNvPr id="17" name="object 17"/>
          <p:cNvSpPr/>
          <p:nvPr/>
        </p:nvSpPr>
        <p:spPr>
          <a:xfrm>
            <a:off x="10998511" y="5734755"/>
            <a:ext cx="175260" cy="35560"/>
          </a:xfrm>
          <a:custGeom>
            <a:avLst/>
            <a:gdLst/>
            <a:ahLst/>
            <a:cxnLst/>
            <a:rect l="l" t="t" r="r" b="b"/>
            <a:pathLst>
              <a:path w="131445" h="26670">
                <a:moveTo>
                  <a:pt x="0" y="26349"/>
                </a:moveTo>
                <a:lnTo>
                  <a:pt x="7499" y="19574"/>
                </a:lnTo>
                <a:lnTo>
                  <a:pt x="22599" y="9799"/>
                </a:lnTo>
                <a:lnTo>
                  <a:pt x="48174" y="0"/>
                </a:lnTo>
                <a:lnTo>
                  <a:pt x="83549" y="0"/>
                </a:lnTo>
                <a:lnTo>
                  <a:pt x="108399" y="9799"/>
                </a:lnTo>
                <a:lnTo>
                  <a:pt x="124199" y="19574"/>
                </a:lnTo>
                <a:lnTo>
                  <a:pt x="130999" y="26349"/>
                </a:lnTo>
              </a:path>
            </a:pathLst>
          </a:custGeom>
          <a:ln w="20999">
            <a:solidFill>
              <a:srgbClr val="1F2F44"/>
            </a:solidFill>
          </a:ln>
        </p:spPr>
        <p:txBody>
          <a:bodyPr wrap="square" lIns="0" tIns="0" rIns="0" bIns="0" rtlCol="0"/>
          <a:lstStyle/>
          <a:p>
            <a:endParaRPr sz="2400"/>
          </a:p>
        </p:txBody>
      </p:sp>
      <p:sp>
        <p:nvSpPr>
          <p:cNvPr id="18" name="object 18"/>
          <p:cNvSpPr/>
          <p:nvPr/>
        </p:nvSpPr>
        <p:spPr>
          <a:xfrm>
            <a:off x="11258511" y="6201587"/>
            <a:ext cx="223765" cy="85199"/>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10745546" y="5006057"/>
            <a:ext cx="1248833" cy="854287"/>
          </a:xfrm>
          <a:custGeom>
            <a:avLst/>
            <a:gdLst/>
            <a:ahLst/>
            <a:cxnLst/>
            <a:rect l="l" t="t" r="r" b="b"/>
            <a:pathLst>
              <a:path w="936625" h="640714">
                <a:moveTo>
                  <a:pt x="24099" y="640623"/>
                </a:moveTo>
                <a:lnTo>
                  <a:pt x="0" y="636098"/>
                </a:lnTo>
                <a:lnTo>
                  <a:pt x="0" y="467499"/>
                </a:lnTo>
                <a:lnTo>
                  <a:pt x="5274" y="396724"/>
                </a:lnTo>
                <a:lnTo>
                  <a:pt x="15049" y="350799"/>
                </a:lnTo>
                <a:lnTo>
                  <a:pt x="28624" y="307149"/>
                </a:lnTo>
                <a:lnTo>
                  <a:pt x="45924" y="264974"/>
                </a:lnTo>
                <a:lnTo>
                  <a:pt x="67749" y="225074"/>
                </a:lnTo>
                <a:lnTo>
                  <a:pt x="93349" y="187449"/>
                </a:lnTo>
                <a:lnTo>
                  <a:pt x="121949" y="152799"/>
                </a:lnTo>
                <a:lnTo>
                  <a:pt x="153574" y="121199"/>
                </a:lnTo>
                <a:lnTo>
                  <a:pt x="188224" y="92574"/>
                </a:lnTo>
                <a:lnTo>
                  <a:pt x="225849" y="66999"/>
                </a:lnTo>
                <a:lnTo>
                  <a:pt x="264999" y="45924"/>
                </a:lnTo>
                <a:lnTo>
                  <a:pt x="307149" y="27849"/>
                </a:lnTo>
                <a:lnTo>
                  <a:pt x="351549" y="14299"/>
                </a:lnTo>
                <a:lnTo>
                  <a:pt x="396749" y="4524"/>
                </a:lnTo>
                <a:lnTo>
                  <a:pt x="444174" y="0"/>
                </a:lnTo>
                <a:lnTo>
                  <a:pt x="492349" y="0"/>
                </a:lnTo>
                <a:lnTo>
                  <a:pt x="539773" y="4524"/>
                </a:lnTo>
                <a:lnTo>
                  <a:pt x="584948" y="14299"/>
                </a:lnTo>
                <a:lnTo>
                  <a:pt x="629373" y="27849"/>
                </a:lnTo>
                <a:lnTo>
                  <a:pt x="670773" y="45924"/>
                </a:lnTo>
                <a:lnTo>
                  <a:pt x="710648" y="66999"/>
                </a:lnTo>
                <a:lnTo>
                  <a:pt x="748298" y="92574"/>
                </a:lnTo>
                <a:lnTo>
                  <a:pt x="782923" y="121199"/>
                </a:lnTo>
                <a:lnTo>
                  <a:pt x="814573" y="152799"/>
                </a:lnTo>
                <a:lnTo>
                  <a:pt x="843148" y="187449"/>
                </a:lnTo>
                <a:lnTo>
                  <a:pt x="868773" y="225074"/>
                </a:lnTo>
                <a:lnTo>
                  <a:pt x="890598" y="264974"/>
                </a:lnTo>
                <a:lnTo>
                  <a:pt x="907923" y="307149"/>
                </a:lnTo>
                <a:lnTo>
                  <a:pt x="909085" y="310899"/>
                </a:lnTo>
                <a:lnTo>
                  <a:pt x="733248" y="310899"/>
                </a:lnTo>
                <a:lnTo>
                  <a:pt x="616573" y="494574"/>
                </a:lnTo>
                <a:lnTo>
                  <a:pt x="540548" y="534498"/>
                </a:lnTo>
                <a:lnTo>
                  <a:pt x="461474" y="562348"/>
                </a:lnTo>
                <a:lnTo>
                  <a:pt x="369624" y="588698"/>
                </a:lnTo>
                <a:lnTo>
                  <a:pt x="272524" y="612023"/>
                </a:lnTo>
                <a:lnTo>
                  <a:pt x="177649" y="629323"/>
                </a:lnTo>
                <a:lnTo>
                  <a:pt x="92624" y="639898"/>
                </a:lnTo>
                <a:lnTo>
                  <a:pt x="24099" y="640623"/>
                </a:lnTo>
                <a:close/>
              </a:path>
              <a:path w="936625" h="640714">
                <a:moveTo>
                  <a:pt x="925973" y="636098"/>
                </a:moveTo>
                <a:lnTo>
                  <a:pt x="876273" y="624823"/>
                </a:lnTo>
                <a:lnTo>
                  <a:pt x="809273" y="584173"/>
                </a:lnTo>
                <a:lnTo>
                  <a:pt x="763348" y="541273"/>
                </a:lnTo>
                <a:lnTo>
                  <a:pt x="733248" y="310899"/>
                </a:lnTo>
                <a:lnTo>
                  <a:pt x="909085" y="310899"/>
                </a:lnTo>
                <a:lnTo>
                  <a:pt x="921448" y="350799"/>
                </a:lnTo>
                <a:lnTo>
                  <a:pt x="931248" y="396724"/>
                </a:lnTo>
                <a:lnTo>
                  <a:pt x="935748" y="443399"/>
                </a:lnTo>
                <a:lnTo>
                  <a:pt x="936498" y="467499"/>
                </a:lnTo>
                <a:lnTo>
                  <a:pt x="936498" y="634623"/>
                </a:lnTo>
                <a:lnTo>
                  <a:pt x="925973" y="636098"/>
                </a:lnTo>
                <a:close/>
              </a:path>
            </a:pathLst>
          </a:custGeom>
          <a:solidFill>
            <a:srgbClr val="111C2F"/>
          </a:solidFill>
        </p:spPr>
        <p:txBody>
          <a:bodyPr wrap="square" lIns="0" tIns="0" rIns="0" bIns="0" rtlCol="0"/>
          <a:lstStyle/>
          <a:p>
            <a:endParaRPr sz="2400"/>
          </a:p>
        </p:txBody>
      </p:sp>
      <p:sp>
        <p:nvSpPr>
          <p:cNvPr id="20" name="object 20"/>
          <p:cNvSpPr/>
          <p:nvPr/>
        </p:nvSpPr>
        <p:spPr>
          <a:xfrm>
            <a:off x="9984681" y="5913455"/>
            <a:ext cx="563879" cy="924560"/>
          </a:xfrm>
          <a:custGeom>
            <a:avLst/>
            <a:gdLst/>
            <a:ahLst/>
            <a:cxnLst/>
            <a:rect l="l" t="t" r="r" b="b"/>
            <a:pathLst>
              <a:path w="422909" h="693420">
                <a:moveTo>
                  <a:pt x="313132" y="268724"/>
                </a:moveTo>
                <a:lnTo>
                  <a:pt x="163374" y="268724"/>
                </a:lnTo>
                <a:lnTo>
                  <a:pt x="172399" y="266474"/>
                </a:lnTo>
                <a:lnTo>
                  <a:pt x="121224" y="44399"/>
                </a:lnTo>
                <a:lnTo>
                  <a:pt x="119699" y="36874"/>
                </a:lnTo>
                <a:lnTo>
                  <a:pt x="121224" y="22549"/>
                </a:lnTo>
                <a:lnTo>
                  <a:pt x="127249" y="10524"/>
                </a:lnTo>
                <a:lnTo>
                  <a:pt x="137774" y="2974"/>
                </a:lnTo>
                <a:lnTo>
                  <a:pt x="143799" y="724"/>
                </a:lnTo>
                <a:lnTo>
                  <a:pt x="149849" y="0"/>
                </a:lnTo>
                <a:lnTo>
                  <a:pt x="162624" y="2974"/>
                </a:lnTo>
                <a:lnTo>
                  <a:pt x="173174" y="10524"/>
                </a:lnTo>
                <a:lnTo>
                  <a:pt x="180674" y="22549"/>
                </a:lnTo>
                <a:lnTo>
                  <a:pt x="182949" y="29324"/>
                </a:lnTo>
                <a:lnTo>
                  <a:pt x="234899" y="252174"/>
                </a:lnTo>
                <a:lnTo>
                  <a:pt x="309363" y="252174"/>
                </a:lnTo>
                <a:lnTo>
                  <a:pt x="313132" y="268724"/>
                </a:lnTo>
                <a:close/>
              </a:path>
              <a:path w="422909" h="693420">
                <a:moveTo>
                  <a:pt x="309363" y="252174"/>
                </a:moveTo>
                <a:lnTo>
                  <a:pt x="234899" y="252174"/>
                </a:lnTo>
                <a:lnTo>
                  <a:pt x="243924" y="249924"/>
                </a:lnTo>
                <a:lnTo>
                  <a:pt x="197999" y="51924"/>
                </a:lnTo>
                <a:lnTo>
                  <a:pt x="196499" y="44399"/>
                </a:lnTo>
                <a:lnTo>
                  <a:pt x="197999" y="30849"/>
                </a:lnTo>
                <a:lnTo>
                  <a:pt x="204774" y="18799"/>
                </a:lnTo>
                <a:lnTo>
                  <a:pt x="214574" y="10524"/>
                </a:lnTo>
                <a:lnTo>
                  <a:pt x="220599" y="9024"/>
                </a:lnTo>
                <a:lnTo>
                  <a:pt x="227374" y="7499"/>
                </a:lnTo>
                <a:lnTo>
                  <a:pt x="239399" y="10524"/>
                </a:lnTo>
                <a:lnTo>
                  <a:pt x="249974" y="18799"/>
                </a:lnTo>
                <a:lnTo>
                  <a:pt x="258249" y="30099"/>
                </a:lnTo>
                <a:lnTo>
                  <a:pt x="260499" y="37599"/>
                </a:lnTo>
                <a:lnTo>
                  <a:pt x="309363" y="252174"/>
                </a:lnTo>
                <a:close/>
              </a:path>
              <a:path w="422909" h="693420">
                <a:moveTo>
                  <a:pt x="317077" y="286049"/>
                </a:moveTo>
                <a:lnTo>
                  <a:pt x="89599" y="286049"/>
                </a:lnTo>
                <a:lnTo>
                  <a:pt x="100899" y="283049"/>
                </a:lnTo>
                <a:lnTo>
                  <a:pt x="57999" y="97099"/>
                </a:lnTo>
                <a:lnTo>
                  <a:pt x="74549" y="55674"/>
                </a:lnTo>
                <a:lnTo>
                  <a:pt x="87349" y="52699"/>
                </a:lnTo>
                <a:lnTo>
                  <a:pt x="99399" y="55674"/>
                </a:lnTo>
                <a:lnTo>
                  <a:pt x="110699" y="63974"/>
                </a:lnTo>
                <a:lnTo>
                  <a:pt x="118199" y="75249"/>
                </a:lnTo>
                <a:lnTo>
                  <a:pt x="120474" y="82799"/>
                </a:lnTo>
                <a:lnTo>
                  <a:pt x="163374" y="268724"/>
                </a:lnTo>
                <a:lnTo>
                  <a:pt x="313132" y="268724"/>
                </a:lnTo>
                <a:lnTo>
                  <a:pt x="317077" y="286049"/>
                </a:lnTo>
                <a:close/>
              </a:path>
              <a:path w="422909" h="693420">
                <a:moveTo>
                  <a:pt x="162624" y="693323"/>
                </a:moveTo>
                <a:lnTo>
                  <a:pt x="121974" y="523173"/>
                </a:lnTo>
                <a:lnTo>
                  <a:pt x="118199" y="523173"/>
                </a:lnTo>
                <a:lnTo>
                  <a:pt x="106174" y="520923"/>
                </a:lnTo>
                <a:lnTo>
                  <a:pt x="74549" y="484799"/>
                </a:lnTo>
                <a:lnTo>
                  <a:pt x="64774" y="442624"/>
                </a:lnTo>
                <a:lnTo>
                  <a:pt x="35399" y="313924"/>
                </a:lnTo>
                <a:lnTo>
                  <a:pt x="31649" y="298849"/>
                </a:lnTo>
                <a:lnTo>
                  <a:pt x="1524" y="167099"/>
                </a:lnTo>
                <a:lnTo>
                  <a:pt x="0" y="160324"/>
                </a:lnTo>
                <a:lnTo>
                  <a:pt x="1524" y="146774"/>
                </a:lnTo>
                <a:lnTo>
                  <a:pt x="7549" y="136249"/>
                </a:lnTo>
                <a:lnTo>
                  <a:pt x="16574" y="128724"/>
                </a:lnTo>
                <a:lnTo>
                  <a:pt x="28624" y="125699"/>
                </a:lnTo>
                <a:lnTo>
                  <a:pt x="39924" y="128724"/>
                </a:lnTo>
                <a:lnTo>
                  <a:pt x="49724" y="136249"/>
                </a:lnTo>
                <a:lnTo>
                  <a:pt x="57224" y="146774"/>
                </a:lnTo>
                <a:lnTo>
                  <a:pt x="58724" y="153549"/>
                </a:lnTo>
                <a:lnTo>
                  <a:pt x="89599" y="286049"/>
                </a:lnTo>
                <a:lnTo>
                  <a:pt x="317077" y="286049"/>
                </a:lnTo>
                <a:lnTo>
                  <a:pt x="322224" y="308649"/>
                </a:lnTo>
                <a:lnTo>
                  <a:pt x="403648" y="308649"/>
                </a:lnTo>
                <a:lnTo>
                  <a:pt x="388474" y="398974"/>
                </a:lnTo>
                <a:lnTo>
                  <a:pt x="365874" y="453174"/>
                </a:lnTo>
                <a:lnTo>
                  <a:pt x="335024" y="476524"/>
                </a:lnTo>
                <a:lnTo>
                  <a:pt x="328999" y="478774"/>
                </a:lnTo>
                <a:lnTo>
                  <a:pt x="367374" y="645898"/>
                </a:lnTo>
                <a:lnTo>
                  <a:pt x="162624" y="693323"/>
                </a:lnTo>
                <a:close/>
              </a:path>
              <a:path w="422909" h="693420">
                <a:moveTo>
                  <a:pt x="403648" y="308649"/>
                </a:moveTo>
                <a:lnTo>
                  <a:pt x="322224" y="308649"/>
                </a:lnTo>
                <a:lnTo>
                  <a:pt x="329749" y="282299"/>
                </a:lnTo>
                <a:lnTo>
                  <a:pt x="344049" y="241649"/>
                </a:lnTo>
                <a:lnTo>
                  <a:pt x="374149" y="194949"/>
                </a:lnTo>
                <a:lnTo>
                  <a:pt x="411049" y="178399"/>
                </a:lnTo>
                <a:lnTo>
                  <a:pt x="412574" y="179149"/>
                </a:lnTo>
                <a:lnTo>
                  <a:pt x="417824" y="181399"/>
                </a:lnTo>
                <a:lnTo>
                  <a:pt x="422349" y="190449"/>
                </a:lnTo>
                <a:lnTo>
                  <a:pt x="422349" y="205499"/>
                </a:lnTo>
                <a:lnTo>
                  <a:pt x="421599" y="209274"/>
                </a:lnTo>
                <a:lnTo>
                  <a:pt x="405799" y="295849"/>
                </a:lnTo>
                <a:lnTo>
                  <a:pt x="403648" y="308649"/>
                </a:lnTo>
                <a:close/>
              </a:path>
            </a:pathLst>
          </a:custGeom>
          <a:solidFill>
            <a:srgbClr val="F2D1AA"/>
          </a:solidFill>
        </p:spPr>
        <p:txBody>
          <a:bodyPr wrap="square" lIns="0" tIns="0" rIns="0" bIns="0" rtlCol="0"/>
          <a:lstStyle/>
          <a:p>
            <a:endParaRPr sz="2400"/>
          </a:p>
        </p:txBody>
      </p:sp>
      <p:sp>
        <p:nvSpPr>
          <p:cNvPr id="21" name="object 21"/>
          <p:cNvSpPr/>
          <p:nvPr/>
        </p:nvSpPr>
        <p:spPr>
          <a:xfrm>
            <a:off x="10060979" y="6235654"/>
            <a:ext cx="354332" cy="329199"/>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10159347" y="6596987"/>
            <a:ext cx="290405" cy="133773"/>
          </a:xfrm>
          <a:custGeom>
            <a:avLst/>
            <a:gdLst/>
            <a:ahLst/>
            <a:cxnLst/>
            <a:rect l="l" t="t" r="r" b="b"/>
            <a:pathLst>
              <a:path w="217804" h="100329">
                <a:moveTo>
                  <a:pt x="12074" y="100124"/>
                </a:moveTo>
                <a:lnTo>
                  <a:pt x="0" y="47424"/>
                </a:lnTo>
                <a:lnTo>
                  <a:pt x="205524" y="0"/>
                </a:lnTo>
                <a:lnTo>
                  <a:pt x="217574" y="52699"/>
                </a:lnTo>
                <a:lnTo>
                  <a:pt x="12074" y="100124"/>
                </a:lnTo>
                <a:close/>
              </a:path>
            </a:pathLst>
          </a:custGeom>
          <a:solidFill>
            <a:srgbClr val="CFA37E"/>
          </a:solidFill>
        </p:spPr>
        <p:txBody>
          <a:bodyPr wrap="square" lIns="0" tIns="0" rIns="0" bIns="0" rtlCol="0"/>
          <a:lstStyle/>
          <a:p>
            <a:endParaRPr sz="2400"/>
          </a:p>
        </p:txBody>
      </p:sp>
      <p:sp>
        <p:nvSpPr>
          <p:cNvPr id="23" name="object 23"/>
          <p:cNvSpPr/>
          <p:nvPr/>
        </p:nvSpPr>
        <p:spPr>
          <a:xfrm>
            <a:off x="10137279" y="6632120"/>
            <a:ext cx="375920" cy="159173"/>
          </a:xfrm>
          <a:custGeom>
            <a:avLst/>
            <a:gdLst/>
            <a:ahLst/>
            <a:cxnLst/>
            <a:rect l="l" t="t" r="r" b="b"/>
            <a:pathLst>
              <a:path w="281940" h="119379">
                <a:moveTo>
                  <a:pt x="12799" y="118949"/>
                </a:moveTo>
                <a:lnTo>
                  <a:pt x="0" y="61749"/>
                </a:lnTo>
                <a:lnTo>
                  <a:pt x="267999" y="0"/>
                </a:lnTo>
                <a:lnTo>
                  <a:pt x="281549" y="56449"/>
                </a:lnTo>
                <a:lnTo>
                  <a:pt x="12799" y="118949"/>
                </a:lnTo>
                <a:close/>
              </a:path>
            </a:pathLst>
          </a:custGeom>
          <a:solidFill>
            <a:srgbClr val="CFE638"/>
          </a:solidFill>
        </p:spPr>
        <p:txBody>
          <a:bodyPr wrap="square" lIns="0" tIns="0" rIns="0" bIns="0" rtlCol="0"/>
          <a:lstStyle/>
          <a:p>
            <a:endParaRPr sz="2400"/>
          </a:p>
        </p:txBody>
      </p:sp>
      <p:sp>
        <p:nvSpPr>
          <p:cNvPr id="24" name="object 24"/>
          <p:cNvSpPr/>
          <p:nvPr/>
        </p:nvSpPr>
        <p:spPr>
          <a:xfrm>
            <a:off x="10151345" y="6691353"/>
            <a:ext cx="396240" cy="166793"/>
          </a:xfrm>
          <a:custGeom>
            <a:avLst/>
            <a:gdLst/>
            <a:ahLst/>
            <a:cxnLst/>
            <a:rect l="l" t="t" r="r" b="b"/>
            <a:pathLst>
              <a:path w="297179" h="125095">
                <a:moveTo>
                  <a:pt x="296599" y="124949"/>
                </a:moveTo>
                <a:lnTo>
                  <a:pt x="14274" y="124949"/>
                </a:lnTo>
                <a:lnTo>
                  <a:pt x="0" y="61724"/>
                </a:lnTo>
                <a:lnTo>
                  <a:pt x="267999" y="0"/>
                </a:lnTo>
                <a:lnTo>
                  <a:pt x="296599" y="124949"/>
                </a:lnTo>
                <a:close/>
              </a:path>
            </a:pathLst>
          </a:custGeom>
          <a:solidFill>
            <a:srgbClr val="7CC628"/>
          </a:solidFill>
        </p:spPr>
        <p:txBody>
          <a:bodyPr wrap="square" lIns="0" tIns="0" rIns="0" bIns="0" rtlCol="0"/>
          <a:lstStyle/>
          <a:p>
            <a:endParaRPr sz="2400"/>
          </a:p>
        </p:txBody>
      </p:sp>
      <p:sp>
        <p:nvSpPr>
          <p:cNvPr id="25" name="object 25"/>
          <p:cNvSpPr txBox="1">
            <a:spLocks noGrp="1"/>
          </p:cNvSpPr>
          <p:nvPr>
            <p:ph type="title"/>
          </p:nvPr>
        </p:nvSpPr>
        <p:spPr>
          <a:xfrm>
            <a:off x="380151" y="440950"/>
            <a:ext cx="5613400" cy="1986868"/>
          </a:xfrm>
          <a:prstGeom prst="rect">
            <a:avLst/>
          </a:prstGeom>
        </p:spPr>
        <p:txBody>
          <a:bodyPr vert="horz" wrap="square" lIns="0" tIns="16933" rIns="0" bIns="0" rtlCol="0">
            <a:spAutoFit/>
          </a:bodyPr>
          <a:lstStyle/>
          <a:p>
            <a:pPr marL="16933">
              <a:spcBef>
                <a:spcPts val="133"/>
              </a:spcBef>
            </a:pPr>
            <a:r>
              <a:rPr sz="12800" b="0" spc="-1033" dirty="0">
                <a:solidFill>
                  <a:srgbClr val="3B77D8"/>
                </a:solidFill>
              </a:rPr>
              <a:t>T</a:t>
            </a:r>
            <a:r>
              <a:rPr sz="12800" b="0" spc="-1020" dirty="0">
                <a:solidFill>
                  <a:srgbClr val="3B77D8"/>
                </a:solidFill>
              </a:rPr>
              <a:t>hanks!</a:t>
            </a:r>
            <a:endParaRPr sz="12800" dirty="0"/>
          </a:p>
        </p:txBody>
      </p:sp>
      <p:sp>
        <p:nvSpPr>
          <p:cNvPr id="26" name="object 26"/>
          <p:cNvSpPr txBox="1"/>
          <p:nvPr/>
        </p:nvSpPr>
        <p:spPr>
          <a:xfrm>
            <a:off x="380150" y="2518720"/>
            <a:ext cx="8829163" cy="1852644"/>
          </a:xfrm>
          <a:prstGeom prst="rect">
            <a:avLst/>
          </a:prstGeom>
        </p:spPr>
        <p:txBody>
          <a:bodyPr vert="horz" wrap="square" lIns="0" tIns="188807" rIns="0" bIns="0" rtlCol="0">
            <a:spAutoFit/>
          </a:bodyPr>
          <a:lstStyle/>
          <a:p>
            <a:pPr marL="16933">
              <a:spcBef>
                <a:spcPts val="1487"/>
              </a:spcBef>
            </a:pPr>
            <a:r>
              <a:rPr lang="en-IN" sz="3600" dirty="0" smtClean="0">
                <a:solidFill>
                  <a:srgbClr val="464F67"/>
                </a:solidFill>
                <a:latin typeface="Trebuchet MS"/>
                <a:cs typeface="Trebuchet MS"/>
              </a:rPr>
              <a:t>We hereby thank all of them who have helped us in a way or the other through out the project..</a:t>
            </a:r>
            <a:endParaRPr sz="3600" dirty="0">
              <a:latin typeface="Trebuchet MS"/>
              <a:cs typeface="Trebuchet MS"/>
            </a:endParaRPr>
          </a:p>
        </p:txBody>
      </p:sp>
    </p:spTree>
    <p:extLst>
      <p:ext uri="{BB962C8B-B14F-4D97-AF65-F5344CB8AC3E}">
        <p14:creationId xmlns:p14="http://schemas.microsoft.com/office/powerpoint/2010/main" val="243618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9" y="131965"/>
            <a:ext cx="10791044" cy="6726019"/>
          </a:xfrm>
          <a:prstGeom prst="rect">
            <a:avLst/>
          </a:prstGeom>
          <a:blipFill>
            <a:blip r:embed="rId2" cstate="print"/>
            <a:stretch>
              <a:fillRect/>
            </a:stretch>
          </a:blipFill>
        </p:spPr>
        <p:txBody>
          <a:bodyPr wrap="square" lIns="0" tIns="0" rIns="0" bIns="0" rtlCol="0"/>
          <a:lstStyle/>
          <a:p>
            <a:endParaRPr sz="2400"/>
          </a:p>
        </p:txBody>
      </p:sp>
      <p:sp>
        <p:nvSpPr>
          <p:cNvPr id="3" name="object 3"/>
          <p:cNvSpPr/>
          <p:nvPr/>
        </p:nvSpPr>
        <p:spPr>
          <a:xfrm>
            <a:off x="69" y="1"/>
            <a:ext cx="10477739" cy="6858847"/>
          </a:xfrm>
          <a:custGeom>
            <a:avLst/>
            <a:gdLst/>
            <a:ahLst/>
            <a:cxnLst/>
            <a:rect l="l" t="t" r="r" b="b"/>
            <a:pathLst>
              <a:path w="8093709" h="5144135">
                <a:moveTo>
                  <a:pt x="5311512" y="5143539"/>
                </a:moveTo>
                <a:lnTo>
                  <a:pt x="0" y="5143539"/>
                </a:lnTo>
                <a:lnTo>
                  <a:pt x="0" y="0"/>
                </a:lnTo>
                <a:lnTo>
                  <a:pt x="7644957" y="0"/>
                </a:lnTo>
                <a:lnTo>
                  <a:pt x="7671507" y="46736"/>
                </a:lnTo>
                <a:lnTo>
                  <a:pt x="7722507" y="141041"/>
                </a:lnTo>
                <a:lnTo>
                  <a:pt x="7770557" y="236178"/>
                </a:lnTo>
                <a:lnTo>
                  <a:pt x="7815107" y="333031"/>
                </a:lnTo>
                <a:lnTo>
                  <a:pt x="7857107" y="430766"/>
                </a:lnTo>
                <a:lnTo>
                  <a:pt x="7895282" y="529803"/>
                </a:lnTo>
                <a:lnTo>
                  <a:pt x="7930407" y="630086"/>
                </a:lnTo>
                <a:lnTo>
                  <a:pt x="7962557" y="731253"/>
                </a:lnTo>
                <a:lnTo>
                  <a:pt x="7990832" y="833670"/>
                </a:lnTo>
                <a:lnTo>
                  <a:pt x="8016132" y="936968"/>
                </a:lnTo>
                <a:lnTo>
                  <a:pt x="8037982" y="1041152"/>
                </a:lnTo>
                <a:lnTo>
                  <a:pt x="8056007" y="1146165"/>
                </a:lnTo>
                <a:lnTo>
                  <a:pt x="8070581" y="1252012"/>
                </a:lnTo>
                <a:lnTo>
                  <a:pt x="8081706" y="1358742"/>
                </a:lnTo>
                <a:lnTo>
                  <a:pt x="8089456" y="1466304"/>
                </a:lnTo>
                <a:lnTo>
                  <a:pt x="8092881" y="1574749"/>
                </a:lnTo>
                <a:lnTo>
                  <a:pt x="8093281" y="1629234"/>
                </a:lnTo>
                <a:lnTo>
                  <a:pt x="8092881" y="1700766"/>
                </a:lnTo>
                <a:lnTo>
                  <a:pt x="8086431" y="1843108"/>
                </a:lnTo>
                <a:lnTo>
                  <a:pt x="8073581" y="1983683"/>
                </a:lnTo>
                <a:lnTo>
                  <a:pt x="8054307" y="2123425"/>
                </a:lnTo>
                <a:lnTo>
                  <a:pt x="8029457" y="2261453"/>
                </a:lnTo>
                <a:lnTo>
                  <a:pt x="7998157" y="2397710"/>
                </a:lnTo>
                <a:lnTo>
                  <a:pt x="7960832" y="2532294"/>
                </a:lnTo>
                <a:lnTo>
                  <a:pt x="7917982" y="2665194"/>
                </a:lnTo>
                <a:lnTo>
                  <a:pt x="7869532" y="2795944"/>
                </a:lnTo>
                <a:lnTo>
                  <a:pt x="7815532" y="2924969"/>
                </a:lnTo>
                <a:lnTo>
                  <a:pt x="7755957" y="3052243"/>
                </a:lnTo>
                <a:lnTo>
                  <a:pt x="7691232" y="3176993"/>
                </a:lnTo>
                <a:lnTo>
                  <a:pt x="7620932" y="3299593"/>
                </a:lnTo>
                <a:lnTo>
                  <a:pt x="7545508" y="3419993"/>
                </a:lnTo>
                <a:lnTo>
                  <a:pt x="7465333" y="3537892"/>
                </a:lnTo>
                <a:lnTo>
                  <a:pt x="7380083" y="3653617"/>
                </a:lnTo>
                <a:lnTo>
                  <a:pt x="7335483" y="3710192"/>
                </a:lnTo>
                <a:lnTo>
                  <a:pt x="7489903" y="4094691"/>
                </a:lnTo>
                <a:lnTo>
                  <a:pt x="6986159" y="4094691"/>
                </a:lnTo>
                <a:lnTo>
                  <a:pt x="6943284" y="4135816"/>
                </a:lnTo>
                <a:lnTo>
                  <a:pt x="6855834" y="4216391"/>
                </a:lnTo>
                <a:lnTo>
                  <a:pt x="6765434" y="4294841"/>
                </a:lnTo>
                <a:lnTo>
                  <a:pt x="6672384" y="4371566"/>
                </a:lnTo>
                <a:lnTo>
                  <a:pt x="6577234" y="4446116"/>
                </a:lnTo>
                <a:lnTo>
                  <a:pt x="6479085" y="4518591"/>
                </a:lnTo>
                <a:lnTo>
                  <a:pt x="6378385" y="4588865"/>
                </a:lnTo>
                <a:lnTo>
                  <a:pt x="6275510" y="4657440"/>
                </a:lnTo>
                <a:lnTo>
                  <a:pt x="6170485" y="4723465"/>
                </a:lnTo>
                <a:lnTo>
                  <a:pt x="6062885" y="4786890"/>
                </a:lnTo>
                <a:lnTo>
                  <a:pt x="5952711" y="4848615"/>
                </a:lnTo>
                <a:lnTo>
                  <a:pt x="5840886" y="4907765"/>
                </a:lnTo>
                <a:lnTo>
                  <a:pt x="5726836" y="4964340"/>
                </a:lnTo>
                <a:lnTo>
                  <a:pt x="5610686" y="5018765"/>
                </a:lnTo>
                <a:lnTo>
                  <a:pt x="5492412" y="5070639"/>
                </a:lnTo>
                <a:lnTo>
                  <a:pt x="5372387" y="5119914"/>
                </a:lnTo>
                <a:lnTo>
                  <a:pt x="5311512" y="5143539"/>
                </a:lnTo>
                <a:close/>
              </a:path>
              <a:path w="8093709" h="5144135">
                <a:moveTo>
                  <a:pt x="7550658" y="4245966"/>
                </a:moveTo>
                <a:lnTo>
                  <a:pt x="6986159" y="4094691"/>
                </a:lnTo>
                <a:lnTo>
                  <a:pt x="7489903" y="4094691"/>
                </a:lnTo>
                <a:lnTo>
                  <a:pt x="7550658" y="4245966"/>
                </a:lnTo>
                <a:close/>
              </a:path>
            </a:pathLst>
          </a:custGeom>
          <a:solidFill>
            <a:srgbClr val="FFFFFF"/>
          </a:solidFill>
        </p:spPr>
        <p:txBody>
          <a:bodyPr wrap="square" lIns="0" tIns="0" rIns="0" bIns="0" rtlCol="0"/>
          <a:lstStyle/>
          <a:p>
            <a:endParaRPr sz="2400"/>
          </a:p>
        </p:txBody>
      </p:sp>
      <p:sp>
        <p:nvSpPr>
          <p:cNvPr id="4" name="object 4"/>
          <p:cNvSpPr txBox="1">
            <a:spLocks noGrp="1"/>
          </p:cNvSpPr>
          <p:nvPr>
            <p:ph type="title"/>
          </p:nvPr>
        </p:nvSpPr>
        <p:spPr>
          <a:xfrm>
            <a:off x="433287" y="319449"/>
            <a:ext cx="3903133" cy="1248205"/>
          </a:xfrm>
          <a:prstGeom prst="rect">
            <a:avLst/>
          </a:prstGeom>
        </p:spPr>
        <p:txBody>
          <a:bodyPr vert="horz" wrap="square" lIns="0" tIns="16933" rIns="0" bIns="0" rtlCol="0">
            <a:spAutoFit/>
          </a:bodyPr>
          <a:lstStyle/>
          <a:p>
            <a:pPr marL="16933">
              <a:spcBef>
                <a:spcPts val="133"/>
              </a:spcBef>
            </a:pPr>
            <a:r>
              <a:rPr sz="8000" b="0" dirty="0">
                <a:solidFill>
                  <a:srgbClr val="3B77D8"/>
                </a:solidFill>
              </a:rPr>
              <a:t>Hello!</a:t>
            </a:r>
            <a:endParaRPr sz="8000" dirty="0"/>
          </a:p>
        </p:txBody>
      </p:sp>
      <p:sp>
        <p:nvSpPr>
          <p:cNvPr id="5" name="object 5"/>
          <p:cNvSpPr txBox="1"/>
          <p:nvPr/>
        </p:nvSpPr>
        <p:spPr>
          <a:xfrm>
            <a:off x="433287" y="1567654"/>
            <a:ext cx="8988410" cy="5068909"/>
          </a:xfrm>
          <a:prstGeom prst="rect">
            <a:avLst/>
          </a:prstGeom>
        </p:spPr>
        <p:txBody>
          <a:bodyPr vert="horz" wrap="square" lIns="0" tIns="188807" rIns="0" bIns="0" rtlCol="0">
            <a:spAutoFit/>
          </a:bodyPr>
          <a:lstStyle/>
          <a:p>
            <a:pPr marL="474133" indent="-457200">
              <a:spcBef>
                <a:spcPts val="1487"/>
              </a:spcBef>
              <a:buFont typeface="Arial" panose="020B0604020202020204" pitchFamily="34" charset="0"/>
              <a:buChar char="•"/>
            </a:pPr>
            <a:r>
              <a:rPr lang="en-IN" sz="3200" spc="-20" dirty="0" smtClean="0">
                <a:solidFill>
                  <a:srgbClr val="464F67"/>
                </a:solidFill>
                <a:latin typeface="Trebuchet MS"/>
                <a:cs typeface="Trebuchet MS"/>
              </a:rPr>
              <a:t>We the group 5 have created our project keeping in mind one of the worst things that had happened during the rehabilitation works during the Kerala Floods in 2018 and 19.</a:t>
            </a:r>
          </a:p>
          <a:p>
            <a:pPr marL="474133" indent="-457200">
              <a:spcBef>
                <a:spcPts val="1487"/>
              </a:spcBef>
              <a:buFont typeface="Arial" panose="020B0604020202020204" pitchFamily="34" charset="0"/>
              <a:buChar char="•"/>
            </a:pPr>
            <a:r>
              <a:rPr lang="en-IN" sz="3200" spc="-20" dirty="0" smtClean="0">
                <a:solidFill>
                  <a:srgbClr val="464F67"/>
                </a:solidFill>
                <a:latin typeface="Trebuchet MS"/>
                <a:cs typeface="Trebuchet MS"/>
              </a:rPr>
              <a:t>As of our thinking if such a project has been implemented more valuable time could be saved and efficiency of the whole process could be improved. </a:t>
            </a:r>
          </a:p>
          <a:p>
            <a:pPr marL="16933">
              <a:spcBef>
                <a:spcPts val="1487"/>
              </a:spcBef>
            </a:pPr>
            <a:endParaRPr sz="3600" dirty="0">
              <a:latin typeface="Trebuchet MS"/>
              <a:cs typeface="Trebuchet MS"/>
            </a:endParaRPr>
          </a:p>
        </p:txBody>
      </p:sp>
      <p:sp>
        <p:nvSpPr>
          <p:cNvPr id="6" name="object 6"/>
          <p:cNvSpPr/>
          <p:nvPr/>
        </p:nvSpPr>
        <p:spPr>
          <a:xfrm>
            <a:off x="10607045" y="5727755"/>
            <a:ext cx="1529080" cy="1113367"/>
          </a:xfrm>
          <a:custGeom>
            <a:avLst/>
            <a:gdLst/>
            <a:ahLst/>
            <a:cxnLst/>
            <a:rect l="l" t="t" r="r" b="b"/>
            <a:pathLst>
              <a:path w="1146809" h="835025">
                <a:moveTo>
                  <a:pt x="657223" y="834848"/>
                </a:moveTo>
                <a:lnTo>
                  <a:pt x="488574" y="834848"/>
                </a:lnTo>
                <a:lnTo>
                  <a:pt x="328224" y="829573"/>
                </a:lnTo>
                <a:lnTo>
                  <a:pt x="192699" y="818298"/>
                </a:lnTo>
                <a:lnTo>
                  <a:pt x="118924" y="806998"/>
                </a:lnTo>
                <a:lnTo>
                  <a:pt x="75274" y="791948"/>
                </a:lnTo>
                <a:lnTo>
                  <a:pt x="34624" y="756573"/>
                </a:lnTo>
                <a:lnTo>
                  <a:pt x="4524" y="695598"/>
                </a:lnTo>
                <a:lnTo>
                  <a:pt x="0" y="661723"/>
                </a:lnTo>
                <a:lnTo>
                  <a:pt x="724" y="627098"/>
                </a:lnTo>
                <a:lnTo>
                  <a:pt x="18799" y="560073"/>
                </a:lnTo>
                <a:lnTo>
                  <a:pt x="36874" y="526198"/>
                </a:lnTo>
                <a:lnTo>
                  <a:pt x="83549" y="475774"/>
                </a:lnTo>
                <a:lnTo>
                  <a:pt x="100124" y="444149"/>
                </a:lnTo>
                <a:lnTo>
                  <a:pt x="105374" y="420799"/>
                </a:lnTo>
                <a:lnTo>
                  <a:pt x="107649" y="401224"/>
                </a:lnTo>
                <a:lnTo>
                  <a:pt x="101624" y="369624"/>
                </a:lnTo>
                <a:lnTo>
                  <a:pt x="90324" y="341024"/>
                </a:lnTo>
                <a:lnTo>
                  <a:pt x="80549" y="304124"/>
                </a:lnTo>
                <a:lnTo>
                  <a:pt x="79024" y="279274"/>
                </a:lnTo>
                <a:lnTo>
                  <a:pt x="79024" y="264224"/>
                </a:lnTo>
                <a:lnTo>
                  <a:pt x="91099" y="206249"/>
                </a:lnTo>
                <a:lnTo>
                  <a:pt x="123449" y="143024"/>
                </a:lnTo>
                <a:lnTo>
                  <a:pt x="161074" y="100849"/>
                </a:lnTo>
                <a:lnTo>
                  <a:pt x="204749" y="64724"/>
                </a:lnTo>
                <a:lnTo>
                  <a:pt x="251424" y="36874"/>
                </a:lnTo>
                <a:lnTo>
                  <a:pt x="298124" y="17299"/>
                </a:lnTo>
                <a:lnTo>
                  <a:pt x="341024" y="5999"/>
                </a:lnTo>
                <a:lnTo>
                  <a:pt x="457699" y="0"/>
                </a:lnTo>
                <a:lnTo>
                  <a:pt x="688048" y="0"/>
                </a:lnTo>
                <a:lnTo>
                  <a:pt x="785923" y="4499"/>
                </a:lnTo>
                <a:lnTo>
                  <a:pt x="847673" y="17299"/>
                </a:lnTo>
                <a:lnTo>
                  <a:pt x="894323" y="36874"/>
                </a:lnTo>
                <a:lnTo>
                  <a:pt x="941023" y="64724"/>
                </a:lnTo>
                <a:lnTo>
                  <a:pt x="984673" y="100849"/>
                </a:lnTo>
                <a:lnTo>
                  <a:pt x="1022322" y="143024"/>
                </a:lnTo>
                <a:lnTo>
                  <a:pt x="1044122" y="179899"/>
                </a:lnTo>
                <a:lnTo>
                  <a:pt x="1062972" y="234874"/>
                </a:lnTo>
                <a:lnTo>
                  <a:pt x="1066722" y="264224"/>
                </a:lnTo>
                <a:lnTo>
                  <a:pt x="1066722" y="279274"/>
                </a:lnTo>
                <a:lnTo>
                  <a:pt x="1065997" y="304124"/>
                </a:lnTo>
                <a:lnTo>
                  <a:pt x="1056197" y="341024"/>
                </a:lnTo>
                <a:lnTo>
                  <a:pt x="1044122" y="369624"/>
                </a:lnTo>
                <a:lnTo>
                  <a:pt x="1038122" y="401224"/>
                </a:lnTo>
                <a:lnTo>
                  <a:pt x="1040372" y="420799"/>
                </a:lnTo>
                <a:lnTo>
                  <a:pt x="1045647" y="444149"/>
                </a:lnTo>
                <a:lnTo>
                  <a:pt x="1062972" y="475774"/>
                </a:lnTo>
                <a:lnTo>
                  <a:pt x="1108897" y="526198"/>
                </a:lnTo>
                <a:lnTo>
                  <a:pt x="1119422" y="544273"/>
                </a:lnTo>
                <a:lnTo>
                  <a:pt x="1127697" y="560073"/>
                </a:lnTo>
                <a:lnTo>
                  <a:pt x="1138997" y="593198"/>
                </a:lnTo>
                <a:lnTo>
                  <a:pt x="1145772" y="627098"/>
                </a:lnTo>
                <a:lnTo>
                  <a:pt x="1146522" y="661723"/>
                </a:lnTo>
                <a:lnTo>
                  <a:pt x="1141272" y="695598"/>
                </a:lnTo>
                <a:lnTo>
                  <a:pt x="1111147" y="756573"/>
                </a:lnTo>
                <a:lnTo>
                  <a:pt x="1070472" y="791948"/>
                </a:lnTo>
                <a:lnTo>
                  <a:pt x="1026847" y="806998"/>
                </a:lnTo>
                <a:lnTo>
                  <a:pt x="953798" y="818298"/>
                </a:lnTo>
                <a:lnTo>
                  <a:pt x="818298" y="829573"/>
                </a:lnTo>
                <a:lnTo>
                  <a:pt x="657223" y="834848"/>
                </a:lnTo>
                <a:close/>
              </a:path>
            </a:pathLst>
          </a:custGeom>
          <a:solidFill>
            <a:srgbClr val="9E793F"/>
          </a:solidFill>
        </p:spPr>
        <p:txBody>
          <a:bodyPr wrap="square" lIns="0" tIns="0" rIns="0" bIns="0" rtlCol="0"/>
          <a:lstStyle/>
          <a:p>
            <a:endParaRPr sz="2400"/>
          </a:p>
        </p:txBody>
      </p:sp>
      <p:sp>
        <p:nvSpPr>
          <p:cNvPr id="7" name="object 7"/>
          <p:cNvSpPr/>
          <p:nvPr/>
        </p:nvSpPr>
        <p:spPr>
          <a:xfrm>
            <a:off x="11903875" y="5750822"/>
            <a:ext cx="107399" cy="301132"/>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10729478" y="5750822"/>
            <a:ext cx="107399" cy="301132"/>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11204278" y="6363121"/>
            <a:ext cx="331893" cy="415713"/>
          </a:xfrm>
          <a:custGeom>
            <a:avLst/>
            <a:gdLst/>
            <a:ahLst/>
            <a:cxnLst/>
            <a:rect l="l" t="t" r="r" b="b"/>
            <a:pathLst>
              <a:path w="248920" h="311785">
                <a:moveTo>
                  <a:pt x="248399" y="0"/>
                </a:moveTo>
                <a:lnTo>
                  <a:pt x="248399" y="311649"/>
                </a:lnTo>
                <a:lnTo>
                  <a:pt x="0" y="311649"/>
                </a:lnTo>
                <a:lnTo>
                  <a:pt x="0" y="0"/>
                </a:lnTo>
                <a:lnTo>
                  <a:pt x="248399" y="0"/>
                </a:lnTo>
                <a:close/>
              </a:path>
            </a:pathLst>
          </a:custGeom>
          <a:solidFill>
            <a:srgbClr val="D3A08C"/>
          </a:solidFill>
        </p:spPr>
        <p:txBody>
          <a:bodyPr wrap="square" lIns="0" tIns="0" rIns="0" bIns="0" rtlCol="0"/>
          <a:lstStyle/>
          <a:p>
            <a:endParaRPr sz="2400"/>
          </a:p>
        </p:txBody>
      </p:sp>
      <p:sp>
        <p:nvSpPr>
          <p:cNvPr id="10" name="object 10"/>
          <p:cNvSpPr/>
          <p:nvPr/>
        </p:nvSpPr>
        <p:spPr>
          <a:xfrm>
            <a:off x="10817812" y="5076323"/>
            <a:ext cx="1105747" cy="1381759"/>
          </a:xfrm>
          <a:custGeom>
            <a:avLst/>
            <a:gdLst/>
            <a:ahLst/>
            <a:cxnLst/>
            <a:rect l="l" t="t" r="r" b="b"/>
            <a:pathLst>
              <a:path w="829309" h="1036320">
                <a:moveTo>
                  <a:pt x="435874" y="1035847"/>
                </a:moveTo>
                <a:lnTo>
                  <a:pt x="392974" y="1035847"/>
                </a:lnTo>
                <a:lnTo>
                  <a:pt x="350824" y="1031322"/>
                </a:lnTo>
                <a:lnTo>
                  <a:pt x="310924" y="1023047"/>
                </a:lnTo>
                <a:lnTo>
                  <a:pt x="271774" y="1011022"/>
                </a:lnTo>
                <a:lnTo>
                  <a:pt x="234899" y="995198"/>
                </a:lnTo>
                <a:lnTo>
                  <a:pt x="199499" y="976398"/>
                </a:lnTo>
                <a:lnTo>
                  <a:pt x="166374" y="953798"/>
                </a:lnTo>
                <a:lnTo>
                  <a:pt x="135524" y="928223"/>
                </a:lnTo>
                <a:lnTo>
                  <a:pt x="107649" y="900373"/>
                </a:lnTo>
                <a:lnTo>
                  <a:pt x="82049" y="869498"/>
                </a:lnTo>
                <a:lnTo>
                  <a:pt x="59499" y="836373"/>
                </a:lnTo>
                <a:lnTo>
                  <a:pt x="40649" y="800973"/>
                </a:lnTo>
                <a:lnTo>
                  <a:pt x="24824" y="764098"/>
                </a:lnTo>
                <a:lnTo>
                  <a:pt x="12799" y="724948"/>
                </a:lnTo>
                <a:lnTo>
                  <a:pt x="4524" y="684298"/>
                </a:lnTo>
                <a:lnTo>
                  <a:pt x="0" y="642898"/>
                </a:lnTo>
                <a:lnTo>
                  <a:pt x="0" y="393699"/>
                </a:lnTo>
                <a:lnTo>
                  <a:pt x="4524" y="351549"/>
                </a:lnTo>
                <a:lnTo>
                  <a:pt x="12799" y="311649"/>
                </a:lnTo>
                <a:lnTo>
                  <a:pt x="24824" y="272499"/>
                </a:lnTo>
                <a:lnTo>
                  <a:pt x="40649" y="234849"/>
                </a:lnTo>
                <a:lnTo>
                  <a:pt x="59499" y="200224"/>
                </a:lnTo>
                <a:lnTo>
                  <a:pt x="82049" y="167124"/>
                </a:lnTo>
                <a:lnTo>
                  <a:pt x="107649" y="136249"/>
                </a:lnTo>
                <a:lnTo>
                  <a:pt x="135524" y="107649"/>
                </a:lnTo>
                <a:lnTo>
                  <a:pt x="166374" y="82774"/>
                </a:lnTo>
                <a:lnTo>
                  <a:pt x="199499" y="60224"/>
                </a:lnTo>
                <a:lnTo>
                  <a:pt x="234899" y="41374"/>
                </a:lnTo>
                <a:lnTo>
                  <a:pt x="271774" y="25599"/>
                </a:lnTo>
                <a:lnTo>
                  <a:pt x="310924" y="13524"/>
                </a:lnTo>
                <a:lnTo>
                  <a:pt x="350824" y="5249"/>
                </a:lnTo>
                <a:lnTo>
                  <a:pt x="392974" y="724"/>
                </a:lnTo>
                <a:lnTo>
                  <a:pt x="414074" y="0"/>
                </a:lnTo>
                <a:lnTo>
                  <a:pt x="435874" y="724"/>
                </a:lnTo>
                <a:lnTo>
                  <a:pt x="477274" y="5249"/>
                </a:lnTo>
                <a:lnTo>
                  <a:pt x="517948" y="13524"/>
                </a:lnTo>
                <a:lnTo>
                  <a:pt x="557098" y="25599"/>
                </a:lnTo>
                <a:lnTo>
                  <a:pt x="593973" y="41374"/>
                </a:lnTo>
                <a:lnTo>
                  <a:pt x="629373" y="60224"/>
                </a:lnTo>
                <a:lnTo>
                  <a:pt x="662473" y="82774"/>
                </a:lnTo>
                <a:lnTo>
                  <a:pt x="693348" y="107649"/>
                </a:lnTo>
                <a:lnTo>
                  <a:pt x="721198" y="136249"/>
                </a:lnTo>
                <a:lnTo>
                  <a:pt x="746823" y="167124"/>
                </a:lnTo>
                <a:lnTo>
                  <a:pt x="769373" y="200224"/>
                </a:lnTo>
                <a:lnTo>
                  <a:pt x="788223" y="234849"/>
                </a:lnTo>
                <a:lnTo>
                  <a:pt x="803998" y="272499"/>
                </a:lnTo>
                <a:lnTo>
                  <a:pt x="816073" y="311649"/>
                </a:lnTo>
                <a:lnTo>
                  <a:pt x="824348" y="351549"/>
                </a:lnTo>
                <a:lnTo>
                  <a:pt x="828873" y="393699"/>
                </a:lnTo>
                <a:lnTo>
                  <a:pt x="828873" y="642898"/>
                </a:lnTo>
                <a:lnTo>
                  <a:pt x="824348" y="684298"/>
                </a:lnTo>
                <a:lnTo>
                  <a:pt x="816073" y="724948"/>
                </a:lnTo>
                <a:lnTo>
                  <a:pt x="803998" y="764098"/>
                </a:lnTo>
                <a:lnTo>
                  <a:pt x="788223" y="800973"/>
                </a:lnTo>
                <a:lnTo>
                  <a:pt x="769373" y="836373"/>
                </a:lnTo>
                <a:lnTo>
                  <a:pt x="746823" y="869498"/>
                </a:lnTo>
                <a:lnTo>
                  <a:pt x="721198" y="900373"/>
                </a:lnTo>
                <a:lnTo>
                  <a:pt x="693348" y="928223"/>
                </a:lnTo>
                <a:lnTo>
                  <a:pt x="662473" y="953798"/>
                </a:lnTo>
                <a:lnTo>
                  <a:pt x="629373" y="976398"/>
                </a:lnTo>
                <a:lnTo>
                  <a:pt x="593973" y="995198"/>
                </a:lnTo>
                <a:lnTo>
                  <a:pt x="557098" y="1011022"/>
                </a:lnTo>
                <a:lnTo>
                  <a:pt x="517948" y="1023047"/>
                </a:lnTo>
                <a:lnTo>
                  <a:pt x="477274" y="1031322"/>
                </a:lnTo>
                <a:lnTo>
                  <a:pt x="435874" y="1035847"/>
                </a:lnTo>
                <a:close/>
              </a:path>
            </a:pathLst>
          </a:custGeom>
          <a:solidFill>
            <a:srgbClr val="EFC1AA"/>
          </a:solidFill>
        </p:spPr>
        <p:txBody>
          <a:bodyPr wrap="square" lIns="0" tIns="0" rIns="0" bIns="0" rtlCol="0"/>
          <a:lstStyle/>
          <a:p>
            <a:endParaRPr sz="2400"/>
          </a:p>
        </p:txBody>
      </p:sp>
      <p:sp>
        <p:nvSpPr>
          <p:cNvPr id="11" name="object 11"/>
          <p:cNvSpPr/>
          <p:nvPr/>
        </p:nvSpPr>
        <p:spPr>
          <a:xfrm>
            <a:off x="11582676" y="5855222"/>
            <a:ext cx="143565" cy="143532"/>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11014544" y="5855222"/>
            <a:ext cx="143565" cy="143532"/>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10548813" y="6526720"/>
            <a:ext cx="1643380" cy="331893"/>
          </a:xfrm>
          <a:custGeom>
            <a:avLst/>
            <a:gdLst/>
            <a:ahLst/>
            <a:cxnLst/>
            <a:rect l="l" t="t" r="r" b="b"/>
            <a:pathLst>
              <a:path w="1232534" h="248920">
                <a:moveTo>
                  <a:pt x="1232372" y="248424"/>
                </a:moveTo>
                <a:lnTo>
                  <a:pt x="0" y="248424"/>
                </a:lnTo>
                <a:lnTo>
                  <a:pt x="15799" y="221349"/>
                </a:lnTo>
                <a:lnTo>
                  <a:pt x="49699" y="171624"/>
                </a:lnTo>
                <a:lnTo>
                  <a:pt x="85824" y="127224"/>
                </a:lnTo>
                <a:lnTo>
                  <a:pt x="124974" y="88824"/>
                </a:lnTo>
                <a:lnTo>
                  <a:pt x="167899" y="56449"/>
                </a:lnTo>
                <a:lnTo>
                  <a:pt x="216049" y="31624"/>
                </a:lnTo>
                <a:lnTo>
                  <a:pt x="269524" y="14324"/>
                </a:lnTo>
                <a:lnTo>
                  <a:pt x="330499" y="5274"/>
                </a:lnTo>
                <a:lnTo>
                  <a:pt x="363599" y="4524"/>
                </a:lnTo>
                <a:lnTo>
                  <a:pt x="491599" y="0"/>
                </a:lnTo>
                <a:lnTo>
                  <a:pt x="506648" y="59474"/>
                </a:lnTo>
                <a:lnTo>
                  <a:pt x="536773" y="96374"/>
                </a:lnTo>
                <a:lnTo>
                  <a:pt x="578898" y="118949"/>
                </a:lnTo>
                <a:lnTo>
                  <a:pt x="602998" y="124224"/>
                </a:lnTo>
                <a:lnTo>
                  <a:pt x="1143464" y="124224"/>
                </a:lnTo>
                <a:lnTo>
                  <a:pt x="1146522" y="127224"/>
                </a:lnTo>
                <a:lnTo>
                  <a:pt x="1182672" y="171624"/>
                </a:lnTo>
                <a:lnTo>
                  <a:pt x="1216547" y="221349"/>
                </a:lnTo>
                <a:lnTo>
                  <a:pt x="1232372" y="248424"/>
                </a:lnTo>
                <a:close/>
              </a:path>
              <a:path w="1232534" h="248920">
                <a:moveTo>
                  <a:pt x="1143464" y="124224"/>
                </a:moveTo>
                <a:lnTo>
                  <a:pt x="628623" y="124224"/>
                </a:lnTo>
                <a:lnTo>
                  <a:pt x="653448" y="118949"/>
                </a:lnTo>
                <a:lnTo>
                  <a:pt x="675273" y="109924"/>
                </a:lnTo>
                <a:lnTo>
                  <a:pt x="712148" y="79049"/>
                </a:lnTo>
                <a:lnTo>
                  <a:pt x="735523" y="36874"/>
                </a:lnTo>
                <a:lnTo>
                  <a:pt x="740773" y="0"/>
                </a:lnTo>
                <a:lnTo>
                  <a:pt x="868748" y="4524"/>
                </a:lnTo>
                <a:lnTo>
                  <a:pt x="962848" y="14324"/>
                </a:lnTo>
                <a:lnTo>
                  <a:pt x="1016297" y="31624"/>
                </a:lnTo>
                <a:lnTo>
                  <a:pt x="1064472" y="56449"/>
                </a:lnTo>
                <a:lnTo>
                  <a:pt x="1107372" y="88824"/>
                </a:lnTo>
                <a:lnTo>
                  <a:pt x="1143464" y="124224"/>
                </a:lnTo>
                <a:close/>
              </a:path>
            </a:pathLst>
          </a:custGeom>
          <a:solidFill>
            <a:srgbClr val="5B268E"/>
          </a:solidFill>
        </p:spPr>
        <p:txBody>
          <a:bodyPr wrap="square" lIns="0" tIns="0" rIns="0" bIns="0" rtlCol="0"/>
          <a:lstStyle/>
          <a:p>
            <a:endParaRPr sz="2400"/>
          </a:p>
        </p:txBody>
      </p:sp>
      <p:sp>
        <p:nvSpPr>
          <p:cNvPr id="14" name="object 14"/>
          <p:cNvSpPr/>
          <p:nvPr/>
        </p:nvSpPr>
        <p:spPr>
          <a:xfrm>
            <a:off x="11143044" y="6526721"/>
            <a:ext cx="455507" cy="236220"/>
          </a:xfrm>
          <a:custGeom>
            <a:avLst/>
            <a:gdLst/>
            <a:ahLst/>
            <a:cxnLst/>
            <a:rect l="l" t="t" r="r" b="b"/>
            <a:pathLst>
              <a:path w="341629" h="177164">
                <a:moveTo>
                  <a:pt x="170149" y="176924"/>
                </a:moveTo>
                <a:lnTo>
                  <a:pt x="119699" y="169374"/>
                </a:lnTo>
                <a:lnTo>
                  <a:pt x="61724" y="137774"/>
                </a:lnTo>
                <a:lnTo>
                  <a:pt x="20299" y="87324"/>
                </a:lnTo>
                <a:lnTo>
                  <a:pt x="0" y="23349"/>
                </a:lnTo>
                <a:lnTo>
                  <a:pt x="0" y="1524"/>
                </a:lnTo>
                <a:lnTo>
                  <a:pt x="45924" y="0"/>
                </a:lnTo>
                <a:lnTo>
                  <a:pt x="46649" y="12799"/>
                </a:lnTo>
                <a:lnTo>
                  <a:pt x="51174" y="36874"/>
                </a:lnTo>
                <a:lnTo>
                  <a:pt x="74499" y="79049"/>
                </a:lnTo>
                <a:lnTo>
                  <a:pt x="110649" y="109924"/>
                </a:lnTo>
                <a:lnTo>
                  <a:pt x="157324" y="124224"/>
                </a:lnTo>
                <a:lnTo>
                  <a:pt x="292838" y="124224"/>
                </a:lnTo>
                <a:lnTo>
                  <a:pt x="279274" y="137774"/>
                </a:lnTo>
                <a:lnTo>
                  <a:pt x="252199" y="156574"/>
                </a:lnTo>
                <a:lnTo>
                  <a:pt x="221324" y="169374"/>
                </a:lnTo>
                <a:lnTo>
                  <a:pt x="188199" y="176149"/>
                </a:lnTo>
                <a:lnTo>
                  <a:pt x="170149" y="176924"/>
                </a:lnTo>
                <a:close/>
              </a:path>
              <a:path w="341629" h="177164">
                <a:moveTo>
                  <a:pt x="292838" y="124224"/>
                </a:moveTo>
                <a:lnTo>
                  <a:pt x="182949" y="124224"/>
                </a:lnTo>
                <a:lnTo>
                  <a:pt x="207774" y="118949"/>
                </a:lnTo>
                <a:lnTo>
                  <a:pt x="229599" y="109924"/>
                </a:lnTo>
                <a:lnTo>
                  <a:pt x="266474" y="79049"/>
                </a:lnTo>
                <a:lnTo>
                  <a:pt x="289849" y="36874"/>
                </a:lnTo>
                <a:lnTo>
                  <a:pt x="295099" y="0"/>
                </a:lnTo>
                <a:lnTo>
                  <a:pt x="341024" y="1524"/>
                </a:lnTo>
                <a:lnTo>
                  <a:pt x="341024" y="23349"/>
                </a:lnTo>
                <a:lnTo>
                  <a:pt x="333474" y="56449"/>
                </a:lnTo>
                <a:lnTo>
                  <a:pt x="320674" y="87324"/>
                </a:lnTo>
                <a:lnTo>
                  <a:pt x="302624" y="114449"/>
                </a:lnTo>
                <a:lnTo>
                  <a:pt x="292838" y="124224"/>
                </a:lnTo>
                <a:close/>
              </a:path>
            </a:pathLst>
          </a:custGeom>
          <a:solidFill>
            <a:srgbClr val="993BA3"/>
          </a:solidFill>
        </p:spPr>
        <p:txBody>
          <a:bodyPr wrap="square" lIns="0" tIns="0" rIns="0" bIns="0" rtlCol="0"/>
          <a:lstStyle/>
          <a:p>
            <a:endParaRPr sz="2400"/>
          </a:p>
        </p:txBody>
      </p:sp>
      <p:sp>
        <p:nvSpPr>
          <p:cNvPr id="15" name="object 15"/>
          <p:cNvSpPr/>
          <p:nvPr/>
        </p:nvSpPr>
        <p:spPr>
          <a:xfrm>
            <a:off x="11308677" y="5920456"/>
            <a:ext cx="129465" cy="231865"/>
          </a:xfrm>
          <a:prstGeom prst="rect">
            <a:avLst/>
          </a:prstGeom>
          <a:blipFill>
            <a:blip r:embed="rId7" cstate="print"/>
            <a:stretch>
              <a:fillRect/>
            </a:stretch>
          </a:blipFill>
        </p:spPr>
        <p:txBody>
          <a:bodyPr wrap="square" lIns="0" tIns="0" rIns="0" bIns="0" rtlCol="0"/>
          <a:lstStyle/>
          <a:p>
            <a:endParaRPr sz="2400"/>
          </a:p>
        </p:txBody>
      </p:sp>
      <p:sp>
        <p:nvSpPr>
          <p:cNvPr id="16" name="object 16"/>
          <p:cNvSpPr/>
          <p:nvPr/>
        </p:nvSpPr>
        <p:spPr>
          <a:xfrm>
            <a:off x="11654943" y="5880288"/>
            <a:ext cx="41487" cy="42333"/>
          </a:xfrm>
          <a:custGeom>
            <a:avLst/>
            <a:gdLst/>
            <a:ahLst/>
            <a:cxnLst/>
            <a:rect l="l" t="t" r="r" b="b"/>
            <a:pathLst>
              <a:path w="31115" h="31750">
                <a:moveTo>
                  <a:pt x="15824" y="31649"/>
                </a:moveTo>
                <a:lnTo>
                  <a:pt x="9049" y="30124"/>
                </a:lnTo>
                <a:lnTo>
                  <a:pt x="749" y="21849"/>
                </a:lnTo>
                <a:lnTo>
                  <a:pt x="0" y="15824"/>
                </a:lnTo>
                <a:lnTo>
                  <a:pt x="749" y="9049"/>
                </a:lnTo>
                <a:lnTo>
                  <a:pt x="9049" y="774"/>
                </a:lnTo>
                <a:lnTo>
                  <a:pt x="15824" y="0"/>
                </a:lnTo>
                <a:lnTo>
                  <a:pt x="21824" y="774"/>
                </a:lnTo>
                <a:lnTo>
                  <a:pt x="30099" y="9049"/>
                </a:lnTo>
                <a:lnTo>
                  <a:pt x="30874" y="15824"/>
                </a:lnTo>
                <a:lnTo>
                  <a:pt x="30099" y="21849"/>
                </a:lnTo>
                <a:lnTo>
                  <a:pt x="21824" y="30124"/>
                </a:lnTo>
                <a:lnTo>
                  <a:pt x="15824" y="31649"/>
                </a:lnTo>
                <a:close/>
              </a:path>
            </a:pathLst>
          </a:custGeom>
          <a:solidFill>
            <a:srgbClr val="FFFFFF"/>
          </a:solidFill>
        </p:spPr>
        <p:txBody>
          <a:bodyPr wrap="square" lIns="0" tIns="0" rIns="0" bIns="0" rtlCol="0"/>
          <a:lstStyle/>
          <a:p>
            <a:endParaRPr sz="2400"/>
          </a:p>
        </p:txBody>
      </p:sp>
      <p:sp>
        <p:nvSpPr>
          <p:cNvPr id="17" name="object 17"/>
          <p:cNvSpPr/>
          <p:nvPr/>
        </p:nvSpPr>
        <p:spPr>
          <a:xfrm>
            <a:off x="11085844" y="5880288"/>
            <a:ext cx="42333" cy="42333"/>
          </a:xfrm>
          <a:custGeom>
            <a:avLst/>
            <a:gdLst/>
            <a:ahLst/>
            <a:cxnLst/>
            <a:rect l="l" t="t" r="r" b="b"/>
            <a:pathLst>
              <a:path w="31750" h="31750">
                <a:moveTo>
                  <a:pt x="15799" y="31649"/>
                </a:moveTo>
                <a:lnTo>
                  <a:pt x="9774" y="30124"/>
                </a:lnTo>
                <a:lnTo>
                  <a:pt x="724" y="21849"/>
                </a:lnTo>
                <a:lnTo>
                  <a:pt x="0" y="15824"/>
                </a:lnTo>
                <a:lnTo>
                  <a:pt x="724" y="9049"/>
                </a:lnTo>
                <a:lnTo>
                  <a:pt x="9774" y="774"/>
                </a:lnTo>
                <a:lnTo>
                  <a:pt x="15799" y="0"/>
                </a:lnTo>
                <a:lnTo>
                  <a:pt x="21799" y="774"/>
                </a:lnTo>
                <a:lnTo>
                  <a:pt x="30849" y="9049"/>
                </a:lnTo>
                <a:lnTo>
                  <a:pt x="31599" y="15824"/>
                </a:lnTo>
                <a:lnTo>
                  <a:pt x="30849" y="21849"/>
                </a:lnTo>
                <a:lnTo>
                  <a:pt x="21799" y="30124"/>
                </a:lnTo>
                <a:lnTo>
                  <a:pt x="15799" y="31649"/>
                </a:lnTo>
                <a:close/>
              </a:path>
            </a:pathLst>
          </a:custGeom>
          <a:solidFill>
            <a:srgbClr val="FFFFFF"/>
          </a:solidFill>
        </p:spPr>
        <p:txBody>
          <a:bodyPr wrap="square" lIns="0" tIns="0" rIns="0" bIns="0" rtlCol="0"/>
          <a:lstStyle/>
          <a:p>
            <a:endParaRPr sz="2400"/>
          </a:p>
        </p:txBody>
      </p:sp>
      <p:sp>
        <p:nvSpPr>
          <p:cNvPr id="18" name="object 18"/>
          <p:cNvSpPr/>
          <p:nvPr/>
        </p:nvSpPr>
        <p:spPr>
          <a:xfrm>
            <a:off x="11539510" y="6019820"/>
            <a:ext cx="229865" cy="108432"/>
          </a:xfrm>
          <a:prstGeom prst="rect">
            <a:avLst/>
          </a:prstGeom>
          <a:blipFill>
            <a:blip r:embed="rId8" cstate="print"/>
            <a:stretch>
              <a:fillRect/>
            </a:stretch>
          </a:blipFill>
        </p:spPr>
        <p:txBody>
          <a:bodyPr wrap="square" lIns="0" tIns="0" rIns="0" bIns="0" rtlCol="0"/>
          <a:lstStyle/>
          <a:p>
            <a:endParaRPr sz="2400"/>
          </a:p>
        </p:txBody>
      </p:sp>
      <p:sp>
        <p:nvSpPr>
          <p:cNvPr id="19" name="object 19"/>
          <p:cNvSpPr/>
          <p:nvPr/>
        </p:nvSpPr>
        <p:spPr>
          <a:xfrm>
            <a:off x="10970377" y="6019820"/>
            <a:ext cx="230899" cy="108432"/>
          </a:xfrm>
          <a:prstGeom prst="rect">
            <a:avLst/>
          </a:prstGeom>
          <a:blipFill>
            <a:blip r:embed="rId9" cstate="print"/>
            <a:stretch>
              <a:fillRect/>
            </a:stretch>
          </a:blipFill>
        </p:spPr>
        <p:txBody>
          <a:bodyPr wrap="square" lIns="0" tIns="0" rIns="0" bIns="0" rtlCol="0"/>
          <a:lstStyle/>
          <a:p>
            <a:endParaRPr sz="2400"/>
          </a:p>
        </p:txBody>
      </p:sp>
      <p:sp>
        <p:nvSpPr>
          <p:cNvPr id="20" name="object 20"/>
          <p:cNvSpPr/>
          <p:nvPr/>
        </p:nvSpPr>
        <p:spPr>
          <a:xfrm>
            <a:off x="10746577" y="5006056"/>
            <a:ext cx="1247987" cy="829733"/>
          </a:xfrm>
          <a:custGeom>
            <a:avLst/>
            <a:gdLst/>
            <a:ahLst/>
            <a:cxnLst/>
            <a:rect l="l" t="t" r="r" b="b"/>
            <a:pathLst>
              <a:path w="935990" h="622300">
                <a:moveTo>
                  <a:pt x="0" y="610523"/>
                </a:moveTo>
                <a:lnTo>
                  <a:pt x="0" y="443399"/>
                </a:lnTo>
                <a:lnTo>
                  <a:pt x="5249" y="396724"/>
                </a:lnTo>
                <a:lnTo>
                  <a:pt x="14274" y="350799"/>
                </a:lnTo>
                <a:lnTo>
                  <a:pt x="27849" y="307149"/>
                </a:lnTo>
                <a:lnTo>
                  <a:pt x="45899" y="264974"/>
                </a:lnTo>
                <a:lnTo>
                  <a:pt x="67724" y="225074"/>
                </a:lnTo>
                <a:lnTo>
                  <a:pt x="92574" y="187449"/>
                </a:lnTo>
                <a:lnTo>
                  <a:pt x="121199" y="152799"/>
                </a:lnTo>
                <a:lnTo>
                  <a:pt x="152799" y="121199"/>
                </a:lnTo>
                <a:lnTo>
                  <a:pt x="188174" y="92574"/>
                </a:lnTo>
                <a:lnTo>
                  <a:pt x="225074" y="66999"/>
                </a:lnTo>
                <a:lnTo>
                  <a:pt x="264974" y="45924"/>
                </a:lnTo>
                <a:lnTo>
                  <a:pt x="307124" y="27849"/>
                </a:lnTo>
                <a:lnTo>
                  <a:pt x="350799" y="14299"/>
                </a:lnTo>
                <a:lnTo>
                  <a:pt x="396724" y="4524"/>
                </a:lnTo>
                <a:lnTo>
                  <a:pt x="443399" y="0"/>
                </a:lnTo>
                <a:lnTo>
                  <a:pt x="491549" y="0"/>
                </a:lnTo>
                <a:lnTo>
                  <a:pt x="538998" y="4524"/>
                </a:lnTo>
                <a:lnTo>
                  <a:pt x="584898" y="14299"/>
                </a:lnTo>
                <a:lnTo>
                  <a:pt x="628573" y="27849"/>
                </a:lnTo>
                <a:lnTo>
                  <a:pt x="670748" y="45924"/>
                </a:lnTo>
                <a:lnTo>
                  <a:pt x="710648" y="66999"/>
                </a:lnTo>
                <a:lnTo>
                  <a:pt x="747523" y="92574"/>
                </a:lnTo>
                <a:lnTo>
                  <a:pt x="782173" y="121199"/>
                </a:lnTo>
                <a:lnTo>
                  <a:pt x="814523" y="152799"/>
                </a:lnTo>
                <a:lnTo>
                  <a:pt x="843148" y="187449"/>
                </a:lnTo>
                <a:lnTo>
                  <a:pt x="867973" y="225074"/>
                </a:lnTo>
                <a:lnTo>
                  <a:pt x="889798" y="264974"/>
                </a:lnTo>
                <a:lnTo>
                  <a:pt x="907873" y="307149"/>
                </a:lnTo>
                <a:lnTo>
                  <a:pt x="919552" y="344774"/>
                </a:lnTo>
                <a:lnTo>
                  <a:pt x="641398" y="344774"/>
                </a:lnTo>
                <a:lnTo>
                  <a:pt x="640623" y="349299"/>
                </a:lnTo>
                <a:lnTo>
                  <a:pt x="628573" y="386174"/>
                </a:lnTo>
                <a:lnTo>
                  <a:pt x="605998" y="426824"/>
                </a:lnTo>
                <a:lnTo>
                  <a:pt x="555548" y="481049"/>
                </a:lnTo>
                <a:lnTo>
                  <a:pt x="531360" y="495349"/>
                </a:lnTo>
                <a:lnTo>
                  <a:pt x="293599" y="495349"/>
                </a:lnTo>
                <a:lnTo>
                  <a:pt x="267974" y="496849"/>
                </a:lnTo>
                <a:lnTo>
                  <a:pt x="201749" y="526948"/>
                </a:lnTo>
                <a:lnTo>
                  <a:pt x="170099" y="552573"/>
                </a:lnTo>
                <a:lnTo>
                  <a:pt x="143024" y="575898"/>
                </a:lnTo>
                <a:lnTo>
                  <a:pt x="118924" y="589448"/>
                </a:lnTo>
                <a:lnTo>
                  <a:pt x="83549" y="600748"/>
                </a:lnTo>
                <a:lnTo>
                  <a:pt x="33099" y="608273"/>
                </a:lnTo>
                <a:lnTo>
                  <a:pt x="0" y="610523"/>
                </a:lnTo>
                <a:close/>
              </a:path>
              <a:path w="935990" h="622300">
                <a:moveTo>
                  <a:pt x="935723" y="621823"/>
                </a:moveTo>
                <a:lnTo>
                  <a:pt x="896573" y="609748"/>
                </a:lnTo>
                <a:lnTo>
                  <a:pt x="837123" y="580423"/>
                </a:lnTo>
                <a:lnTo>
                  <a:pt x="795723" y="546523"/>
                </a:lnTo>
                <a:lnTo>
                  <a:pt x="766348" y="510398"/>
                </a:lnTo>
                <a:lnTo>
                  <a:pt x="734748" y="453174"/>
                </a:lnTo>
                <a:lnTo>
                  <a:pt x="699348" y="396724"/>
                </a:lnTo>
                <a:lnTo>
                  <a:pt x="664723" y="361349"/>
                </a:lnTo>
                <a:lnTo>
                  <a:pt x="641398" y="344774"/>
                </a:lnTo>
                <a:lnTo>
                  <a:pt x="919552" y="344774"/>
                </a:lnTo>
                <a:lnTo>
                  <a:pt x="921423" y="350799"/>
                </a:lnTo>
                <a:lnTo>
                  <a:pt x="930473" y="396724"/>
                </a:lnTo>
                <a:lnTo>
                  <a:pt x="935723" y="443399"/>
                </a:lnTo>
                <a:lnTo>
                  <a:pt x="935723" y="621823"/>
                </a:lnTo>
                <a:close/>
              </a:path>
              <a:path w="935990" h="622300">
                <a:moveTo>
                  <a:pt x="432874" y="524723"/>
                </a:moveTo>
                <a:lnTo>
                  <a:pt x="398974" y="522423"/>
                </a:lnTo>
                <a:lnTo>
                  <a:pt x="369624" y="516423"/>
                </a:lnTo>
                <a:lnTo>
                  <a:pt x="330449" y="503623"/>
                </a:lnTo>
                <a:lnTo>
                  <a:pt x="293599" y="495349"/>
                </a:lnTo>
                <a:lnTo>
                  <a:pt x="531360" y="495349"/>
                </a:lnTo>
                <a:lnTo>
                  <a:pt x="518673" y="502849"/>
                </a:lnTo>
                <a:lnTo>
                  <a:pt x="496849" y="511148"/>
                </a:lnTo>
                <a:lnTo>
                  <a:pt x="473499" y="518673"/>
                </a:lnTo>
                <a:lnTo>
                  <a:pt x="432874" y="524723"/>
                </a:lnTo>
                <a:close/>
              </a:path>
            </a:pathLst>
          </a:custGeom>
          <a:solidFill>
            <a:srgbClr val="9E793F"/>
          </a:solidFill>
        </p:spPr>
        <p:txBody>
          <a:bodyPr wrap="square" lIns="0" tIns="0" rIns="0" bIns="0" rtlCol="0"/>
          <a:lstStyle/>
          <a:p>
            <a:endParaRPr sz="2400"/>
          </a:p>
        </p:txBody>
      </p:sp>
      <p:sp>
        <p:nvSpPr>
          <p:cNvPr id="21" name="object 21"/>
          <p:cNvSpPr/>
          <p:nvPr/>
        </p:nvSpPr>
        <p:spPr>
          <a:xfrm>
            <a:off x="11567610" y="5734755"/>
            <a:ext cx="175260" cy="35560"/>
          </a:xfrm>
          <a:custGeom>
            <a:avLst/>
            <a:gdLst/>
            <a:ahLst/>
            <a:cxnLst/>
            <a:rect l="l" t="t" r="r" b="b"/>
            <a:pathLst>
              <a:path w="131445" h="26670">
                <a:moveTo>
                  <a:pt x="0" y="26349"/>
                </a:moveTo>
                <a:lnTo>
                  <a:pt x="6774" y="19574"/>
                </a:lnTo>
                <a:lnTo>
                  <a:pt x="22599" y="9799"/>
                </a:lnTo>
                <a:lnTo>
                  <a:pt x="47449" y="0"/>
                </a:lnTo>
                <a:lnTo>
                  <a:pt x="82824" y="0"/>
                </a:lnTo>
                <a:lnTo>
                  <a:pt x="108399" y="9799"/>
                </a:lnTo>
                <a:lnTo>
                  <a:pt x="123474" y="19574"/>
                </a:lnTo>
                <a:lnTo>
                  <a:pt x="130999" y="26349"/>
                </a:lnTo>
              </a:path>
            </a:pathLst>
          </a:custGeom>
          <a:ln w="20999">
            <a:solidFill>
              <a:srgbClr val="95643B"/>
            </a:solidFill>
          </a:ln>
        </p:spPr>
        <p:txBody>
          <a:bodyPr wrap="square" lIns="0" tIns="0" rIns="0" bIns="0" rtlCol="0"/>
          <a:lstStyle/>
          <a:p>
            <a:endParaRPr sz="2400"/>
          </a:p>
        </p:txBody>
      </p:sp>
      <p:sp>
        <p:nvSpPr>
          <p:cNvPr id="22" name="object 22"/>
          <p:cNvSpPr/>
          <p:nvPr/>
        </p:nvSpPr>
        <p:spPr>
          <a:xfrm>
            <a:off x="10998511" y="5734755"/>
            <a:ext cx="175260" cy="35560"/>
          </a:xfrm>
          <a:custGeom>
            <a:avLst/>
            <a:gdLst/>
            <a:ahLst/>
            <a:cxnLst/>
            <a:rect l="l" t="t" r="r" b="b"/>
            <a:pathLst>
              <a:path w="131445" h="26670">
                <a:moveTo>
                  <a:pt x="0" y="26349"/>
                </a:moveTo>
                <a:lnTo>
                  <a:pt x="7524" y="19574"/>
                </a:lnTo>
                <a:lnTo>
                  <a:pt x="22574" y="9799"/>
                </a:lnTo>
                <a:lnTo>
                  <a:pt x="48149" y="0"/>
                </a:lnTo>
                <a:lnTo>
                  <a:pt x="83549" y="0"/>
                </a:lnTo>
                <a:lnTo>
                  <a:pt x="108399" y="9799"/>
                </a:lnTo>
                <a:lnTo>
                  <a:pt x="124224" y="19574"/>
                </a:lnTo>
                <a:lnTo>
                  <a:pt x="130974" y="26349"/>
                </a:lnTo>
              </a:path>
            </a:pathLst>
          </a:custGeom>
          <a:ln w="20999">
            <a:solidFill>
              <a:srgbClr val="95643B"/>
            </a:solidFill>
          </a:ln>
        </p:spPr>
        <p:txBody>
          <a:bodyPr wrap="square" lIns="0" tIns="0" rIns="0" bIns="0" rtlCol="0"/>
          <a:lstStyle/>
          <a:p>
            <a:endParaRPr sz="2400"/>
          </a:p>
        </p:txBody>
      </p:sp>
      <p:sp>
        <p:nvSpPr>
          <p:cNvPr id="23" name="object 23"/>
          <p:cNvSpPr/>
          <p:nvPr/>
        </p:nvSpPr>
        <p:spPr>
          <a:xfrm>
            <a:off x="11272511" y="6232621"/>
            <a:ext cx="196427" cy="56727"/>
          </a:xfrm>
          <a:custGeom>
            <a:avLst/>
            <a:gdLst/>
            <a:ahLst/>
            <a:cxnLst/>
            <a:rect l="l" t="t" r="r" b="b"/>
            <a:pathLst>
              <a:path w="147320" h="42545">
                <a:moveTo>
                  <a:pt x="85849" y="42149"/>
                </a:moveTo>
                <a:lnTo>
                  <a:pt x="60974" y="42149"/>
                </a:lnTo>
                <a:lnTo>
                  <a:pt x="37649" y="36124"/>
                </a:lnTo>
                <a:lnTo>
                  <a:pt x="18849" y="24849"/>
                </a:lnTo>
                <a:lnTo>
                  <a:pt x="4524" y="9774"/>
                </a:lnTo>
                <a:lnTo>
                  <a:pt x="0" y="749"/>
                </a:lnTo>
                <a:lnTo>
                  <a:pt x="146824" y="0"/>
                </a:lnTo>
                <a:lnTo>
                  <a:pt x="142299" y="9049"/>
                </a:lnTo>
                <a:lnTo>
                  <a:pt x="127974" y="24099"/>
                </a:lnTo>
                <a:lnTo>
                  <a:pt x="109174" y="35374"/>
                </a:lnTo>
                <a:lnTo>
                  <a:pt x="85849" y="42149"/>
                </a:lnTo>
                <a:close/>
              </a:path>
            </a:pathLst>
          </a:custGeom>
          <a:solidFill>
            <a:srgbClr val="D46452"/>
          </a:solidFill>
        </p:spPr>
        <p:txBody>
          <a:bodyPr wrap="square" lIns="0" tIns="0" rIns="0" bIns="0" rtlCol="0"/>
          <a:lstStyle/>
          <a:p>
            <a:endParaRPr sz="2400"/>
          </a:p>
        </p:txBody>
      </p:sp>
      <p:sp>
        <p:nvSpPr>
          <p:cNvPr id="24" name="object 24"/>
          <p:cNvSpPr/>
          <p:nvPr/>
        </p:nvSpPr>
        <p:spPr>
          <a:xfrm>
            <a:off x="9992712" y="5913455"/>
            <a:ext cx="562187" cy="924560"/>
          </a:xfrm>
          <a:custGeom>
            <a:avLst/>
            <a:gdLst/>
            <a:ahLst/>
            <a:cxnLst/>
            <a:rect l="l" t="t" r="r" b="b"/>
            <a:pathLst>
              <a:path w="421640" h="693420">
                <a:moveTo>
                  <a:pt x="313018" y="268724"/>
                </a:moveTo>
                <a:lnTo>
                  <a:pt x="162624" y="268724"/>
                </a:lnTo>
                <a:lnTo>
                  <a:pt x="171674" y="266474"/>
                </a:lnTo>
                <a:lnTo>
                  <a:pt x="120474" y="44399"/>
                </a:lnTo>
                <a:lnTo>
                  <a:pt x="137024" y="2974"/>
                </a:lnTo>
                <a:lnTo>
                  <a:pt x="149799" y="0"/>
                </a:lnTo>
                <a:lnTo>
                  <a:pt x="161874" y="2974"/>
                </a:lnTo>
                <a:lnTo>
                  <a:pt x="173174" y="10524"/>
                </a:lnTo>
                <a:lnTo>
                  <a:pt x="180674" y="22549"/>
                </a:lnTo>
                <a:lnTo>
                  <a:pt x="182949" y="29324"/>
                </a:lnTo>
                <a:lnTo>
                  <a:pt x="234149" y="252174"/>
                </a:lnTo>
                <a:lnTo>
                  <a:pt x="309202" y="252174"/>
                </a:lnTo>
                <a:lnTo>
                  <a:pt x="313018" y="268724"/>
                </a:lnTo>
                <a:close/>
              </a:path>
              <a:path w="421640" h="693420">
                <a:moveTo>
                  <a:pt x="309202" y="252174"/>
                </a:moveTo>
                <a:lnTo>
                  <a:pt x="234149" y="252174"/>
                </a:lnTo>
                <a:lnTo>
                  <a:pt x="243174" y="249924"/>
                </a:lnTo>
                <a:lnTo>
                  <a:pt x="197249" y="51924"/>
                </a:lnTo>
                <a:lnTo>
                  <a:pt x="213824" y="10524"/>
                </a:lnTo>
                <a:lnTo>
                  <a:pt x="220599" y="9024"/>
                </a:lnTo>
                <a:lnTo>
                  <a:pt x="226599" y="7499"/>
                </a:lnTo>
                <a:lnTo>
                  <a:pt x="239399" y="10524"/>
                </a:lnTo>
                <a:lnTo>
                  <a:pt x="249974" y="18799"/>
                </a:lnTo>
                <a:lnTo>
                  <a:pt x="257474" y="30099"/>
                </a:lnTo>
                <a:lnTo>
                  <a:pt x="259724" y="37599"/>
                </a:lnTo>
                <a:lnTo>
                  <a:pt x="309202" y="252174"/>
                </a:lnTo>
                <a:close/>
              </a:path>
              <a:path w="421640" h="693420">
                <a:moveTo>
                  <a:pt x="317013" y="286049"/>
                </a:moveTo>
                <a:lnTo>
                  <a:pt x="88849" y="286049"/>
                </a:lnTo>
                <a:lnTo>
                  <a:pt x="100124" y="283049"/>
                </a:lnTo>
                <a:lnTo>
                  <a:pt x="57224" y="97099"/>
                </a:lnTo>
                <a:lnTo>
                  <a:pt x="73774" y="55674"/>
                </a:lnTo>
                <a:lnTo>
                  <a:pt x="80549" y="54199"/>
                </a:lnTo>
                <a:lnTo>
                  <a:pt x="86599" y="52699"/>
                </a:lnTo>
                <a:lnTo>
                  <a:pt x="117449" y="75249"/>
                </a:lnTo>
                <a:lnTo>
                  <a:pt x="162624" y="268724"/>
                </a:lnTo>
                <a:lnTo>
                  <a:pt x="313018" y="268724"/>
                </a:lnTo>
                <a:lnTo>
                  <a:pt x="317013" y="286049"/>
                </a:lnTo>
                <a:close/>
              </a:path>
              <a:path w="421640" h="693420">
                <a:moveTo>
                  <a:pt x="161874" y="693323"/>
                </a:moveTo>
                <a:lnTo>
                  <a:pt x="121974" y="523173"/>
                </a:lnTo>
                <a:lnTo>
                  <a:pt x="118199" y="523173"/>
                </a:lnTo>
                <a:lnTo>
                  <a:pt x="105399" y="520923"/>
                </a:lnTo>
                <a:lnTo>
                  <a:pt x="90349" y="512648"/>
                </a:lnTo>
                <a:lnTo>
                  <a:pt x="78299" y="496824"/>
                </a:lnTo>
                <a:lnTo>
                  <a:pt x="74549" y="484799"/>
                </a:lnTo>
                <a:lnTo>
                  <a:pt x="64774" y="442624"/>
                </a:lnTo>
                <a:lnTo>
                  <a:pt x="42174" y="347024"/>
                </a:lnTo>
                <a:lnTo>
                  <a:pt x="34624" y="313924"/>
                </a:lnTo>
                <a:lnTo>
                  <a:pt x="31624" y="298849"/>
                </a:lnTo>
                <a:lnTo>
                  <a:pt x="774" y="167099"/>
                </a:lnTo>
                <a:lnTo>
                  <a:pt x="16574" y="128724"/>
                </a:lnTo>
                <a:lnTo>
                  <a:pt x="27874" y="125699"/>
                </a:lnTo>
                <a:lnTo>
                  <a:pt x="39924" y="128724"/>
                </a:lnTo>
                <a:lnTo>
                  <a:pt x="49674" y="136249"/>
                </a:lnTo>
                <a:lnTo>
                  <a:pt x="56499" y="146774"/>
                </a:lnTo>
                <a:lnTo>
                  <a:pt x="58724" y="153549"/>
                </a:lnTo>
                <a:lnTo>
                  <a:pt x="88849" y="286049"/>
                </a:lnTo>
                <a:lnTo>
                  <a:pt x="317013" y="286049"/>
                </a:lnTo>
                <a:lnTo>
                  <a:pt x="322224" y="308649"/>
                </a:lnTo>
                <a:lnTo>
                  <a:pt x="402873" y="308649"/>
                </a:lnTo>
                <a:lnTo>
                  <a:pt x="387699" y="398974"/>
                </a:lnTo>
                <a:lnTo>
                  <a:pt x="365874" y="453174"/>
                </a:lnTo>
                <a:lnTo>
                  <a:pt x="334999" y="476524"/>
                </a:lnTo>
                <a:lnTo>
                  <a:pt x="328224" y="478774"/>
                </a:lnTo>
                <a:lnTo>
                  <a:pt x="366649" y="645898"/>
                </a:lnTo>
                <a:lnTo>
                  <a:pt x="161874" y="693323"/>
                </a:lnTo>
                <a:close/>
              </a:path>
              <a:path w="421640" h="693420">
                <a:moveTo>
                  <a:pt x="402873" y="308649"/>
                </a:moveTo>
                <a:lnTo>
                  <a:pt x="322224" y="308649"/>
                </a:lnTo>
                <a:lnTo>
                  <a:pt x="328999" y="282299"/>
                </a:lnTo>
                <a:lnTo>
                  <a:pt x="344049" y="241649"/>
                </a:lnTo>
                <a:lnTo>
                  <a:pt x="373424" y="194949"/>
                </a:lnTo>
                <a:lnTo>
                  <a:pt x="410299" y="178399"/>
                </a:lnTo>
                <a:lnTo>
                  <a:pt x="411799" y="179149"/>
                </a:lnTo>
                <a:lnTo>
                  <a:pt x="417074" y="181399"/>
                </a:lnTo>
                <a:lnTo>
                  <a:pt x="421599" y="190449"/>
                </a:lnTo>
                <a:lnTo>
                  <a:pt x="421599" y="205499"/>
                </a:lnTo>
                <a:lnTo>
                  <a:pt x="420849" y="209274"/>
                </a:lnTo>
                <a:lnTo>
                  <a:pt x="405024" y="295849"/>
                </a:lnTo>
                <a:lnTo>
                  <a:pt x="402873" y="308649"/>
                </a:lnTo>
                <a:close/>
              </a:path>
            </a:pathLst>
          </a:custGeom>
          <a:solidFill>
            <a:srgbClr val="EFC1AA"/>
          </a:solidFill>
        </p:spPr>
        <p:txBody>
          <a:bodyPr wrap="square" lIns="0" tIns="0" rIns="0" bIns="0" rtlCol="0"/>
          <a:lstStyle/>
          <a:p>
            <a:endParaRPr sz="2400"/>
          </a:p>
        </p:txBody>
      </p:sp>
      <p:sp>
        <p:nvSpPr>
          <p:cNvPr id="25" name="object 25"/>
          <p:cNvSpPr/>
          <p:nvPr/>
        </p:nvSpPr>
        <p:spPr>
          <a:xfrm>
            <a:off x="10069013" y="6235654"/>
            <a:ext cx="353332" cy="329199"/>
          </a:xfrm>
          <a:prstGeom prst="rect">
            <a:avLst/>
          </a:prstGeom>
          <a:blipFill>
            <a:blip r:embed="rId10" cstate="print"/>
            <a:stretch>
              <a:fillRect/>
            </a:stretch>
          </a:blipFill>
        </p:spPr>
        <p:txBody>
          <a:bodyPr wrap="square" lIns="0" tIns="0" rIns="0" bIns="0" rtlCol="0"/>
          <a:lstStyle/>
          <a:p>
            <a:endParaRPr sz="2400"/>
          </a:p>
        </p:txBody>
      </p:sp>
      <p:sp>
        <p:nvSpPr>
          <p:cNvPr id="26" name="object 26"/>
          <p:cNvSpPr/>
          <p:nvPr/>
        </p:nvSpPr>
        <p:spPr>
          <a:xfrm>
            <a:off x="10167379" y="6596987"/>
            <a:ext cx="290405" cy="133773"/>
          </a:xfrm>
          <a:custGeom>
            <a:avLst/>
            <a:gdLst/>
            <a:ahLst/>
            <a:cxnLst/>
            <a:rect l="l" t="t" r="r" b="b"/>
            <a:pathLst>
              <a:path w="217804" h="100329">
                <a:moveTo>
                  <a:pt x="12049" y="100124"/>
                </a:moveTo>
                <a:lnTo>
                  <a:pt x="0" y="47424"/>
                </a:lnTo>
                <a:lnTo>
                  <a:pt x="205524" y="0"/>
                </a:lnTo>
                <a:lnTo>
                  <a:pt x="217574" y="52699"/>
                </a:lnTo>
                <a:lnTo>
                  <a:pt x="12049" y="100124"/>
                </a:lnTo>
                <a:close/>
              </a:path>
            </a:pathLst>
          </a:custGeom>
          <a:solidFill>
            <a:srgbClr val="D3A08C"/>
          </a:solidFill>
        </p:spPr>
        <p:txBody>
          <a:bodyPr wrap="square" lIns="0" tIns="0" rIns="0" bIns="0" rtlCol="0"/>
          <a:lstStyle/>
          <a:p>
            <a:endParaRPr sz="2400"/>
          </a:p>
        </p:txBody>
      </p:sp>
      <p:sp>
        <p:nvSpPr>
          <p:cNvPr id="27" name="object 27"/>
          <p:cNvSpPr/>
          <p:nvPr/>
        </p:nvSpPr>
        <p:spPr>
          <a:xfrm>
            <a:off x="10144280" y="6632120"/>
            <a:ext cx="375920" cy="159173"/>
          </a:xfrm>
          <a:custGeom>
            <a:avLst/>
            <a:gdLst/>
            <a:ahLst/>
            <a:cxnLst/>
            <a:rect l="l" t="t" r="r" b="b"/>
            <a:pathLst>
              <a:path w="281940" h="119379">
                <a:moveTo>
                  <a:pt x="13574" y="118949"/>
                </a:moveTo>
                <a:lnTo>
                  <a:pt x="0" y="61749"/>
                </a:lnTo>
                <a:lnTo>
                  <a:pt x="268774" y="0"/>
                </a:lnTo>
                <a:lnTo>
                  <a:pt x="281574" y="56449"/>
                </a:lnTo>
                <a:lnTo>
                  <a:pt x="13574" y="118949"/>
                </a:lnTo>
                <a:close/>
              </a:path>
            </a:pathLst>
          </a:custGeom>
          <a:solidFill>
            <a:srgbClr val="993BA3"/>
          </a:solidFill>
        </p:spPr>
        <p:txBody>
          <a:bodyPr wrap="square" lIns="0" tIns="0" rIns="0" bIns="0" rtlCol="0"/>
          <a:lstStyle/>
          <a:p>
            <a:endParaRPr sz="2400"/>
          </a:p>
        </p:txBody>
      </p:sp>
      <p:sp>
        <p:nvSpPr>
          <p:cNvPr id="28" name="object 28"/>
          <p:cNvSpPr/>
          <p:nvPr/>
        </p:nvSpPr>
        <p:spPr>
          <a:xfrm>
            <a:off x="10158346" y="6691353"/>
            <a:ext cx="397087" cy="166793"/>
          </a:xfrm>
          <a:custGeom>
            <a:avLst/>
            <a:gdLst/>
            <a:ahLst/>
            <a:cxnLst/>
            <a:rect l="l" t="t" r="r" b="b"/>
            <a:pathLst>
              <a:path w="297815" h="125095">
                <a:moveTo>
                  <a:pt x="297374" y="124949"/>
                </a:moveTo>
                <a:lnTo>
                  <a:pt x="14324" y="124949"/>
                </a:lnTo>
                <a:lnTo>
                  <a:pt x="0" y="61724"/>
                </a:lnTo>
                <a:lnTo>
                  <a:pt x="267999" y="0"/>
                </a:lnTo>
                <a:lnTo>
                  <a:pt x="297374" y="124949"/>
                </a:lnTo>
                <a:close/>
              </a:path>
            </a:pathLst>
          </a:custGeom>
          <a:solidFill>
            <a:srgbClr val="5B268E"/>
          </a:solidFill>
        </p:spPr>
        <p:txBody>
          <a:bodyPr wrap="square" lIns="0" tIns="0" rIns="0" bIns="0" rtlCol="0"/>
          <a:lstStyle/>
          <a:p>
            <a:endParaRPr sz="2400"/>
          </a:p>
        </p:txBody>
      </p:sp>
    </p:spTree>
    <p:extLst>
      <p:ext uri="{BB962C8B-B14F-4D97-AF65-F5344CB8AC3E}">
        <p14:creationId xmlns:p14="http://schemas.microsoft.com/office/powerpoint/2010/main" val="4433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18369" y="4847274"/>
            <a:ext cx="3755192" cy="1012242"/>
          </a:xfrm>
          <a:prstGeom prst="rect">
            <a:avLst/>
          </a:prstGeom>
        </p:spPr>
        <p:txBody>
          <a:bodyPr vert="horz" wrap="square" lIns="0" tIns="37252" rIns="0" bIns="0" rtlCol="0">
            <a:spAutoFit/>
          </a:bodyPr>
          <a:lstStyle/>
          <a:p>
            <a:pPr marL="563019" marR="6773" indent="-546932">
              <a:lnSpc>
                <a:spcPts val="3800"/>
              </a:lnSpc>
              <a:spcBef>
                <a:spcPts val="292"/>
              </a:spcBef>
            </a:pPr>
            <a:r>
              <a:rPr lang="en-IN" sz="3200" spc="-287" dirty="0" smtClean="0">
                <a:solidFill>
                  <a:srgbClr val="FFFFFF"/>
                </a:solidFill>
                <a:latin typeface="Verdana"/>
                <a:cs typeface="Verdana"/>
              </a:rPr>
              <a:t>The soul of our idea came form here</a:t>
            </a:r>
            <a:r>
              <a:rPr sz="3200" spc="-267" dirty="0" smtClean="0">
                <a:solidFill>
                  <a:srgbClr val="FFFFFF"/>
                </a:solidFill>
                <a:latin typeface="Verdana"/>
                <a:cs typeface="Verdana"/>
              </a:rPr>
              <a:t>.</a:t>
            </a:r>
            <a:endParaRPr sz="3200" dirty="0">
              <a:latin typeface="Verdana"/>
              <a:cs typeface="Verdana"/>
            </a:endParaRPr>
          </a:p>
        </p:txBody>
      </p:sp>
      <p:sp>
        <p:nvSpPr>
          <p:cNvPr id="4" name="object 4"/>
          <p:cNvSpPr/>
          <p:nvPr/>
        </p:nvSpPr>
        <p:spPr>
          <a:xfrm>
            <a:off x="10607045" y="5727755"/>
            <a:ext cx="1529080" cy="1113367"/>
          </a:xfrm>
          <a:custGeom>
            <a:avLst/>
            <a:gdLst/>
            <a:ahLst/>
            <a:cxnLst/>
            <a:rect l="l" t="t" r="r" b="b"/>
            <a:pathLst>
              <a:path w="1146809" h="835025">
                <a:moveTo>
                  <a:pt x="657223" y="834848"/>
                </a:moveTo>
                <a:lnTo>
                  <a:pt x="488574" y="834848"/>
                </a:lnTo>
                <a:lnTo>
                  <a:pt x="328224" y="829573"/>
                </a:lnTo>
                <a:lnTo>
                  <a:pt x="192699" y="818298"/>
                </a:lnTo>
                <a:lnTo>
                  <a:pt x="118924" y="806998"/>
                </a:lnTo>
                <a:lnTo>
                  <a:pt x="75274" y="791948"/>
                </a:lnTo>
                <a:lnTo>
                  <a:pt x="34624" y="756573"/>
                </a:lnTo>
                <a:lnTo>
                  <a:pt x="4524" y="695598"/>
                </a:lnTo>
                <a:lnTo>
                  <a:pt x="0" y="661723"/>
                </a:lnTo>
                <a:lnTo>
                  <a:pt x="724" y="627098"/>
                </a:lnTo>
                <a:lnTo>
                  <a:pt x="18799" y="560073"/>
                </a:lnTo>
                <a:lnTo>
                  <a:pt x="36874" y="526198"/>
                </a:lnTo>
                <a:lnTo>
                  <a:pt x="83549" y="475774"/>
                </a:lnTo>
                <a:lnTo>
                  <a:pt x="100124" y="444149"/>
                </a:lnTo>
                <a:lnTo>
                  <a:pt x="105374" y="420799"/>
                </a:lnTo>
                <a:lnTo>
                  <a:pt x="107649" y="401224"/>
                </a:lnTo>
                <a:lnTo>
                  <a:pt x="101624" y="369624"/>
                </a:lnTo>
                <a:lnTo>
                  <a:pt x="90324" y="341024"/>
                </a:lnTo>
                <a:lnTo>
                  <a:pt x="80549" y="304124"/>
                </a:lnTo>
                <a:lnTo>
                  <a:pt x="79024" y="279274"/>
                </a:lnTo>
                <a:lnTo>
                  <a:pt x="79024" y="264224"/>
                </a:lnTo>
                <a:lnTo>
                  <a:pt x="91099" y="206249"/>
                </a:lnTo>
                <a:lnTo>
                  <a:pt x="123449" y="143024"/>
                </a:lnTo>
                <a:lnTo>
                  <a:pt x="161074" y="100849"/>
                </a:lnTo>
                <a:lnTo>
                  <a:pt x="204749" y="64724"/>
                </a:lnTo>
                <a:lnTo>
                  <a:pt x="251424" y="36874"/>
                </a:lnTo>
                <a:lnTo>
                  <a:pt x="298124" y="17299"/>
                </a:lnTo>
                <a:lnTo>
                  <a:pt x="341024" y="5999"/>
                </a:lnTo>
                <a:lnTo>
                  <a:pt x="457699" y="0"/>
                </a:lnTo>
                <a:lnTo>
                  <a:pt x="688048" y="0"/>
                </a:lnTo>
                <a:lnTo>
                  <a:pt x="785923" y="4499"/>
                </a:lnTo>
                <a:lnTo>
                  <a:pt x="847673" y="17299"/>
                </a:lnTo>
                <a:lnTo>
                  <a:pt x="894323" y="36874"/>
                </a:lnTo>
                <a:lnTo>
                  <a:pt x="941023" y="64724"/>
                </a:lnTo>
                <a:lnTo>
                  <a:pt x="984673" y="100849"/>
                </a:lnTo>
                <a:lnTo>
                  <a:pt x="1022322" y="143024"/>
                </a:lnTo>
                <a:lnTo>
                  <a:pt x="1044122" y="179899"/>
                </a:lnTo>
                <a:lnTo>
                  <a:pt x="1062972" y="234874"/>
                </a:lnTo>
                <a:lnTo>
                  <a:pt x="1066722" y="264224"/>
                </a:lnTo>
                <a:lnTo>
                  <a:pt x="1066722" y="279274"/>
                </a:lnTo>
                <a:lnTo>
                  <a:pt x="1065997" y="304124"/>
                </a:lnTo>
                <a:lnTo>
                  <a:pt x="1056197" y="341024"/>
                </a:lnTo>
                <a:lnTo>
                  <a:pt x="1044122" y="369624"/>
                </a:lnTo>
                <a:lnTo>
                  <a:pt x="1038122" y="401224"/>
                </a:lnTo>
                <a:lnTo>
                  <a:pt x="1040372" y="420799"/>
                </a:lnTo>
                <a:lnTo>
                  <a:pt x="1045647" y="444149"/>
                </a:lnTo>
                <a:lnTo>
                  <a:pt x="1062972" y="475774"/>
                </a:lnTo>
                <a:lnTo>
                  <a:pt x="1108897" y="526198"/>
                </a:lnTo>
                <a:lnTo>
                  <a:pt x="1119422" y="544273"/>
                </a:lnTo>
                <a:lnTo>
                  <a:pt x="1127697" y="560073"/>
                </a:lnTo>
                <a:lnTo>
                  <a:pt x="1138997" y="593198"/>
                </a:lnTo>
                <a:lnTo>
                  <a:pt x="1145772" y="627098"/>
                </a:lnTo>
                <a:lnTo>
                  <a:pt x="1146522" y="661723"/>
                </a:lnTo>
                <a:lnTo>
                  <a:pt x="1141272" y="695598"/>
                </a:lnTo>
                <a:lnTo>
                  <a:pt x="1111147" y="756573"/>
                </a:lnTo>
                <a:lnTo>
                  <a:pt x="1070472" y="791948"/>
                </a:lnTo>
                <a:lnTo>
                  <a:pt x="1026847" y="806998"/>
                </a:lnTo>
                <a:lnTo>
                  <a:pt x="953798" y="818298"/>
                </a:lnTo>
                <a:lnTo>
                  <a:pt x="818298" y="829573"/>
                </a:lnTo>
                <a:lnTo>
                  <a:pt x="657223" y="834848"/>
                </a:lnTo>
                <a:close/>
              </a:path>
            </a:pathLst>
          </a:custGeom>
          <a:solidFill>
            <a:srgbClr val="9E793F"/>
          </a:solidFill>
        </p:spPr>
        <p:txBody>
          <a:bodyPr wrap="square" lIns="0" tIns="0" rIns="0" bIns="0" rtlCol="0"/>
          <a:lstStyle/>
          <a:p>
            <a:endParaRPr sz="2400"/>
          </a:p>
        </p:txBody>
      </p:sp>
      <p:sp>
        <p:nvSpPr>
          <p:cNvPr id="5" name="object 5"/>
          <p:cNvSpPr/>
          <p:nvPr/>
        </p:nvSpPr>
        <p:spPr>
          <a:xfrm>
            <a:off x="11903875" y="5750822"/>
            <a:ext cx="107399" cy="301132"/>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0729478" y="5750822"/>
            <a:ext cx="107399" cy="301132"/>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11204278" y="6363121"/>
            <a:ext cx="331893" cy="415713"/>
          </a:xfrm>
          <a:custGeom>
            <a:avLst/>
            <a:gdLst/>
            <a:ahLst/>
            <a:cxnLst/>
            <a:rect l="l" t="t" r="r" b="b"/>
            <a:pathLst>
              <a:path w="248920" h="311785">
                <a:moveTo>
                  <a:pt x="248399" y="0"/>
                </a:moveTo>
                <a:lnTo>
                  <a:pt x="248399" y="311649"/>
                </a:lnTo>
                <a:lnTo>
                  <a:pt x="0" y="311649"/>
                </a:lnTo>
                <a:lnTo>
                  <a:pt x="0" y="0"/>
                </a:lnTo>
                <a:lnTo>
                  <a:pt x="248399" y="0"/>
                </a:lnTo>
                <a:close/>
              </a:path>
            </a:pathLst>
          </a:custGeom>
          <a:solidFill>
            <a:srgbClr val="D3A08C"/>
          </a:solidFill>
        </p:spPr>
        <p:txBody>
          <a:bodyPr wrap="square" lIns="0" tIns="0" rIns="0" bIns="0" rtlCol="0"/>
          <a:lstStyle/>
          <a:p>
            <a:endParaRPr sz="2400"/>
          </a:p>
        </p:txBody>
      </p:sp>
      <p:sp>
        <p:nvSpPr>
          <p:cNvPr id="8" name="object 8"/>
          <p:cNvSpPr/>
          <p:nvPr/>
        </p:nvSpPr>
        <p:spPr>
          <a:xfrm>
            <a:off x="10817812" y="5076323"/>
            <a:ext cx="1105747" cy="1381759"/>
          </a:xfrm>
          <a:custGeom>
            <a:avLst/>
            <a:gdLst/>
            <a:ahLst/>
            <a:cxnLst/>
            <a:rect l="l" t="t" r="r" b="b"/>
            <a:pathLst>
              <a:path w="829309" h="1036320">
                <a:moveTo>
                  <a:pt x="435874" y="1035847"/>
                </a:moveTo>
                <a:lnTo>
                  <a:pt x="392974" y="1035847"/>
                </a:lnTo>
                <a:lnTo>
                  <a:pt x="350824" y="1031322"/>
                </a:lnTo>
                <a:lnTo>
                  <a:pt x="310924" y="1023047"/>
                </a:lnTo>
                <a:lnTo>
                  <a:pt x="271774" y="1011022"/>
                </a:lnTo>
                <a:lnTo>
                  <a:pt x="234899" y="995198"/>
                </a:lnTo>
                <a:lnTo>
                  <a:pt x="199499" y="976398"/>
                </a:lnTo>
                <a:lnTo>
                  <a:pt x="166374" y="953798"/>
                </a:lnTo>
                <a:lnTo>
                  <a:pt x="135524" y="928223"/>
                </a:lnTo>
                <a:lnTo>
                  <a:pt x="107649" y="900373"/>
                </a:lnTo>
                <a:lnTo>
                  <a:pt x="82049" y="869498"/>
                </a:lnTo>
                <a:lnTo>
                  <a:pt x="59499" y="836373"/>
                </a:lnTo>
                <a:lnTo>
                  <a:pt x="40649" y="800973"/>
                </a:lnTo>
                <a:lnTo>
                  <a:pt x="24824" y="764098"/>
                </a:lnTo>
                <a:lnTo>
                  <a:pt x="12799" y="724948"/>
                </a:lnTo>
                <a:lnTo>
                  <a:pt x="4524" y="684298"/>
                </a:lnTo>
                <a:lnTo>
                  <a:pt x="0" y="642898"/>
                </a:lnTo>
                <a:lnTo>
                  <a:pt x="0" y="393699"/>
                </a:lnTo>
                <a:lnTo>
                  <a:pt x="4524" y="351549"/>
                </a:lnTo>
                <a:lnTo>
                  <a:pt x="12799" y="311649"/>
                </a:lnTo>
                <a:lnTo>
                  <a:pt x="24824" y="272499"/>
                </a:lnTo>
                <a:lnTo>
                  <a:pt x="40649" y="234849"/>
                </a:lnTo>
                <a:lnTo>
                  <a:pt x="59499" y="200224"/>
                </a:lnTo>
                <a:lnTo>
                  <a:pt x="82049" y="167124"/>
                </a:lnTo>
                <a:lnTo>
                  <a:pt x="107649" y="136249"/>
                </a:lnTo>
                <a:lnTo>
                  <a:pt x="135524" y="107649"/>
                </a:lnTo>
                <a:lnTo>
                  <a:pt x="166374" y="82774"/>
                </a:lnTo>
                <a:lnTo>
                  <a:pt x="199499" y="60224"/>
                </a:lnTo>
                <a:lnTo>
                  <a:pt x="234899" y="41374"/>
                </a:lnTo>
                <a:lnTo>
                  <a:pt x="271774" y="25599"/>
                </a:lnTo>
                <a:lnTo>
                  <a:pt x="310924" y="13524"/>
                </a:lnTo>
                <a:lnTo>
                  <a:pt x="350824" y="5249"/>
                </a:lnTo>
                <a:lnTo>
                  <a:pt x="392974" y="724"/>
                </a:lnTo>
                <a:lnTo>
                  <a:pt x="414074" y="0"/>
                </a:lnTo>
                <a:lnTo>
                  <a:pt x="435874" y="724"/>
                </a:lnTo>
                <a:lnTo>
                  <a:pt x="477274" y="5249"/>
                </a:lnTo>
                <a:lnTo>
                  <a:pt x="517948" y="13524"/>
                </a:lnTo>
                <a:lnTo>
                  <a:pt x="557098" y="25599"/>
                </a:lnTo>
                <a:lnTo>
                  <a:pt x="593973" y="41374"/>
                </a:lnTo>
                <a:lnTo>
                  <a:pt x="629373" y="60224"/>
                </a:lnTo>
                <a:lnTo>
                  <a:pt x="662473" y="82774"/>
                </a:lnTo>
                <a:lnTo>
                  <a:pt x="693348" y="107649"/>
                </a:lnTo>
                <a:lnTo>
                  <a:pt x="721198" y="136249"/>
                </a:lnTo>
                <a:lnTo>
                  <a:pt x="746823" y="167124"/>
                </a:lnTo>
                <a:lnTo>
                  <a:pt x="769373" y="200224"/>
                </a:lnTo>
                <a:lnTo>
                  <a:pt x="788223" y="234849"/>
                </a:lnTo>
                <a:lnTo>
                  <a:pt x="803998" y="272499"/>
                </a:lnTo>
                <a:lnTo>
                  <a:pt x="816073" y="311649"/>
                </a:lnTo>
                <a:lnTo>
                  <a:pt x="824348" y="351549"/>
                </a:lnTo>
                <a:lnTo>
                  <a:pt x="828873" y="393699"/>
                </a:lnTo>
                <a:lnTo>
                  <a:pt x="828873" y="642898"/>
                </a:lnTo>
                <a:lnTo>
                  <a:pt x="824348" y="684298"/>
                </a:lnTo>
                <a:lnTo>
                  <a:pt x="816073" y="724948"/>
                </a:lnTo>
                <a:lnTo>
                  <a:pt x="803998" y="764098"/>
                </a:lnTo>
                <a:lnTo>
                  <a:pt x="788223" y="800973"/>
                </a:lnTo>
                <a:lnTo>
                  <a:pt x="769373" y="836373"/>
                </a:lnTo>
                <a:lnTo>
                  <a:pt x="746823" y="869498"/>
                </a:lnTo>
                <a:lnTo>
                  <a:pt x="721198" y="900373"/>
                </a:lnTo>
                <a:lnTo>
                  <a:pt x="693348" y="928223"/>
                </a:lnTo>
                <a:lnTo>
                  <a:pt x="662473" y="953798"/>
                </a:lnTo>
                <a:lnTo>
                  <a:pt x="629373" y="976398"/>
                </a:lnTo>
                <a:lnTo>
                  <a:pt x="593973" y="995198"/>
                </a:lnTo>
                <a:lnTo>
                  <a:pt x="557098" y="1011022"/>
                </a:lnTo>
                <a:lnTo>
                  <a:pt x="517948" y="1023047"/>
                </a:lnTo>
                <a:lnTo>
                  <a:pt x="477274" y="1031322"/>
                </a:lnTo>
                <a:lnTo>
                  <a:pt x="435874" y="1035847"/>
                </a:lnTo>
                <a:close/>
              </a:path>
            </a:pathLst>
          </a:custGeom>
          <a:solidFill>
            <a:srgbClr val="EFC1AA"/>
          </a:solidFill>
        </p:spPr>
        <p:txBody>
          <a:bodyPr wrap="square" lIns="0" tIns="0" rIns="0" bIns="0" rtlCol="0"/>
          <a:lstStyle/>
          <a:p>
            <a:endParaRPr sz="2400"/>
          </a:p>
        </p:txBody>
      </p:sp>
      <p:sp>
        <p:nvSpPr>
          <p:cNvPr id="9" name="object 9"/>
          <p:cNvSpPr/>
          <p:nvPr/>
        </p:nvSpPr>
        <p:spPr>
          <a:xfrm>
            <a:off x="11582676" y="5855222"/>
            <a:ext cx="143565" cy="143532"/>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11014544" y="5855222"/>
            <a:ext cx="143565" cy="143532"/>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10548813" y="6526720"/>
            <a:ext cx="1643380" cy="331893"/>
          </a:xfrm>
          <a:custGeom>
            <a:avLst/>
            <a:gdLst/>
            <a:ahLst/>
            <a:cxnLst/>
            <a:rect l="l" t="t" r="r" b="b"/>
            <a:pathLst>
              <a:path w="1232534" h="248920">
                <a:moveTo>
                  <a:pt x="1232372" y="248424"/>
                </a:moveTo>
                <a:lnTo>
                  <a:pt x="0" y="248424"/>
                </a:lnTo>
                <a:lnTo>
                  <a:pt x="15799" y="221349"/>
                </a:lnTo>
                <a:lnTo>
                  <a:pt x="49699" y="171624"/>
                </a:lnTo>
                <a:lnTo>
                  <a:pt x="85824" y="127224"/>
                </a:lnTo>
                <a:lnTo>
                  <a:pt x="124974" y="88824"/>
                </a:lnTo>
                <a:lnTo>
                  <a:pt x="167899" y="56449"/>
                </a:lnTo>
                <a:lnTo>
                  <a:pt x="216049" y="31624"/>
                </a:lnTo>
                <a:lnTo>
                  <a:pt x="269524" y="14324"/>
                </a:lnTo>
                <a:lnTo>
                  <a:pt x="330499" y="5274"/>
                </a:lnTo>
                <a:lnTo>
                  <a:pt x="363599" y="4524"/>
                </a:lnTo>
                <a:lnTo>
                  <a:pt x="491599" y="0"/>
                </a:lnTo>
                <a:lnTo>
                  <a:pt x="506648" y="59474"/>
                </a:lnTo>
                <a:lnTo>
                  <a:pt x="536773" y="96374"/>
                </a:lnTo>
                <a:lnTo>
                  <a:pt x="578898" y="118949"/>
                </a:lnTo>
                <a:lnTo>
                  <a:pt x="602998" y="124224"/>
                </a:lnTo>
                <a:lnTo>
                  <a:pt x="1143464" y="124224"/>
                </a:lnTo>
                <a:lnTo>
                  <a:pt x="1146522" y="127224"/>
                </a:lnTo>
                <a:lnTo>
                  <a:pt x="1182672" y="171624"/>
                </a:lnTo>
                <a:lnTo>
                  <a:pt x="1216547" y="221349"/>
                </a:lnTo>
                <a:lnTo>
                  <a:pt x="1232372" y="248424"/>
                </a:lnTo>
                <a:close/>
              </a:path>
              <a:path w="1232534" h="248920">
                <a:moveTo>
                  <a:pt x="1143464" y="124224"/>
                </a:moveTo>
                <a:lnTo>
                  <a:pt x="628623" y="124224"/>
                </a:lnTo>
                <a:lnTo>
                  <a:pt x="653448" y="118949"/>
                </a:lnTo>
                <a:lnTo>
                  <a:pt x="675273" y="109924"/>
                </a:lnTo>
                <a:lnTo>
                  <a:pt x="712148" y="79049"/>
                </a:lnTo>
                <a:lnTo>
                  <a:pt x="735523" y="36874"/>
                </a:lnTo>
                <a:lnTo>
                  <a:pt x="740773" y="0"/>
                </a:lnTo>
                <a:lnTo>
                  <a:pt x="868748" y="4524"/>
                </a:lnTo>
                <a:lnTo>
                  <a:pt x="962848" y="14324"/>
                </a:lnTo>
                <a:lnTo>
                  <a:pt x="1016297" y="31624"/>
                </a:lnTo>
                <a:lnTo>
                  <a:pt x="1064472" y="56449"/>
                </a:lnTo>
                <a:lnTo>
                  <a:pt x="1107372" y="88824"/>
                </a:lnTo>
                <a:lnTo>
                  <a:pt x="1143464" y="124224"/>
                </a:lnTo>
                <a:close/>
              </a:path>
            </a:pathLst>
          </a:custGeom>
          <a:solidFill>
            <a:srgbClr val="5B268E"/>
          </a:solidFill>
        </p:spPr>
        <p:txBody>
          <a:bodyPr wrap="square" lIns="0" tIns="0" rIns="0" bIns="0" rtlCol="0"/>
          <a:lstStyle/>
          <a:p>
            <a:endParaRPr sz="2400"/>
          </a:p>
        </p:txBody>
      </p:sp>
      <p:sp>
        <p:nvSpPr>
          <p:cNvPr id="12" name="object 12"/>
          <p:cNvSpPr/>
          <p:nvPr/>
        </p:nvSpPr>
        <p:spPr>
          <a:xfrm>
            <a:off x="11143044" y="6526721"/>
            <a:ext cx="455507" cy="236220"/>
          </a:xfrm>
          <a:custGeom>
            <a:avLst/>
            <a:gdLst/>
            <a:ahLst/>
            <a:cxnLst/>
            <a:rect l="l" t="t" r="r" b="b"/>
            <a:pathLst>
              <a:path w="341629" h="177164">
                <a:moveTo>
                  <a:pt x="170149" y="176924"/>
                </a:moveTo>
                <a:lnTo>
                  <a:pt x="119699" y="169374"/>
                </a:lnTo>
                <a:lnTo>
                  <a:pt x="61724" y="137774"/>
                </a:lnTo>
                <a:lnTo>
                  <a:pt x="20299" y="87324"/>
                </a:lnTo>
                <a:lnTo>
                  <a:pt x="0" y="23349"/>
                </a:lnTo>
                <a:lnTo>
                  <a:pt x="0" y="1524"/>
                </a:lnTo>
                <a:lnTo>
                  <a:pt x="45924" y="0"/>
                </a:lnTo>
                <a:lnTo>
                  <a:pt x="46649" y="12799"/>
                </a:lnTo>
                <a:lnTo>
                  <a:pt x="51174" y="36874"/>
                </a:lnTo>
                <a:lnTo>
                  <a:pt x="74499" y="79049"/>
                </a:lnTo>
                <a:lnTo>
                  <a:pt x="110649" y="109924"/>
                </a:lnTo>
                <a:lnTo>
                  <a:pt x="157324" y="124224"/>
                </a:lnTo>
                <a:lnTo>
                  <a:pt x="292838" y="124224"/>
                </a:lnTo>
                <a:lnTo>
                  <a:pt x="279274" y="137774"/>
                </a:lnTo>
                <a:lnTo>
                  <a:pt x="252199" y="156574"/>
                </a:lnTo>
                <a:lnTo>
                  <a:pt x="221324" y="169374"/>
                </a:lnTo>
                <a:lnTo>
                  <a:pt x="188199" y="176149"/>
                </a:lnTo>
                <a:lnTo>
                  <a:pt x="170149" y="176924"/>
                </a:lnTo>
                <a:close/>
              </a:path>
              <a:path w="341629" h="177164">
                <a:moveTo>
                  <a:pt x="292838" y="124224"/>
                </a:moveTo>
                <a:lnTo>
                  <a:pt x="182949" y="124224"/>
                </a:lnTo>
                <a:lnTo>
                  <a:pt x="207774" y="118949"/>
                </a:lnTo>
                <a:lnTo>
                  <a:pt x="229599" y="109924"/>
                </a:lnTo>
                <a:lnTo>
                  <a:pt x="266474" y="79049"/>
                </a:lnTo>
                <a:lnTo>
                  <a:pt x="289849" y="36874"/>
                </a:lnTo>
                <a:lnTo>
                  <a:pt x="295099" y="0"/>
                </a:lnTo>
                <a:lnTo>
                  <a:pt x="341024" y="1524"/>
                </a:lnTo>
                <a:lnTo>
                  <a:pt x="341024" y="23349"/>
                </a:lnTo>
                <a:lnTo>
                  <a:pt x="333474" y="56449"/>
                </a:lnTo>
                <a:lnTo>
                  <a:pt x="320674" y="87324"/>
                </a:lnTo>
                <a:lnTo>
                  <a:pt x="302624" y="114449"/>
                </a:lnTo>
                <a:lnTo>
                  <a:pt x="292838" y="124224"/>
                </a:lnTo>
                <a:close/>
              </a:path>
            </a:pathLst>
          </a:custGeom>
          <a:solidFill>
            <a:srgbClr val="993BA3"/>
          </a:solidFill>
        </p:spPr>
        <p:txBody>
          <a:bodyPr wrap="square" lIns="0" tIns="0" rIns="0" bIns="0" rtlCol="0"/>
          <a:lstStyle/>
          <a:p>
            <a:endParaRPr sz="2400"/>
          </a:p>
        </p:txBody>
      </p:sp>
      <p:sp>
        <p:nvSpPr>
          <p:cNvPr id="13" name="object 13"/>
          <p:cNvSpPr/>
          <p:nvPr/>
        </p:nvSpPr>
        <p:spPr>
          <a:xfrm>
            <a:off x="11308677" y="5920456"/>
            <a:ext cx="129465" cy="231865"/>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11654943" y="5880288"/>
            <a:ext cx="41487" cy="42333"/>
          </a:xfrm>
          <a:custGeom>
            <a:avLst/>
            <a:gdLst/>
            <a:ahLst/>
            <a:cxnLst/>
            <a:rect l="l" t="t" r="r" b="b"/>
            <a:pathLst>
              <a:path w="31115" h="31750">
                <a:moveTo>
                  <a:pt x="15824" y="31649"/>
                </a:moveTo>
                <a:lnTo>
                  <a:pt x="9049" y="30124"/>
                </a:lnTo>
                <a:lnTo>
                  <a:pt x="749" y="21849"/>
                </a:lnTo>
                <a:lnTo>
                  <a:pt x="0" y="15824"/>
                </a:lnTo>
                <a:lnTo>
                  <a:pt x="749" y="9049"/>
                </a:lnTo>
                <a:lnTo>
                  <a:pt x="9049" y="774"/>
                </a:lnTo>
                <a:lnTo>
                  <a:pt x="15824" y="0"/>
                </a:lnTo>
                <a:lnTo>
                  <a:pt x="21824" y="774"/>
                </a:lnTo>
                <a:lnTo>
                  <a:pt x="30099" y="9049"/>
                </a:lnTo>
                <a:lnTo>
                  <a:pt x="30874" y="15824"/>
                </a:lnTo>
                <a:lnTo>
                  <a:pt x="30099" y="21849"/>
                </a:lnTo>
                <a:lnTo>
                  <a:pt x="21824" y="30124"/>
                </a:lnTo>
                <a:lnTo>
                  <a:pt x="15824" y="31649"/>
                </a:lnTo>
                <a:close/>
              </a:path>
            </a:pathLst>
          </a:custGeom>
          <a:solidFill>
            <a:srgbClr val="FFFFFF"/>
          </a:solidFill>
        </p:spPr>
        <p:txBody>
          <a:bodyPr wrap="square" lIns="0" tIns="0" rIns="0" bIns="0" rtlCol="0"/>
          <a:lstStyle/>
          <a:p>
            <a:endParaRPr sz="2400"/>
          </a:p>
        </p:txBody>
      </p:sp>
      <p:sp>
        <p:nvSpPr>
          <p:cNvPr id="15" name="object 15"/>
          <p:cNvSpPr/>
          <p:nvPr/>
        </p:nvSpPr>
        <p:spPr>
          <a:xfrm>
            <a:off x="11085844" y="5880288"/>
            <a:ext cx="42333" cy="42333"/>
          </a:xfrm>
          <a:custGeom>
            <a:avLst/>
            <a:gdLst/>
            <a:ahLst/>
            <a:cxnLst/>
            <a:rect l="l" t="t" r="r" b="b"/>
            <a:pathLst>
              <a:path w="31750" h="31750">
                <a:moveTo>
                  <a:pt x="15799" y="31649"/>
                </a:moveTo>
                <a:lnTo>
                  <a:pt x="9774" y="30124"/>
                </a:lnTo>
                <a:lnTo>
                  <a:pt x="724" y="21849"/>
                </a:lnTo>
                <a:lnTo>
                  <a:pt x="0" y="15824"/>
                </a:lnTo>
                <a:lnTo>
                  <a:pt x="724" y="9049"/>
                </a:lnTo>
                <a:lnTo>
                  <a:pt x="9774" y="774"/>
                </a:lnTo>
                <a:lnTo>
                  <a:pt x="15799" y="0"/>
                </a:lnTo>
                <a:lnTo>
                  <a:pt x="21799" y="774"/>
                </a:lnTo>
                <a:lnTo>
                  <a:pt x="30849" y="9049"/>
                </a:lnTo>
                <a:lnTo>
                  <a:pt x="31599" y="15824"/>
                </a:lnTo>
                <a:lnTo>
                  <a:pt x="30849" y="21849"/>
                </a:lnTo>
                <a:lnTo>
                  <a:pt x="21799" y="30124"/>
                </a:lnTo>
                <a:lnTo>
                  <a:pt x="15799" y="31649"/>
                </a:lnTo>
                <a:close/>
              </a:path>
            </a:pathLst>
          </a:custGeom>
          <a:solidFill>
            <a:srgbClr val="FFFFFF"/>
          </a:solidFill>
        </p:spPr>
        <p:txBody>
          <a:bodyPr wrap="square" lIns="0" tIns="0" rIns="0" bIns="0" rtlCol="0"/>
          <a:lstStyle/>
          <a:p>
            <a:endParaRPr sz="2400"/>
          </a:p>
        </p:txBody>
      </p:sp>
      <p:sp>
        <p:nvSpPr>
          <p:cNvPr id="16" name="object 16"/>
          <p:cNvSpPr/>
          <p:nvPr/>
        </p:nvSpPr>
        <p:spPr>
          <a:xfrm>
            <a:off x="11539510" y="6019820"/>
            <a:ext cx="229865" cy="108432"/>
          </a:xfrm>
          <a:prstGeom prst="rect">
            <a:avLst/>
          </a:prstGeom>
          <a:blipFill>
            <a:blip r:embed="rId7" cstate="print"/>
            <a:stretch>
              <a:fillRect/>
            </a:stretch>
          </a:blipFill>
        </p:spPr>
        <p:txBody>
          <a:bodyPr wrap="square" lIns="0" tIns="0" rIns="0" bIns="0" rtlCol="0"/>
          <a:lstStyle/>
          <a:p>
            <a:endParaRPr sz="2400"/>
          </a:p>
        </p:txBody>
      </p:sp>
      <p:sp>
        <p:nvSpPr>
          <p:cNvPr id="17" name="object 17"/>
          <p:cNvSpPr/>
          <p:nvPr/>
        </p:nvSpPr>
        <p:spPr>
          <a:xfrm>
            <a:off x="10970377" y="6019820"/>
            <a:ext cx="230899" cy="108432"/>
          </a:xfrm>
          <a:prstGeom prst="rect">
            <a:avLst/>
          </a:prstGeom>
          <a:blipFill>
            <a:blip r:embed="rId8" cstate="print"/>
            <a:stretch>
              <a:fillRect/>
            </a:stretch>
          </a:blipFill>
        </p:spPr>
        <p:txBody>
          <a:bodyPr wrap="square" lIns="0" tIns="0" rIns="0" bIns="0" rtlCol="0"/>
          <a:lstStyle/>
          <a:p>
            <a:endParaRPr sz="2400"/>
          </a:p>
        </p:txBody>
      </p:sp>
      <p:sp>
        <p:nvSpPr>
          <p:cNvPr id="18" name="object 18"/>
          <p:cNvSpPr/>
          <p:nvPr/>
        </p:nvSpPr>
        <p:spPr>
          <a:xfrm>
            <a:off x="10746577" y="5006056"/>
            <a:ext cx="1247987" cy="829733"/>
          </a:xfrm>
          <a:custGeom>
            <a:avLst/>
            <a:gdLst/>
            <a:ahLst/>
            <a:cxnLst/>
            <a:rect l="l" t="t" r="r" b="b"/>
            <a:pathLst>
              <a:path w="935990" h="622300">
                <a:moveTo>
                  <a:pt x="0" y="610523"/>
                </a:moveTo>
                <a:lnTo>
                  <a:pt x="0" y="443399"/>
                </a:lnTo>
                <a:lnTo>
                  <a:pt x="5249" y="396724"/>
                </a:lnTo>
                <a:lnTo>
                  <a:pt x="14274" y="350799"/>
                </a:lnTo>
                <a:lnTo>
                  <a:pt x="27849" y="307149"/>
                </a:lnTo>
                <a:lnTo>
                  <a:pt x="45899" y="264974"/>
                </a:lnTo>
                <a:lnTo>
                  <a:pt x="67724" y="225074"/>
                </a:lnTo>
                <a:lnTo>
                  <a:pt x="92574" y="187449"/>
                </a:lnTo>
                <a:lnTo>
                  <a:pt x="121199" y="152799"/>
                </a:lnTo>
                <a:lnTo>
                  <a:pt x="152799" y="121199"/>
                </a:lnTo>
                <a:lnTo>
                  <a:pt x="188174" y="92574"/>
                </a:lnTo>
                <a:lnTo>
                  <a:pt x="225074" y="66999"/>
                </a:lnTo>
                <a:lnTo>
                  <a:pt x="264974" y="45924"/>
                </a:lnTo>
                <a:lnTo>
                  <a:pt x="307124" y="27849"/>
                </a:lnTo>
                <a:lnTo>
                  <a:pt x="350799" y="14299"/>
                </a:lnTo>
                <a:lnTo>
                  <a:pt x="396724" y="4524"/>
                </a:lnTo>
                <a:lnTo>
                  <a:pt x="443399" y="0"/>
                </a:lnTo>
                <a:lnTo>
                  <a:pt x="491549" y="0"/>
                </a:lnTo>
                <a:lnTo>
                  <a:pt x="538998" y="4524"/>
                </a:lnTo>
                <a:lnTo>
                  <a:pt x="584898" y="14299"/>
                </a:lnTo>
                <a:lnTo>
                  <a:pt x="628573" y="27849"/>
                </a:lnTo>
                <a:lnTo>
                  <a:pt x="670748" y="45924"/>
                </a:lnTo>
                <a:lnTo>
                  <a:pt x="710648" y="66999"/>
                </a:lnTo>
                <a:lnTo>
                  <a:pt x="747523" y="92574"/>
                </a:lnTo>
                <a:lnTo>
                  <a:pt x="782173" y="121199"/>
                </a:lnTo>
                <a:lnTo>
                  <a:pt x="814523" y="152799"/>
                </a:lnTo>
                <a:lnTo>
                  <a:pt x="843148" y="187449"/>
                </a:lnTo>
                <a:lnTo>
                  <a:pt x="867973" y="225074"/>
                </a:lnTo>
                <a:lnTo>
                  <a:pt x="889798" y="264974"/>
                </a:lnTo>
                <a:lnTo>
                  <a:pt x="907873" y="307149"/>
                </a:lnTo>
                <a:lnTo>
                  <a:pt x="919552" y="344774"/>
                </a:lnTo>
                <a:lnTo>
                  <a:pt x="641398" y="344774"/>
                </a:lnTo>
                <a:lnTo>
                  <a:pt x="640623" y="349299"/>
                </a:lnTo>
                <a:lnTo>
                  <a:pt x="628573" y="386174"/>
                </a:lnTo>
                <a:lnTo>
                  <a:pt x="605998" y="426824"/>
                </a:lnTo>
                <a:lnTo>
                  <a:pt x="555548" y="481049"/>
                </a:lnTo>
                <a:lnTo>
                  <a:pt x="531360" y="495349"/>
                </a:lnTo>
                <a:lnTo>
                  <a:pt x="293599" y="495349"/>
                </a:lnTo>
                <a:lnTo>
                  <a:pt x="267974" y="496849"/>
                </a:lnTo>
                <a:lnTo>
                  <a:pt x="201749" y="526948"/>
                </a:lnTo>
                <a:lnTo>
                  <a:pt x="170099" y="552573"/>
                </a:lnTo>
                <a:lnTo>
                  <a:pt x="143024" y="575898"/>
                </a:lnTo>
                <a:lnTo>
                  <a:pt x="118924" y="589448"/>
                </a:lnTo>
                <a:lnTo>
                  <a:pt x="83549" y="600748"/>
                </a:lnTo>
                <a:lnTo>
                  <a:pt x="33099" y="608273"/>
                </a:lnTo>
                <a:lnTo>
                  <a:pt x="0" y="610523"/>
                </a:lnTo>
                <a:close/>
              </a:path>
              <a:path w="935990" h="622300">
                <a:moveTo>
                  <a:pt x="935723" y="621823"/>
                </a:moveTo>
                <a:lnTo>
                  <a:pt x="896573" y="609748"/>
                </a:lnTo>
                <a:lnTo>
                  <a:pt x="837123" y="580423"/>
                </a:lnTo>
                <a:lnTo>
                  <a:pt x="795723" y="546523"/>
                </a:lnTo>
                <a:lnTo>
                  <a:pt x="766348" y="510398"/>
                </a:lnTo>
                <a:lnTo>
                  <a:pt x="734748" y="453174"/>
                </a:lnTo>
                <a:lnTo>
                  <a:pt x="699348" y="396724"/>
                </a:lnTo>
                <a:lnTo>
                  <a:pt x="664723" y="361349"/>
                </a:lnTo>
                <a:lnTo>
                  <a:pt x="641398" y="344774"/>
                </a:lnTo>
                <a:lnTo>
                  <a:pt x="919552" y="344774"/>
                </a:lnTo>
                <a:lnTo>
                  <a:pt x="921423" y="350799"/>
                </a:lnTo>
                <a:lnTo>
                  <a:pt x="930473" y="396724"/>
                </a:lnTo>
                <a:lnTo>
                  <a:pt x="935723" y="443399"/>
                </a:lnTo>
                <a:lnTo>
                  <a:pt x="935723" y="621823"/>
                </a:lnTo>
                <a:close/>
              </a:path>
              <a:path w="935990" h="622300">
                <a:moveTo>
                  <a:pt x="432874" y="524723"/>
                </a:moveTo>
                <a:lnTo>
                  <a:pt x="398974" y="522423"/>
                </a:lnTo>
                <a:lnTo>
                  <a:pt x="369624" y="516423"/>
                </a:lnTo>
                <a:lnTo>
                  <a:pt x="330449" y="503623"/>
                </a:lnTo>
                <a:lnTo>
                  <a:pt x="293599" y="495349"/>
                </a:lnTo>
                <a:lnTo>
                  <a:pt x="531360" y="495349"/>
                </a:lnTo>
                <a:lnTo>
                  <a:pt x="518673" y="502849"/>
                </a:lnTo>
                <a:lnTo>
                  <a:pt x="496849" y="511148"/>
                </a:lnTo>
                <a:lnTo>
                  <a:pt x="473499" y="518673"/>
                </a:lnTo>
                <a:lnTo>
                  <a:pt x="432874" y="524723"/>
                </a:lnTo>
                <a:close/>
              </a:path>
            </a:pathLst>
          </a:custGeom>
          <a:solidFill>
            <a:srgbClr val="9E793F"/>
          </a:solidFill>
        </p:spPr>
        <p:txBody>
          <a:bodyPr wrap="square" lIns="0" tIns="0" rIns="0" bIns="0" rtlCol="0"/>
          <a:lstStyle/>
          <a:p>
            <a:endParaRPr sz="2400"/>
          </a:p>
        </p:txBody>
      </p:sp>
      <p:sp>
        <p:nvSpPr>
          <p:cNvPr id="19" name="object 19"/>
          <p:cNvSpPr/>
          <p:nvPr/>
        </p:nvSpPr>
        <p:spPr>
          <a:xfrm>
            <a:off x="11567610" y="5734755"/>
            <a:ext cx="175260" cy="35560"/>
          </a:xfrm>
          <a:custGeom>
            <a:avLst/>
            <a:gdLst/>
            <a:ahLst/>
            <a:cxnLst/>
            <a:rect l="l" t="t" r="r" b="b"/>
            <a:pathLst>
              <a:path w="131445" h="26670">
                <a:moveTo>
                  <a:pt x="0" y="26349"/>
                </a:moveTo>
                <a:lnTo>
                  <a:pt x="6774" y="19574"/>
                </a:lnTo>
                <a:lnTo>
                  <a:pt x="22599" y="9799"/>
                </a:lnTo>
                <a:lnTo>
                  <a:pt x="47449" y="0"/>
                </a:lnTo>
                <a:lnTo>
                  <a:pt x="82824" y="0"/>
                </a:lnTo>
                <a:lnTo>
                  <a:pt x="108399" y="9799"/>
                </a:lnTo>
                <a:lnTo>
                  <a:pt x="123474" y="19574"/>
                </a:lnTo>
                <a:lnTo>
                  <a:pt x="130999" y="26349"/>
                </a:lnTo>
              </a:path>
            </a:pathLst>
          </a:custGeom>
          <a:ln w="20999">
            <a:solidFill>
              <a:srgbClr val="95643B"/>
            </a:solidFill>
          </a:ln>
        </p:spPr>
        <p:txBody>
          <a:bodyPr wrap="square" lIns="0" tIns="0" rIns="0" bIns="0" rtlCol="0"/>
          <a:lstStyle/>
          <a:p>
            <a:endParaRPr sz="2400"/>
          </a:p>
        </p:txBody>
      </p:sp>
      <p:sp>
        <p:nvSpPr>
          <p:cNvPr id="20" name="object 20"/>
          <p:cNvSpPr/>
          <p:nvPr/>
        </p:nvSpPr>
        <p:spPr>
          <a:xfrm>
            <a:off x="10998511" y="5734755"/>
            <a:ext cx="175260" cy="35560"/>
          </a:xfrm>
          <a:custGeom>
            <a:avLst/>
            <a:gdLst/>
            <a:ahLst/>
            <a:cxnLst/>
            <a:rect l="l" t="t" r="r" b="b"/>
            <a:pathLst>
              <a:path w="131445" h="26670">
                <a:moveTo>
                  <a:pt x="0" y="26349"/>
                </a:moveTo>
                <a:lnTo>
                  <a:pt x="7524" y="19574"/>
                </a:lnTo>
                <a:lnTo>
                  <a:pt x="22574" y="9799"/>
                </a:lnTo>
                <a:lnTo>
                  <a:pt x="48149" y="0"/>
                </a:lnTo>
                <a:lnTo>
                  <a:pt x="83549" y="0"/>
                </a:lnTo>
                <a:lnTo>
                  <a:pt x="108399" y="9799"/>
                </a:lnTo>
                <a:lnTo>
                  <a:pt x="124224" y="19574"/>
                </a:lnTo>
                <a:lnTo>
                  <a:pt x="130974" y="26349"/>
                </a:lnTo>
              </a:path>
            </a:pathLst>
          </a:custGeom>
          <a:ln w="20999">
            <a:solidFill>
              <a:srgbClr val="95643B"/>
            </a:solidFill>
          </a:ln>
        </p:spPr>
        <p:txBody>
          <a:bodyPr wrap="square" lIns="0" tIns="0" rIns="0" bIns="0" rtlCol="0"/>
          <a:lstStyle/>
          <a:p>
            <a:endParaRPr sz="2400"/>
          </a:p>
        </p:txBody>
      </p:sp>
      <p:sp>
        <p:nvSpPr>
          <p:cNvPr id="21" name="object 21"/>
          <p:cNvSpPr/>
          <p:nvPr/>
        </p:nvSpPr>
        <p:spPr>
          <a:xfrm>
            <a:off x="11272511" y="6232621"/>
            <a:ext cx="196427" cy="56727"/>
          </a:xfrm>
          <a:custGeom>
            <a:avLst/>
            <a:gdLst/>
            <a:ahLst/>
            <a:cxnLst/>
            <a:rect l="l" t="t" r="r" b="b"/>
            <a:pathLst>
              <a:path w="147320" h="42545">
                <a:moveTo>
                  <a:pt x="85849" y="42149"/>
                </a:moveTo>
                <a:lnTo>
                  <a:pt x="60974" y="42149"/>
                </a:lnTo>
                <a:lnTo>
                  <a:pt x="37649" y="36124"/>
                </a:lnTo>
                <a:lnTo>
                  <a:pt x="18849" y="24849"/>
                </a:lnTo>
                <a:lnTo>
                  <a:pt x="4524" y="9774"/>
                </a:lnTo>
                <a:lnTo>
                  <a:pt x="0" y="749"/>
                </a:lnTo>
                <a:lnTo>
                  <a:pt x="146824" y="0"/>
                </a:lnTo>
                <a:lnTo>
                  <a:pt x="142299" y="9049"/>
                </a:lnTo>
                <a:lnTo>
                  <a:pt x="127974" y="24099"/>
                </a:lnTo>
                <a:lnTo>
                  <a:pt x="109174" y="35374"/>
                </a:lnTo>
                <a:lnTo>
                  <a:pt x="85849" y="42149"/>
                </a:lnTo>
                <a:close/>
              </a:path>
            </a:pathLst>
          </a:custGeom>
          <a:solidFill>
            <a:srgbClr val="D46452"/>
          </a:solidFill>
        </p:spPr>
        <p:txBody>
          <a:bodyPr wrap="square" lIns="0" tIns="0" rIns="0" bIns="0" rtlCol="0"/>
          <a:lstStyle/>
          <a:p>
            <a:endParaRPr sz="2400"/>
          </a:p>
        </p:txBody>
      </p:sp>
      <p:sp>
        <p:nvSpPr>
          <p:cNvPr id="22" name="object 22"/>
          <p:cNvSpPr/>
          <p:nvPr/>
        </p:nvSpPr>
        <p:spPr>
          <a:xfrm>
            <a:off x="9992712" y="5913455"/>
            <a:ext cx="562187" cy="924560"/>
          </a:xfrm>
          <a:custGeom>
            <a:avLst/>
            <a:gdLst/>
            <a:ahLst/>
            <a:cxnLst/>
            <a:rect l="l" t="t" r="r" b="b"/>
            <a:pathLst>
              <a:path w="421640" h="693420">
                <a:moveTo>
                  <a:pt x="313018" y="268724"/>
                </a:moveTo>
                <a:lnTo>
                  <a:pt x="162624" y="268724"/>
                </a:lnTo>
                <a:lnTo>
                  <a:pt x="171674" y="266474"/>
                </a:lnTo>
                <a:lnTo>
                  <a:pt x="120474" y="44399"/>
                </a:lnTo>
                <a:lnTo>
                  <a:pt x="137024" y="2974"/>
                </a:lnTo>
                <a:lnTo>
                  <a:pt x="149799" y="0"/>
                </a:lnTo>
                <a:lnTo>
                  <a:pt x="161874" y="2974"/>
                </a:lnTo>
                <a:lnTo>
                  <a:pt x="173174" y="10524"/>
                </a:lnTo>
                <a:lnTo>
                  <a:pt x="180674" y="22549"/>
                </a:lnTo>
                <a:lnTo>
                  <a:pt x="182949" y="29324"/>
                </a:lnTo>
                <a:lnTo>
                  <a:pt x="234149" y="252174"/>
                </a:lnTo>
                <a:lnTo>
                  <a:pt x="309202" y="252174"/>
                </a:lnTo>
                <a:lnTo>
                  <a:pt x="313018" y="268724"/>
                </a:lnTo>
                <a:close/>
              </a:path>
              <a:path w="421640" h="693420">
                <a:moveTo>
                  <a:pt x="309202" y="252174"/>
                </a:moveTo>
                <a:lnTo>
                  <a:pt x="234149" y="252174"/>
                </a:lnTo>
                <a:lnTo>
                  <a:pt x="243174" y="249924"/>
                </a:lnTo>
                <a:lnTo>
                  <a:pt x="197249" y="51924"/>
                </a:lnTo>
                <a:lnTo>
                  <a:pt x="213824" y="10524"/>
                </a:lnTo>
                <a:lnTo>
                  <a:pt x="220599" y="9024"/>
                </a:lnTo>
                <a:lnTo>
                  <a:pt x="226599" y="7499"/>
                </a:lnTo>
                <a:lnTo>
                  <a:pt x="239399" y="10524"/>
                </a:lnTo>
                <a:lnTo>
                  <a:pt x="249974" y="18799"/>
                </a:lnTo>
                <a:lnTo>
                  <a:pt x="257474" y="30099"/>
                </a:lnTo>
                <a:lnTo>
                  <a:pt x="259724" y="37599"/>
                </a:lnTo>
                <a:lnTo>
                  <a:pt x="309202" y="252174"/>
                </a:lnTo>
                <a:close/>
              </a:path>
              <a:path w="421640" h="693420">
                <a:moveTo>
                  <a:pt x="317013" y="286049"/>
                </a:moveTo>
                <a:lnTo>
                  <a:pt x="88849" y="286049"/>
                </a:lnTo>
                <a:lnTo>
                  <a:pt x="100124" y="283049"/>
                </a:lnTo>
                <a:lnTo>
                  <a:pt x="57224" y="97099"/>
                </a:lnTo>
                <a:lnTo>
                  <a:pt x="73774" y="55674"/>
                </a:lnTo>
                <a:lnTo>
                  <a:pt x="80549" y="54199"/>
                </a:lnTo>
                <a:lnTo>
                  <a:pt x="86599" y="52699"/>
                </a:lnTo>
                <a:lnTo>
                  <a:pt x="117449" y="75249"/>
                </a:lnTo>
                <a:lnTo>
                  <a:pt x="162624" y="268724"/>
                </a:lnTo>
                <a:lnTo>
                  <a:pt x="313018" y="268724"/>
                </a:lnTo>
                <a:lnTo>
                  <a:pt x="317013" y="286049"/>
                </a:lnTo>
                <a:close/>
              </a:path>
              <a:path w="421640" h="693420">
                <a:moveTo>
                  <a:pt x="161874" y="693323"/>
                </a:moveTo>
                <a:lnTo>
                  <a:pt x="121974" y="523173"/>
                </a:lnTo>
                <a:lnTo>
                  <a:pt x="118199" y="523173"/>
                </a:lnTo>
                <a:lnTo>
                  <a:pt x="105399" y="520923"/>
                </a:lnTo>
                <a:lnTo>
                  <a:pt x="90349" y="512648"/>
                </a:lnTo>
                <a:lnTo>
                  <a:pt x="78299" y="496824"/>
                </a:lnTo>
                <a:lnTo>
                  <a:pt x="74549" y="484799"/>
                </a:lnTo>
                <a:lnTo>
                  <a:pt x="64774" y="442624"/>
                </a:lnTo>
                <a:lnTo>
                  <a:pt x="42174" y="347024"/>
                </a:lnTo>
                <a:lnTo>
                  <a:pt x="34624" y="313924"/>
                </a:lnTo>
                <a:lnTo>
                  <a:pt x="31624" y="298849"/>
                </a:lnTo>
                <a:lnTo>
                  <a:pt x="774" y="167099"/>
                </a:lnTo>
                <a:lnTo>
                  <a:pt x="16574" y="128724"/>
                </a:lnTo>
                <a:lnTo>
                  <a:pt x="27874" y="125699"/>
                </a:lnTo>
                <a:lnTo>
                  <a:pt x="39924" y="128724"/>
                </a:lnTo>
                <a:lnTo>
                  <a:pt x="49674" y="136249"/>
                </a:lnTo>
                <a:lnTo>
                  <a:pt x="56499" y="146774"/>
                </a:lnTo>
                <a:lnTo>
                  <a:pt x="58724" y="153549"/>
                </a:lnTo>
                <a:lnTo>
                  <a:pt x="88849" y="286049"/>
                </a:lnTo>
                <a:lnTo>
                  <a:pt x="317013" y="286049"/>
                </a:lnTo>
                <a:lnTo>
                  <a:pt x="322224" y="308649"/>
                </a:lnTo>
                <a:lnTo>
                  <a:pt x="402873" y="308649"/>
                </a:lnTo>
                <a:lnTo>
                  <a:pt x="387699" y="398974"/>
                </a:lnTo>
                <a:lnTo>
                  <a:pt x="365874" y="453174"/>
                </a:lnTo>
                <a:lnTo>
                  <a:pt x="334999" y="476524"/>
                </a:lnTo>
                <a:lnTo>
                  <a:pt x="328224" y="478774"/>
                </a:lnTo>
                <a:lnTo>
                  <a:pt x="366649" y="645898"/>
                </a:lnTo>
                <a:lnTo>
                  <a:pt x="161874" y="693323"/>
                </a:lnTo>
                <a:close/>
              </a:path>
              <a:path w="421640" h="693420">
                <a:moveTo>
                  <a:pt x="402873" y="308649"/>
                </a:moveTo>
                <a:lnTo>
                  <a:pt x="322224" y="308649"/>
                </a:lnTo>
                <a:lnTo>
                  <a:pt x="328999" y="282299"/>
                </a:lnTo>
                <a:lnTo>
                  <a:pt x="344049" y="241649"/>
                </a:lnTo>
                <a:lnTo>
                  <a:pt x="373424" y="194949"/>
                </a:lnTo>
                <a:lnTo>
                  <a:pt x="410299" y="178399"/>
                </a:lnTo>
                <a:lnTo>
                  <a:pt x="411799" y="179149"/>
                </a:lnTo>
                <a:lnTo>
                  <a:pt x="417074" y="181399"/>
                </a:lnTo>
                <a:lnTo>
                  <a:pt x="421599" y="190449"/>
                </a:lnTo>
                <a:lnTo>
                  <a:pt x="421599" y="205499"/>
                </a:lnTo>
                <a:lnTo>
                  <a:pt x="420849" y="209274"/>
                </a:lnTo>
                <a:lnTo>
                  <a:pt x="405024" y="295849"/>
                </a:lnTo>
                <a:lnTo>
                  <a:pt x="402873" y="308649"/>
                </a:lnTo>
                <a:close/>
              </a:path>
            </a:pathLst>
          </a:custGeom>
          <a:solidFill>
            <a:srgbClr val="EFC1AA"/>
          </a:solidFill>
        </p:spPr>
        <p:txBody>
          <a:bodyPr wrap="square" lIns="0" tIns="0" rIns="0" bIns="0" rtlCol="0"/>
          <a:lstStyle/>
          <a:p>
            <a:endParaRPr sz="2400"/>
          </a:p>
        </p:txBody>
      </p:sp>
      <p:sp>
        <p:nvSpPr>
          <p:cNvPr id="23" name="object 23"/>
          <p:cNvSpPr/>
          <p:nvPr/>
        </p:nvSpPr>
        <p:spPr>
          <a:xfrm>
            <a:off x="10069013" y="6235654"/>
            <a:ext cx="353332" cy="329199"/>
          </a:xfrm>
          <a:prstGeom prst="rect">
            <a:avLst/>
          </a:prstGeom>
          <a:blipFill>
            <a:blip r:embed="rId9" cstate="print"/>
            <a:stretch>
              <a:fillRect/>
            </a:stretch>
          </a:blipFill>
        </p:spPr>
        <p:txBody>
          <a:bodyPr wrap="square" lIns="0" tIns="0" rIns="0" bIns="0" rtlCol="0"/>
          <a:lstStyle/>
          <a:p>
            <a:endParaRPr sz="2400"/>
          </a:p>
        </p:txBody>
      </p:sp>
      <p:sp>
        <p:nvSpPr>
          <p:cNvPr id="24" name="object 24"/>
          <p:cNvSpPr/>
          <p:nvPr/>
        </p:nvSpPr>
        <p:spPr>
          <a:xfrm>
            <a:off x="10167379" y="6596987"/>
            <a:ext cx="290405" cy="133773"/>
          </a:xfrm>
          <a:custGeom>
            <a:avLst/>
            <a:gdLst/>
            <a:ahLst/>
            <a:cxnLst/>
            <a:rect l="l" t="t" r="r" b="b"/>
            <a:pathLst>
              <a:path w="217804" h="100329">
                <a:moveTo>
                  <a:pt x="12049" y="100124"/>
                </a:moveTo>
                <a:lnTo>
                  <a:pt x="0" y="47424"/>
                </a:lnTo>
                <a:lnTo>
                  <a:pt x="205524" y="0"/>
                </a:lnTo>
                <a:lnTo>
                  <a:pt x="217574" y="52699"/>
                </a:lnTo>
                <a:lnTo>
                  <a:pt x="12049" y="100124"/>
                </a:lnTo>
                <a:close/>
              </a:path>
            </a:pathLst>
          </a:custGeom>
          <a:solidFill>
            <a:srgbClr val="D3A08C"/>
          </a:solidFill>
        </p:spPr>
        <p:txBody>
          <a:bodyPr wrap="square" lIns="0" tIns="0" rIns="0" bIns="0" rtlCol="0"/>
          <a:lstStyle/>
          <a:p>
            <a:endParaRPr sz="2400"/>
          </a:p>
        </p:txBody>
      </p:sp>
      <p:sp>
        <p:nvSpPr>
          <p:cNvPr id="25" name="object 25"/>
          <p:cNvSpPr/>
          <p:nvPr/>
        </p:nvSpPr>
        <p:spPr>
          <a:xfrm>
            <a:off x="10144280" y="6632120"/>
            <a:ext cx="375920" cy="159173"/>
          </a:xfrm>
          <a:custGeom>
            <a:avLst/>
            <a:gdLst/>
            <a:ahLst/>
            <a:cxnLst/>
            <a:rect l="l" t="t" r="r" b="b"/>
            <a:pathLst>
              <a:path w="281940" h="119379">
                <a:moveTo>
                  <a:pt x="13574" y="118949"/>
                </a:moveTo>
                <a:lnTo>
                  <a:pt x="0" y="61749"/>
                </a:lnTo>
                <a:lnTo>
                  <a:pt x="268774" y="0"/>
                </a:lnTo>
                <a:lnTo>
                  <a:pt x="281574" y="56449"/>
                </a:lnTo>
                <a:lnTo>
                  <a:pt x="13574" y="118949"/>
                </a:lnTo>
                <a:close/>
              </a:path>
            </a:pathLst>
          </a:custGeom>
          <a:solidFill>
            <a:srgbClr val="993BA3"/>
          </a:solidFill>
        </p:spPr>
        <p:txBody>
          <a:bodyPr wrap="square" lIns="0" tIns="0" rIns="0" bIns="0" rtlCol="0"/>
          <a:lstStyle/>
          <a:p>
            <a:endParaRPr sz="2400"/>
          </a:p>
        </p:txBody>
      </p:sp>
      <p:sp>
        <p:nvSpPr>
          <p:cNvPr id="26" name="object 26"/>
          <p:cNvSpPr/>
          <p:nvPr/>
        </p:nvSpPr>
        <p:spPr>
          <a:xfrm>
            <a:off x="10158346" y="6691353"/>
            <a:ext cx="397087" cy="166793"/>
          </a:xfrm>
          <a:custGeom>
            <a:avLst/>
            <a:gdLst/>
            <a:ahLst/>
            <a:cxnLst/>
            <a:rect l="l" t="t" r="r" b="b"/>
            <a:pathLst>
              <a:path w="297815" h="125095">
                <a:moveTo>
                  <a:pt x="297374" y="124949"/>
                </a:moveTo>
                <a:lnTo>
                  <a:pt x="14324" y="124949"/>
                </a:lnTo>
                <a:lnTo>
                  <a:pt x="0" y="61724"/>
                </a:lnTo>
                <a:lnTo>
                  <a:pt x="267999" y="0"/>
                </a:lnTo>
                <a:lnTo>
                  <a:pt x="297374" y="124949"/>
                </a:lnTo>
                <a:close/>
              </a:path>
            </a:pathLst>
          </a:custGeom>
          <a:solidFill>
            <a:srgbClr val="5B268E"/>
          </a:solidFill>
        </p:spPr>
        <p:txBody>
          <a:bodyPr wrap="square" lIns="0" tIns="0" rIns="0" bIns="0" rtlCol="0"/>
          <a:lstStyle/>
          <a:p>
            <a:endParaRPr sz="2400"/>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
            <a:ext cx="12191999" cy="4746493"/>
          </a:xfrm>
          <a:prstGeom prst="rect">
            <a:avLst/>
          </a:prstGeom>
        </p:spPr>
      </p:pic>
    </p:spTree>
    <p:extLst>
      <p:ext uri="{BB962C8B-B14F-4D97-AF65-F5344CB8AC3E}">
        <p14:creationId xmlns:p14="http://schemas.microsoft.com/office/powerpoint/2010/main" val="232871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6553" y="737896"/>
            <a:ext cx="11763710" cy="5103106"/>
          </a:xfrm>
          <a:prstGeom prst="rect">
            <a:avLst/>
          </a:prstGeom>
        </p:spPr>
        <p:txBody>
          <a:bodyPr vert="horz" wrap="square" lIns="0" tIns="664633" rIns="0" bIns="0" rtlCol="0">
            <a:spAutoFit/>
          </a:bodyPr>
          <a:lstStyle/>
          <a:p>
            <a:pPr marL="16933">
              <a:spcBef>
                <a:spcPts val="5233"/>
              </a:spcBef>
            </a:pPr>
            <a:r>
              <a:rPr lang="en-IN" b="0" dirty="0" smtClean="0"/>
              <a:t>During the rehabilitation works of the last two years, most of the items needed by the rehabilitation camps had been done mainly through WhatsApp and using Phone Calls.</a:t>
            </a:r>
            <a:br>
              <a:rPr lang="en-IN" b="0" dirty="0" smtClean="0"/>
            </a:br>
            <a:r>
              <a:rPr lang="en-IN" b="0" dirty="0" smtClean="0"/>
              <a:t/>
            </a:r>
            <a:br>
              <a:rPr lang="en-IN" b="0" dirty="0" smtClean="0"/>
            </a:br>
            <a:r>
              <a:rPr lang="en-IN" b="0" dirty="0"/>
              <a:t>The efficiency of such methods in the more complicated process like in the Rehabilitation works are much important</a:t>
            </a:r>
            <a:r>
              <a:rPr lang="en-IN" b="0" dirty="0" smtClean="0"/>
              <a:t>.</a:t>
            </a:r>
            <a:br>
              <a:rPr lang="en-IN" b="0" dirty="0" smtClean="0"/>
            </a:br>
            <a:r>
              <a:rPr lang="en-IN" b="0" dirty="0"/>
              <a:t/>
            </a:r>
            <a:br>
              <a:rPr lang="en-IN" b="0" dirty="0"/>
            </a:br>
            <a:r>
              <a:rPr lang="en-IN" b="0" dirty="0"/>
              <a:t>So, we together are putting forward an proposal to implement such a system having specific modules for user of each and every type and also connected with a centralised database that could be accessed by all of the users. </a:t>
            </a:r>
            <a:r>
              <a:rPr lang="en-IN" b="0" dirty="0" smtClean="0"/>
              <a:t/>
            </a:r>
            <a:br>
              <a:rPr lang="en-IN" b="0" dirty="0" smtClean="0"/>
            </a:br>
            <a:endParaRPr b="0" dirty="0"/>
          </a:p>
        </p:txBody>
      </p:sp>
      <p:sp>
        <p:nvSpPr>
          <p:cNvPr id="5" name="Rectangle 4"/>
          <p:cNvSpPr/>
          <p:nvPr/>
        </p:nvSpPr>
        <p:spPr>
          <a:xfrm>
            <a:off x="0" y="230064"/>
            <a:ext cx="9394944" cy="1015663"/>
          </a:xfrm>
          <a:prstGeom prst="rect">
            <a:avLst/>
          </a:prstGeom>
          <a:noFill/>
        </p:spPr>
        <p:txBody>
          <a:bodyPr wrap="none" lIns="91440" tIns="45720" rIns="91440" bIns="45720">
            <a:spAutoFit/>
          </a:bodyPr>
          <a:lstStyle/>
          <a:p>
            <a:pPr algn="ctr"/>
            <a:r>
              <a:rPr lang="en-US" sz="6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IDEA BEHIND THE PROPOSAL</a:t>
            </a:r>
            <a:endPar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6053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9" y="131965"/>
            <a:ext cx="10791044" cy="6726019"/>
          </a:xfrm>
          <a:prstGeom prst="rect">
            <a:avLst/>
          </a:prstGeom>
          <a:blipFill>
            <a:blip r:embed="rId2" cstate="print"/>
            <a:stretch>
              <a:fillRect/>
            </a:stretch>
          </a:blipFill>
        </p:spPr>
        <p:txBody>
          <a:bodyPr wrap="square" lIns="0" tIns="0" rIns="0" bIns="0" rtlCol="0"/>
          <a:lstStyle/>
          <a:p>
            <a:endParaRPr sz="2400"/>
          </a:p>
        </p:txBody>
      </p:sp>
      <p:sp>
        <p:nvSpPr>
          <p:cNvPr id="3" name="object 3"/>
          <p:cNvSpPr/>
          <p:nvPr/>
        </p:nvSpPr>
        <p:spPr>
          <a:xfrm>
            <a:off x="69" y="1"/>
            <a:ext cx="10791612" cy="6858847"/>
          </a:xfrm>
          <a:custGeom>
            <a:avLst/>
            <a:gdLst/>
            <a:ahLst/>
            <a:cxnLst/>
            <a:rect l="l" t="t" r="r" b="b"/>
            <a:pathLst>
              <a:path w="8093709" h="5144135">
                <a:moveTo>
                  <a:pt x="5311512" y="5143539"/>
                </a:moveTo>
                <a:lnTo>
                  <a:pt x="0" y="5143539"/>
                </a:lnTo>
                <a:lnTo>
                  <a:pt x="0" y="0"/>
                </a:lnTo>
                <a:lnTo>
                  <a:pt x="7644957" y="0"/>
                </a:lnTo>
                <a:lnTo>
                  <a:pt x="7671507" y="46736"/>
                </a:lnTo>
                <a:lnTo>
                  <a:pt x="7722507" y="141041"/>
                </a:lnTo>
                <a:lnTo>
                  <a:pt x="7770557" y="236178"/>
                </a:lnTo>
                <a:lnTo>
                  <a:pt x="7815107" y="333031"/>
                </a:lnTo>
                <a:lnTo>
                  <a:pt x="7857107" y="430766"/>
                </a:lnTo>
                <a:lnTo>
                  <a:pt x="7895282" y="529803"/>
                </a:lnTo>
                <a:lnTo>
                  <a:pt x="7930407" y="630086"/>
                </a:lnTo>
                <a:lnTo>
                  <a:pt x="7962557" y="731253"/>
                </a:lnTo>
                <a:lnTo>
                  <a:pt x="7990832" y="833670"/>
                </a:lnTo>
                <a:lnTo>
                  <a:pt x="8016132" y="936968"/>
                </a:lnTo>
                <a:lnTo>
                  <a:pt x="8037982" y="1041152"/>
                </a:lnTo>
                <a:lnTo>
                  <a:pt x="8056007" y="1146165"/>
                </a:lnTo>
                <a:lnTo>
                  <a:pt x="8070581" y="1252012"/>
                </a:lnTo>
                <a:lnTo>
                  <a:pt x="8081706" y="1358742"/>
                </a:lnTo>
                <a:lnTo>
                  <a:pt x="8089456" y="1466304"/>
                </a:lnTo>
                <a:lnTo>
                  <a:pt x="8092881" y="1574749"/>
                </a:lnTo>
                <a:lnTo>
                  <a:pt x="8093281" y="1629234"/>
                </a:lnTo>
                <a:lnTo>
                  <a:pt x="8092881" y="1700766"/>
                </a:lnTo>
                <a:lnTo>
                  <a:pt x="8086431" y="1843108"/>
                </a:lnTo>
                <a:lnTo>
                  <a:pt x="8073581" y="1983683"/>
                </a:lnTo>
                <a:lnTo>
                  <a:pt x="8054307" y="2123425"/>
                </a:lnTo>
                <a:lnTo>
                  <a:pt x="8029457" y="2261453"/>
                </a:lnTo>
                <a:lnTo>
                  <a:pt x="7998157" y="2397710"/>
                </a:lnTo>
                <a:lnTo>
                  <a:pt x="7960832" y="2532294"/>
                </a:lnTo>
                <a:lnTo>
                  <a:pt x="7917982" y="2665194"/>
                </a:lnTo>
                <a:lnTo>
                  <a:pt x="7869532" y="2795944"/>
                </a:lnTo>
                <a:lnTo>
                  <a:pt x="7815532" y="2924969"/>
                </a:lnTo>
                <a:lnTo>
                  <a:pt x="7755957" y="3052243"/>
                </a:lnTo>
                <a:lnTo>
                  <a:pt x="7691232" y="3176993"/>
                </a:lnTo>
                <a:lnTo>
                  <a:pt x="7620932" y="3299593"/>
                </a:lnTo>
                <a:lnTo>
                  <a:pt x="7545508" y="3419993"/>
                </a:lnTo>
                <a:lnTo>
                  <a:pt x="7465333" y="3537892"/>
                </a:lnTo>
                <a:lnTo>
                  <a:pt x="7380083" y="3653617"/>
                </a:lnTo>
                <a:lnTo>
                  <a:pt x="7335483" y="3710192"/>
                </a:lnTo>
                <a:lnTo>
                  <a:pt x="7489903" y="4094691"/>
                </a:lnTo>
                <a:lnTo>
                  <a:pt x="6986159" y="4094691"/>
                </a:lnTo>
                <a:lnTo>
                  <a:pt x="6943284" y="4135816"/>
                </a:lnTo>
                <a:lnTo>
                  <a:pt x="6855834" y="4216391"/>
                </a:lnTo>
                <a:lnTo>
                  <a:pt x="6765434" y="4294841"/>
                </a:lnTo>
                <a:lnTo>
                  <a:pt x="6672384" y="4371566"/>
                </a:lnTo>
                <a:lnTo>
                  <a:pt x="6577234" y="4446116"/>
                </a:lnTo>
                <a:lnTo>
                  <a:pt x="6479085" y="4518591"/>
                </a:lnTo>
                <a:lnTo>
                  <a:pt x="6378385" y="4588865"/>
                </a:lnTo>
                <a:lnTo>
                  <a:pt x="6275510" y="4657440"/>
                </a:lnTo>
                <a:lnTo>
                  <a:pt x="6170485" y="4723465"/>
                </a:lnTo>
                <a:lnTo>
                  <a:pt x="6062885" y="4786890"/>
                </a:lnTo>
                <a:lnTo>
                  <a:pt x="5952711" y="4848615"/>
                </a:lnTo>
                <a:lnTo>
                  <a:pt x="5840886" y="4907765"/>
                </a:lnTo>
                <a:lnTo>
                  <a:pt x="5726836" y="4964340"/>
                </a:lnTo>
                <a:lnTo>
                  <a:pt x="5610686" y="5018765"/>
                </a:lnTo>
                <a:lnTo>
                  <a:pt x="5492412" y="5070639"/>
                </a:lnTo>
                <a:lnTo>
                  <a:pt x="5372387" y="5119914"/>
                </a:lnTo>
                <a:lnTo>
                  <a:pt x="5311512" y="5143539"/>
                </a:lnTo>
                <a:close/>
              </a:path>
              <a:path w="8093709" h="5144135">
                <a:moveTo>
                  <a:pt x="7550658" y="4245966"/>
                </a:moveTo>
                <a:lnTo>
                  <a:pt x="6986159" y="4094691"/>
                </a:lnTo>
                <a:lnTo>
                  <a:pt x="7489903" y="4094691"/>
                </a:lnTo>
                <a:lnTo>
                  <a:pt x="7550658" y="4245966"/>
                </a:lnTo>
                <a:close/>
              </a:path>
            </a:pathLst>
          </a:custGeom>
          <a:solidFill>
            <a:srgbClr val="FFFFFF"/>
          </a:solidFill>
        </p:spPr>
        <p:txBody>
          <a:bodyPr wrap="square" lIns="0" tIns="0" rIns="0" bIns="0" rtlCol="0"/>
          <a:lstStyle/>
          <a:p>
            <a:endParaRPr sz="2400"/>
          </a:p>
        </p:txBody>
      </p:sp>
      <p:sp>
        <p:nvSpPr>
          <p:cNvPr id="4" name="object 4"/>
          <p:cNvSpPr txBox="1">
            <a:spLocks noGrp="1"/>
          </p:cNvSpPr>
          <p:nvPr>
            <p:ph type="title"/>
          </p:nvPr>
        </p:nvSpPr>
        <p:spPr>
          <a:xfrm>
            <a:off x="361277" y="339037"/>
            <a:ext cx="6738222" cy="632651"/>
          </a:xfrm>
          <a:prstGeom prst="rect">
            <a:avLst/>
          </a:prstGeom>
        </p:spPr>
        <p:txBody>
          <a:bodyPr vert="horz" wrap="square" lIns="0" tIns="16933" rIns="0" bIns="0" rtlCol="0">
            <a:spAutoFit/>
          </a:bodyPr>
          <a:lstStyle/>
          <a:p>
            <a:pPr marL="16933">
              <a:spcBef>
                <a:spcPts val="133"/>
              </a:spcBef>
            </a:pPr>
            <a:r>
              <a:rPr lang="en-IN" sz="4000" b="0" dirty="0" smtClean="0">
                <a:solidFill>
                  <a:srgbClr val="3B77D8"/>
                </a:solidFill>
              </a:rPr>
              <a:t>Steps of Implementation</a:t>
            </a:r>
            <a:endParaRPr sz="4000" dirty="0"/>
          </a:p>
        </p:txBody>
      </p:sp>
      <p:sp>
        <p:nvSpPr>
          <p:cNvPr id="5" name="object 5"/>
          <p:cNvSpPr/>
          <p:nvPr/>
        </p:nvSpPr>
        <p:spPr>
          <a:xfrm>
            <a:off x="490210" y="1804032"/>
            <a:ext cx="2990427" cy="2694093"/>
          </a:xfrm>
          <a:custGeom>
            <a:avLst/>
            <a:gdLst/>
            <a:ahLst/>
            <a:cxnLst/>
            <a:rect l="l" t="t" r="r" b="b"/>
            <a:pathLst>
              <a:path w="2242820" h="2020570">
                <a:moveTo>
                  <a:pt x="1633531" y="2020195"/>
                </a:moveTo>
                <a:lnTo>
                  <a:pt x="0" y="2020195"/>
                </a:lnTo>
                <a:lnTo>
                  <a:pt x="0" y="0"/>
                </a:lnTo>
                <a:lnTo>
                  <a:pt x="1633531" y="0"/>
                </a:lnTo>
                <a:lnTo>
                  <a:pt x="2242195" y="1010097"/>
                </a:lnTo>
                <a:lnTo>
                  <a:pt x="1633531" y="2020195"/>
                </a:lnTo>
                <a:close/>
              </a:path>
            </a:pathLst>
          </a:custGeom>
          <a:solidFill>
            <a:srgbClr val="F48517"/>
          </a:solidFill>
        </p:spPr>
        <p:txBody>
          <a:bodyPr wrap="square" lIns="0" tIns="0" rIns="0" bIns="0" rtlCol="0"/>
          <a:lstStyle/>
          <a:p>
            <a:endParaRPr sz="2400"/>
          </a:p>
        </p:txBody>
      </p:sp>
      <p:sp>
        <p:nvSpPr>
          <p:cNvPr id="6" name="object 6"/>
          <p:cNvSpPr txBox="1"/>
          <p:nvPr/>
        </p:nvSpPr>
        <p:spPr>
          <a:xfrm>
            <a:off x="592099" y="2424223"/>
            <a:ext cx="2501305" cy="1453710"/>
          </a:xfrm>
          <a:prstGeom prst="rect">
            <a:avLst/>
          </a:prstGeom>
        </p:spPr>
        <p:txBody>
          <a:bodyPr vert="horz" wrap="square" lIns="0" tIns="16933" rIns="0" bIns="0" rtlCol="0">
            <a:spAutoFit/>
          </a:bodyPr>
          <a:lstStyle/>
          <a:p>
            <a:pPr marL="16933">
              <a:spcBef>
                <a:spcPts val="133"/>
              </a:spcBef>
            </a:pPr>
            <a:r>
              <a:rPr lang="en-IN" sz="1867" dirty="0" smtClean="0">
                <a:solidFill>
                  <a:schemeClr val="bg1"/>
                </a:solidFill>
                <a:latin typeface="Trebuchet MS"/>
                <a:cs typeface="Trebuchet MS"/>
              </a:rPr>
              <a:t>The administrator registers the users into the system and then provides credentials to them.</a:t>
            </a:r>
            <a:endParaRPr sz="1867" dirty="0">
              <a:solidFill>
                <a:schemeClr val="bg1"/>
              </a:solidFill>
              <a:latin typeface="Trebuchet MS"/>
              <a:cs typeface="Trebuchet MS"/>
            </a:endParaRPr>
          </a:p>
        </p:txBody>
      </p:sp>
      <p:sp>
        <p:nvSpPr>
          <p:cNvPr id="7" name="object 7"/>
          <p:cNvSpPr/>
          <p:nvPr/>
        </p:nvSpPr>
        <p:spPr>
          <a:xfrm>
            <a:off x="2901403" y="1804032"/>
            <a:ext cx="3124200" cy="2694093"/>
          </a:xfrm>
          <a:custGeom>
            <a:avLst/>
            <a:gdLst/>
            <a:ahLst/>
            <a:cxnLst/>
            <a:rect l="l" t="t" r="r" b="b"/>
            <a:pathLst>
              <a:path w="2286000" h="2020570">
                <a:moveTo>
                  <a:pt x="1682296" y="2020195"/>
                </a:moveTo>
                <a:lnTo>
                  <a:pt x="0" y="2020195"/>
                </a:lnTo>
                <a:lnTo>
                  <a:pt x="603098" y="1010097"/>
                </a:lnTo>
                <a:lnTo>
                  <a:pt x="0" y="0"/>
                </a:lnTo>
                <a:lnTo>
                  <a:pt x="1682296" y="0"/>
                </a:lnTo>
                <a:lnTo>
                  <a:pt x="2285395" y="1010097"/>
                </a:lnTo>
                <a:lnTo>
                  <a:pt x="1682296" y="2020195"/>
                </a:lnTo>
                <a:close/>
              </a:path>
            </a:pathLst>
          </a:custGeom>
          <a:solidFill>
            <a:srgbClr val="52C4BF"/>
          </a:solidFill>
        </p:spPr>
        <p:txBody>
          <a:bodyPr wrap="square" lIns="0" tIns="0" rIns="0" bIns="0" rtlCol="0"/>
          <a:lstStyle/>
          <a:p>
            <a:endParaRPr sz="2400"/>
          </a:p>
        </p:txBody>
      </p:sp>
      <p:sp>
        <p:nvSpPr>
          <p:cNvPr id="8" name="object 8"/>
          <p:cNvSpPr txBox="1"/>
          <p:nvPr/>
        </p:nvSpPr>
        <p:spPr>
          <a:xfrm>
            <a:off x="3755671" y="2643755"/>
            <a:ext cx="2136159" cy="879066"/>
          </a:xfrm>
          <a:prstGeom prst="rect">
            <a:avLst/>
          </a:prstGeom>
        </p:spPr>
        <p:txBody>
          <a:bodyPr vert="horz" wrap="square" lIns="0" tIns="16933" rIns="0" bIns="0" rtlCol="0">
            <a:spAutoFit/>
          </a:bodyPr>
          <a:lstStyle/>
          <a:p>
            <a:pPr marL="16933">
              <a:spcBef>
                <a:spcPts val="133"/>
              </a:spcBef>
            </a:pPr>
            <a:r>
              <a:rPr lang="en-IN" sz="1867" dirty="0" smtClean="0">
                <a:solidFill>
                  <a:schemeClr val="bg1"/>
                </a:solidFill>
                <a:latin typeface="Trebuchet MS"/>
                <a:cs typeface="Trebuchet MS"/>
              </a:rPr>
              <a:t>The users login with their provided credentials.</a:t>
            </a:r>
            <a:endParaRPr sz="1867" dirty="0">
              <a:solidFill>
                <a:schemeClr val="bg1"/>
              </a:solidFill>
              <a:latin typeface="Trebuchet MS"/>
              <a:cs typeface="Trebuchet MS"/>
            </a:endParaRPr>
          </a:p>
        </p:txBody>
      </p:sp>
      <p:sp>
        <p:nvSpPr>
          <p:cNvPr id="9" name="object 9"/>
          <p:cNvSpPr/>
          <p:nvPr/>
        </p:nvSpPr>
        <p:spPr>
          <a:xfrm>
            <a:off x="5402707" y="1804032"/>
            <a:ext cx="3320513" cy="2694093"/>
          </a:xfrm>
          <a:custGeom>
            <a:avLst/>
            <a:gdLst/>
            <a:ahLst/>
            <a:cxnLst/>
            <a:rect l="l" t="t" r="r" b="b"/>
            <a:pathLst>
              <a:path w="2286000" h="2020570">
                <a:moveTo>
                  <a:pt x="1682296" y="2020195"/>
                </a:moveTo>
                <a:lnTo>
                  <a:pt x="0" y="2020195"/>
                </a:lnTo>
                <a:lnTo>
                  <a:pt x="603098" y="1010097"/>
                </a:lnTo>
                <a:lnTo>
                  <a:pt x="0" y="0"/>
                </a:lnTo>
                <a:lnTo>
                  <a:pt x="1682296" y="0"/>
                </a:lnTo>
                <a:lnTo>
                  <a:pt x="2285395" y="1010097"/>
                </a:lnTo>
                <a:lnTo>
                  <a:pt x="1682296" y="2020195"/>
                </a:lnTo>
                <a:close/>
              </a:path>
            </a:pathLst>
          </a:custGeom>
          <a:solidFill>
            <a:srgbClr val="993BA3"/>
          </a:solidFill>
        </p:spPr>
        <p:txBody>
          <a:bodyPr wrap="square" lIns="0" tIns="0" rIns="0" bIns="0" rtlCol="0"/>
          <a:lstStyle/>
          <a:p>
            <a:endParaRPr sz="2400"/>
          </a:p>
        </p:txBody>
      </p:sp>
      <p:sp>
        <p:nvSpPr>
          <p:cNvPr id="10" name="object 10"/>
          <p:cNvSpPr txBox="1"/>
          <p:nvPr/>
        </p:nvSpPr>
        <p:spPr>
          <a:xfrm>
            <a:off x="6352001" y="2500094"/>
            <a:ext cx="1982906" cy="1166387"/>
          </a:xfrm>
          <a:prstGeom prst="rect">
            <a:avLst/>
          </a:prstGeom>
        </p:spPr>
        <p:txBody>
          <a:bodyPr vert="horz" wrap="square" lIns="0" tIns="16933" rIns="0" bIns="0" rtlCol="0">
            <a:spAutoFit/>
          </a:bodyPr>
          <a:lstStyle/>
          <a:p>
            <a:pPr marL="16933">
              <a:spcBef>
                <a:spcPts val="133"/>
              </a:spcBef>
            </a:pPr>
            <a:r>
              <a:rPr lang="en-IN" sz="1867" spc="67" dirty="0" smtClean="0">
                <a:solidFill>
                  <a:srgbClr val="FFFFFF"/>
                </a:solidFill>
                <a:latin typeface="Trebuchet MS"/>
                <a:cs typeface="Trebuchet MS"/>
              </a:rPr>
              <a:t>The users of the system gives the requests or orders.</a:t>
            </a:r>
            <a:endParaRPr sz="1867" dirty="0">
              <a:latin typeface="Trebuchet MS"/>
              <a:cs typeface="Trebuchet MS"/>
            </a:endParaRPr>
          </a:p>
        </p:txBody>
      </p:sp>
      <p:sp>
        <p:nvSpPr>
          <p:cNvPr id="11" name="object 11"/>
          <p:cNvSpPr/>
          <p:nvPr/>
        </p:nvSpPr>
        <p:spPr>
          <a:xfrm>
            <a:off x="9978214" y="4773189"/>
            <a:ext cx="2213761" cy="2084795"/>
          </a:xfrm>
          <a:prstGeom prst="rect">
            <a:avLst/>
          </a:prstGeom>
          <a:blipFill>
            <a:blip r:embed="rId3"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242139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8" y="132066"/>
            <a:ext cx="8790781" cy="672591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8" y="69"/>
            <a:ext cx="11683640" cy="685798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278825" y="352560"/>
            <a:ext cx="7675036" cy="1081492"/>
          </a:xfrm>
          <a:prstGeom prst="rect">
            <a:avLst/>
          </a:prstGeom>
        </p:spPr>
        <p:txBody>
          <a:bodyPr vert="horz" wrap="square" lIns="0" tIns="16933" rIns="0" bIns="0" rtlCol="0">
            <a:spAutoFit/>
          </a:bodyPr>
          <a:lstStyle/>
          <a:p>
            <a:pPr marL="16933">
              <a:lnSpc>
                <a:spcPts val="8306"/>
              </a:lnSpc>
              <a:spcBef>
                <a:spcPts val="133"/>
              </a:spcBef>
            </a:pPr>
            <a:r>
              <a:rPr lang="en-IN" sz="6933" b="0" dirty="0" smtClean="0">
                <a:solidFill>
                  <a:srgbClr val="F48517"/>
                </a:solidFill>
              </a:rPr>
              <a:t>1.Login Module</a:t>
            </a:r>
            <a:endParaRPr sz="6933" dirty="0"/>
          </a:p>
        </p:txBody>
      </p:sp>
      <p:sp>
        <p:nvSpPr>
          <p:cNvPr id="5" name="object 5"/>
          <p:cNvSpPr txBox="1"/>
          <p:nvPr/>
        </p:nvSpPr>
        <p:spPr>
          <a:xfrm>
            <a:off x="278825" y="1666115"/>
            <a:ext cx="7271506" cy="3907907"/>
          </a:xfrm>
          <a:prstGeom prst="rect">
            <a:avLst/>
          </a:prstGeom>
        </p:spPr>
        <p:txBody>
          <a:bodyPr vert="horz" wrap="square" lIns="0" tIns="16933" rIns="0" bIns="0" rtlCol="0">
            <a:spAutoFit/>
          </a:bodyPr>
          <a:lstStyle/>
          <a:p>
            <a:pPr marL="359833" indent="-342900" defTabSz="1219170">
              <a:spcBef>
                <a:spcPts val="133"/>
              </a:spcBef>
              <a:buFont typeface="Wingdings" panose="05000000000000000000" pitchFamily="2" charset="2"/>
              <a:buChar char="ü"/>
            </a:pPr>
            <a:r>
              <a:rPr lang="en-IN" sz="2800" dirty="0" smtClean="0">
                <a:solidFill>
                  <a:srgbClr val="464F67"/>
                </a:solidFill>
                <a:latin typeface="Trebuchet MS"/>
                <a:cs typeface="Trebuchet MS"/>
              </a:rPr>
              <a:t>At the beginning of the operation of such a system admin, who’s a Officer himself add or register other Officers or Rehabilitation Camps or Public Users etc.</a:t>
            </a:r>
          </a:p>
          <a:p>
            <a:pPr marL="359833" indent="-342900" defTabSz="1219170">
              <a:spcBef>
                <a:spcPts val="133"/>
              </a:spcBef>
              <a:buFont typeface="Wingdings" panose="05000000000000000000" pitchFamily="2" charset="2"/>
              <a:buChar char="ü"/>
            </a:pPr>
            <a:r>
              <a:rPr lang="en-IN" sz="2800" dirty="0" smtClean="0">
                <a:solidFill>
                  <a:srgbClr val="464F67"/>
                </a:solidFill>
                <a:latin typeface="Trebuchet MS"/>
                <a:cs typeface="Trebuchet MS"/>
              </a:rPr>
              <a:t>Then the registered users are provided with their own usernames and passwords.</a:t>
            </a:r>
          </a:p>
          <a:p>
            <a:pPr marL="359833" indent="-342900" defTabSz="1219170">
              <a:spcBef>
                <a:spcPts val="133"/>
              </a:spcBef>
              <a:buFont typeface="Wingdings" panose="05000000000000000000" pitchFamily="2" charset="2"/>
              <a:buChar char="ü"/>
            </a:pPr>
            <a:r>
              <a:rPr lang="en-IN" sz="2800" dirty="0" smtClean="0">
                <a:solidFill>
                  <a:srgbClr val="464F67"/>
                </a:solidFill>
                <a:latin typeface="Trebuchet MS"/>
                <a:cs typeface="Trebuchet MS"/>
              </a:rPr>
              <a:t>And with these provided credentials they could log-in into the system and could perform their needed operations</a:t>
            </a:r>
            <a:r>
              <a:rPr lang="en-IN" sz="2400" dirty="0" smtClean="0">
                <a:solidFill>
                  <a:srgbClr val="464F67"/>
                </a:solidFill>
                <a:latin typeface="Trebuchet MS"/>
                <a:cs typeface="Trebuchet MS"/>
              </a:rPr>
              <a:t>. </a:t>
            </a:r>
            <a:endParaRPr sz="2400" dirty="0">
              <a:solidFill>
                <a:prstClr val="black"/>
              </a:solidFill>
              <a:latin typeface="Trebuchet MS"/>
              <a:cs typeface="Trebuchet MS"/>
            </a:endParaRPr>
          </a:p>
        </p:txBody>
      </p:sp>
    </p:spTree>
    <p:extLst>
      <p:ext uri="{BB962C8B-B14F-4D97-AF65-F5344CB8AC3E}">
        <p14:creationId xmlns:p14="http://schemas.microsoft.com/office/powerpoint/2010/main" val="194552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pPr defTabSz="1219170"/>
            <a:endParaRPr sz="2400">
              <a:solidFill>
                <a:prstClr val="black"/>
              </a:solidFill>
              <a:latin typeface="Calibri"/>
            </a:endParaRPr>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pPr defTabSz="1219170"/>
            <a:endParaRPr sz="2400">
              <a:solidFill>
                <a:prstClr val="black"/>
              </a:solidFill>
              <a:latin typeface="Calibri"/>
            </a:endParaRPr>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pPr defTabSz="1219170"/>
            <a:endParaRPr sz="2400">
              <a:solidFill>
                <a:prstClr val="black"/>
              </a:solidFill>
              <a:latin typeface="Calibri"/>
            </a:endParaRPr>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pPr defTabSz="1219170"/>
            <a:endParaRPr sz="2400">
              <a:solidFill>
                <a:prstClr val="black"/>
              </a:solidFill>
              <a:latin typeface="Calibri"/>
            </a:endParaRPr>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pPr defTabSz="1219170"/>
            <a:endParaRPr sz="2400">
              <a:solidFill>
                <a:prstClr val="black"/>
              </a:solidFill>
              <a:latin typeface="Calibri"/>
            </a:endParaRPr>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pPr defTabSz="1219170"/>
            <a:endParaRPr sz="2400">
              <a:solidFill>
                <a:prstClr val="black"/>
              </a:solidFill>
              <a:latin typeface="Calibri"/>
            </a:endParaRPr>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pPr defTabSz="1219170"/>
            <a:endParaRPr sz="2400">
              <a:solidFill>
                <a:prstClr val="black"/>
              </a:solidFill>
              <a:latin typeface="Calibri"/>
            </a:endParaRPr>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pPr defTabSz="1219170"/>
            <a:endParaRPr sz="2400">
              <a:solidFill>
                <a:prstClr val="black"/>
              </a:solidFill>
              <a:latin typeface="Calibri"/>
            </a:endParaRPr>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pPr defTabSz="1219170"/>
            <a:endParaRPr sz="2400">
              <a:solidFill>
                <a:prstClr val="black"/>
              </a:solidFill>
              <a:latin typeface="Calibri"/>
            </a:endParaRPr>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pPr defTabSz="1219170"/>
            <a:endParaRPr sz="2400">
              <a:solidFill>
                <a:prstClr val="black"/>
              </a:solidFill>
              <a:latin typeface="Calibri"/>
            </a:endParaRPr>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pPr defTabSz="1219170"/>
            <a:endParaRPr sz="2400">
              <a:solidFill>
                <a:prstClr val="black"/>
              </a:solidFill>
              <a:latin typeface="Calibri"/>
            </a:endParaRPr>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pPr defTabSz="1219170"/>
            <a:endParaRPr sz="2400">
              <a:solidFill>
                <a:prstClr val="black"/>
              </a:solidFill>
              <a:latin typeface="Calibri"/>
            </a:endParaRPr>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pPr defTabSz="1219170"/>
            <a:endParaRPr sz="2400">
              <a:solidFill>
                <a:prstClr val="black"/>
              </a:solidFill>
              <a:latin typeface="Calibri"/>
            </a:endParaRPr>
          </a:p>
        </p:txBody>
      </p:sp>
      <p:sp>
        <p:nvSpPr>
          <p:cNvPr id="33" name="object 33"/>
          <p:cNvSpPr txBox="1"/>
          <p:nvPr/>
        </p:nvSpPr>
        <p:spPr>
          <a:xfrm>
            <a:off x="7408170" y="1210978"/>
            <a:ext cx="4361205" cy="3936805"/>
          </a:xfrm>
          <a:prstGeom prst="rect">
            <a:avLst/>
          </a:prstGeom>
        </p:spPr>
        <p:txBody>
          <a:bodyPr vert="horz" wrap="square" lIns="0" tIns="150707" rIns="0" bIns="0" rtlCol="0">
            <a:spAutoFit/>
          </a:bodyPr>
          <a:lstStyle/>
          <a:p>
            <a:pPr marL="16933" defTabSz="1219170">
              <a:spcBef>
                <a:spcPts val="1187"/>
              </a:spcBef>
            </a:pPr>
            <a:r>
              <a:rPr lang="en-IN" sz="3200" spc="-193" dirty="0" smtClean="0">
                <a:solidFill>
                  <a:srgbClr val="3B77D8"/>
                </a:solidFill>
                <a:latin typeface="Verdana"/>
                <a:cs typeface="Verdana"/>
              </a:rPr>
              <a:t>Log-In Module</a:t>
            </a:r>
            <a:endParaRPr sz="3200" dirty="0">
              <a:solidFill>
                <a:prstClr val="black"/>
              </a:solidFill>
              <a:latin typeface="Verdana"/>
              <a:cs typeface="Verdana"/>
            </a:endParaRPr>
          </a:p>
          <a:p>
            <a:pPr marL="359833" marR="6773" indent="-342900" defTabSz="1219170">
              <a:lnSpc>
                <a:spcPct val="100699"/>
              </a:lnSpc>
              <a:spcBef>
                <a:spcPts val="773"/>
              </a:spcBef>
              <a:buFont typeface="Wingdings" panose="05000000000000000000" pitchFamily="2" charset="2"/>
              <a:buChar char="ü"/>
            </a:pPr>
            <a:r>
              <a:rPr lang="en-IN" sz="2400" spc="152" dirty="0" smtClean="0">
                <a:latin typeface="Trebuchet MS"/>
                <a:cs typeface="Trebuchet MS"/>
              </a:rPr>
              <a:t>Administrator of the system registers each user and provides credentials.</a:t>
            </a:r>
          </a:p>
          <a:p>
            <a:pPr marL="359833" marR="6773" indent="-342900" defTabSz="1219170">
              <a:lnSpc>
                <a:spcPct val="100699"/>
              </a:lnSpc>
              <a:spcBef>
                <a:spcPts val="773"/>
              </a:spcBef>
              <a:buFont typeface="Wingdings" panose="05000000000000000000" pitchFamily="2" charset="2"/>
              <a:buChar char="ü"/>
            </a:pPr>
            <a:r>
              <a:rPr lang="en-IN" sz="2400" spc="152" dirty="0" smtClean="0">
                <a:latin typeface="Trebuchet MS"/>
                <a:cs typeface="Trebuchet MS"/>
              </a:rPr>
              <a:t>Later these users could login through this module.</a:t>
            </a:r>
          </a:p>
          <a:p>
            <a:pPr marL="16933" marR="6773" defTabSz="1219170">
              <a:lnSpc>
                <a:spcPct val="100699"/>
              </a:lnSpc>
              <a:spcBef>
                <a:spcPts val="773"/>
              </a:spcBef>
            </a:pPr>
            <a:r>
              <a:rPr lang="en-IN" sz="2400" spc="152" dirty="0" smtClean="0">
                <a:solidFill>
                  <a:srgbClr val="464F67"/>
                </a:solidFill>
                <a:latin typeface="Trebuchet MS"/>
                <a:cs typeface="Trebuchet MS"/>
              </a:rPr>
              <a:t> </a:t>
            </a:r>
            <a:endParaRPr lang="en-IN" sz="2400" dirty="0">
              <a:solidFill>
                <a:prstClr val="black"/>
              </a:solidFill>
              <a:latin typeface="Trebuchet MS"/>
              <a:cs typeface="Trebuchet MS"/>
            </a:endParaRPr>
          </a:p>
        </p:txBody>
      </p:sp>
      <p:sp>
        <p:nvSpPr>
          <p:cNvPr id="35" name="object 2"/>
          <p:cNvSpPr/>
          <p:nvPr/>
        </p:nvSpPr>
        <p:spPr>
          <a:xfrm>
            <a:off x="849086" y="1321716"/>
            <a:ext cx="6015133" cy="4231719"/>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1154" y="1499020"/>
            <a:ext cx="5551715" cy="3229734"/>
          </a:xfrm>
          <a:prstGeom prst="rect">
            <a:avLst/>
          </a:prstGeom>
        </p:spPr>
      </p:pic>
    </p:spTree>
    <p:extLst>
      <p:ext uri="{BB962C8B-B14F-4D97-AF65-F5344CB8AC3E}">
        <p14:creationId xmlns:p14="http://schemas.microsoft.com/office/powerpoint/2010/main" val="22194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68" y="132066"/>
            <a:ext cx="8790781" cy="672591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p:nvPr/>
        </p:nvSpPr>
        <p:spPr>
          <a:xfrm>
            <a:off x="68" y="69"/>
            <a:ext cx="11683640" cy="6857983"/>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a:spLocks noGrp="1"/>
          </p:cNvSpPr>
          <p:nvPr>
            <p:ph type="title"/>
          </p:nvPr>
        </p:nvSpPr>
        <p:spPr>
          <a:xfrm>
            <a:off x="291609" y="352560"/>
            <a:ext cx="8790782" cy="1081492"/>
          </a:xfrm>
          <a:prstGeom prst="rect">
            <a:avLst/>
          </a:prstGeom>
        </p:spPr>
        <p:txBody>
          <a:bodyPr vert="horz" wrap="square" lIns="0" tIns="16933" rIns="0" bIns="0" rtlCol="0">
            <a:spAutoFit/>
          </a:bodyPr>
          <a:lstStyle/>
          <a:p>
            <a:pPr marL="16933">
              <a:lnSpc>
                <a:spcPts val="8306"/>
              </a:lnSpc>
              <a:spcBef>
                <a:spcPts val="133"/>
              </a:spcBef>
            </a:pPr>
            <a:r>
              <a:rPr lang="en-IN" sz="6000" b="0" dirty="0" smtClean="0">
                <a:solidFill>
                  <a:srgbClr val="F48517"/>
                </a:solidFill>
              </a:rPr>
              <a:t>2.Register Module</a:t>
            </a:r>
            <a:endParaRPr sz="6000" dirty="0"/>
          </a:p>
        </p:txBody>
      </p:sp>
      <p:sp>
        <p:nvSpPr>
          <p:cNvPr id="5" name="object 5"/>
          <p:cNvSpPr txBox="1"/>
          <p:nvPr/>
        </p:nvSpPr>
        <p:spPr>
          <a:xfrm>
            <a:off x="291609" y="1566049"/>
            <a:ext cx="7924928" cy="3489844"/>
          </a:xfrm>
          <a:prstGeom prst="rect">
            <a:avLst/>
          </a:prstGeom>
        </p:spPr>
        <p:txBody>
          <a:bodyPr vert="horz" wrap="square" lIns="0" tIns="16933" rIns="0" bIns="0" rtlCol="0">
            <a:spAutoFit/>
          </a:bodyPr>
          <a:lstStyle/>
          <a:p>
            <a:pPr marL="359833" indent="-342900" defTabSz="1219170">
              <a:spcBef>
                <a:spcPts val="133"/>
              </a:spcBef>
              <a:buFont typeface="Wingdings" panose="05000000000000000000" pitchFamily="2" charset="2"/>
              <a:buChar char="ü"/>
            </a:pPr>
            <a:r>
              <a:rPr lang="en-IN" sz="2800" dirty="0" smtClean="0">
                <a:solidFill>
                  <a:schemeClr val="tx1">
                    <a:lumMod val="50000"/>
                    <a:lumOff val="50000"/>
                  </a:schemeClr>
                </a:solidFill>
                <a:latin typeface="Trebuchet MS"/>
                <a:cs typeface="Trebuchet MS"/>
              </a:rPr>
              <a:t>The Administrator could register new officers as well as new Rehabilitation Camps as well as new users.</a:t>
            </a:r>
          </a:p>
          <a:p>
            <a:pPr marL="359833" indent="-342900" defTabSz="1219170">
              <a:spcBef>
                <a:spcPts val="133"/>
              </a:spcBef>
              <a:buFont typeface="Wingdings" panose="05000000000000000000" pitchFamily="2" charset="2"/>
              <a:buChar char="ü"/>
            </a:pPr>
            <a:r>
              <a:rPr lang="en-IN" sz="2800" dirty="0" smtClean="0">
                <a:solidFill>
                  <a:schemeClr val="tx1">
                    <a:lumMod val="50000"/>
                    <a:lumOff val="50000"/>
                  </a:schemeClr>
                </a:solidFill>
                <a:latin typeface="Trebuchet MS"/>
                <a:cs typeface="Trebuchet MS"/>
              </a:rPr>
              <a:t>Upon completion of this process a username and a password is generated and this data is given to the respected users.</a:t>
            </a:r>
          </a:p>
          <a:p>
            <a:pPr marL="359833" indent="-342900" defTabSz="1219170">
              <a:spcBef>
                <a:spcPts val="133"/>
              </a:spcBef>
              <a:buFont typeface="Wingdings" panose="05000000000000000000" pitchFamily="2" charset="2"/>
              <a:buChar char="ü"/>
            </a:pPr>
            <a:r>
              <a:rPr lang="en-IN" sz="2800" dirty="0" smtClean="0">
                <a:solidFill>
                  <a:schemeClr val="tx1">
                    <a:lumMod val="50000"/>
                    <a:lumOff val="50000"/>
                  </a:schemeClr>
                </a:solidFill>
                <a:latin typeface="Trebuchet MS"/>
                <a:cs typeface="Trebuchet MS"/>
              </a:rPr>
              <a:t>Only the Administrator could access this module.</a:t>
            </a:r>
            <a:endParaRPr sz="2800" dirty="0">
              <a:solidFill>
                <a:schemeClr val="tx1">
                  <a:lumMod val="50000"/>
                  <a:lumOff val="50000"/>
                </a:schemeClr>
              </a:solidFill>
              <a:latin typeface="Trebuchet MS"/>
              <a:cs typeface="Trebuchet MS"/>
            </a:endParaRPr>
          </a:p>
        </p:txBody>
      </p:sp>
    </p:spTree>
    <p:extLst>
      <p:ext uri="{BB962C8B-B14F-4D97-AF65-F5344CB8AC3E}">
        <p14:creationId xmlns:p14="http://schemas.microsoft.com/office/powerpoint/2010/main" val="29221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2777" y="1332411"/>
            <a:ext cx="5832253" cy="4205593"/>
          </a:xfrm>
          <a:custGeom>
            <a:avLst/>
            <a:gdLst/>
            <a:ahLst/>
            <a:cxnLst/>
            <a:rect l="l" t="t" r="r" b="b"/>
            <a:pathLst>
              <a:path w="3855720" h="3001645">
                <a:moveTo>
                  <a:pt x="3760240" y="2567024"/>
                </a:moveTo>
                <a:lnTo>
                  <a:pt x="94849" y="2567024"/>
                </a:lnTo>
                <a:lnTo>
                  <a:pt x="85737" y="2565199"/>
                </a:lnTo>
                <a:lnTo>
                  <a:pt x="47437" y="2548799"/>
                </a:lnTo>
                <a:lnTo>
                  <a:pt x="18222" y="2519599"/>
                </a:lnTo>
                <a:lnTo>
                  <a:pt x="1827" y="2481300"/>
                </a:lnTo>
                <a:lnTo>
                  <a:pt x="0" y="2472150"/>
                </a:lnTo>
                <a:lnTo>
                  <a:pt x="0" y="96704"/>
                </a:lnTo>
                <a:lnTo>
                  <a:pt x="18222" y="47437"/>
                </a:lnTo>
                <a:lnTo>
                  <a:pt x="47437" y="18249"/>
                </a:lnTo>
                <a:lnTo>
                  <a:pt x="85737" y="1827"/>
                </a:lnTo>
                <a:lnTo>
                  <a:pt x="94849" y="0"/>
                </a:lnTo>
                <a:lnTo>
                  <a:pt x="3760240" y="0"/>
                </a:lnTo>
                <a:lnTo>
                  <a:pt x="3809489" y="18249"/>
                </a:lnTo>
                <a:lnTo>
                  <a:pt x="3836864" y="47437"/>
                </a:lnTo>
                <a:lnTo>
                  <a:pt x="3845601" y="62032"/>
                </a:lnTo>
                <a:lnTo>
                  <a:pt x="1928443" y="62032"/>
                </a:lnTo>
                <a:lnTo>
                  <a:pt x="1917518" y="65687"/>
                </a:lnTo>
                <a:lnTo>
                  <a:pt x="1915693" y="71144"/>
                </a:lnTo>
                <a:lnTo>
                  <a:pt x="1913868" y="74799"/>
                </a:lnTo>
                <a:lnTo>
                  <a:pt x="1917518" y="85737"/>
                </a:lnTo>
                <a:lnTo>
                  <a:pt x="1928443" y="89394"/>
                </a:lnTo>
                <a:lnTo>
                  <a:pt x="3853898" y="89394"/>
                </a:lnTo>
                <a:lnTo>
                  <a:pt x="3855114" y="96704"/>
                </a:lnTo>
                <a:lnTo>
                  <a:pt x="3855114" y="158737"/>
                </a:lnTo>
                <a:lnTo>
                  <a:pt x="158709" y="158737"/>
                </a:lnTo>
                <a:lnTo>
                  <a:pt x="158709" y="2408325"/>
                </a:lnTo>
                <a:lnTo>
                  <a:pt x="3855114" y="2408325"/>
                </a:lnTo>
                <a:lnTo>
                  <a:pt x="3855114" y="2472150"/>
                </a:lnTo>
                <a:lnTo>
                  <a:pt x="3836864" y="2519599"/>
                </a:lnTo>
                <a:lnTo>
                  <a:pt x="3809489" y="2548799"/>
                </a:lnTo>
                <a:lnTo>
                  <a:pt x="3771165" y="2565199"/>
                </a:lnTo>
                <a:lnTo>
                  <a:pt x="3760240" y="2567024"/>
                </a:lnTo>
                <a:close/>
              </a:path>
              <a:path w="3855720" h="3001645">
                <a:moveTo>
                  <a:pt x="3853898" y="89394"/>
                </a:moveTo>
                <a:lnTo>
                  <a:pt x="1928443" y="89394"/>
                </a:lnTo>
                <a:lnTo>
                  <a:pt x="1932118" y="87564"/>
                </a:lnTo>
                <a:lnTo>
                  <a:pt x="1937593" y="85737"/>
                </a:lnTo>
                <a:lnTo>
                  <a:pt x="1939418" y="80282"/>
                </a:lnTo>
                <a:lnTo>
                  <a:pt x="1941218" y="74799"/>
                </a:lnTo>
                <a:lnTo>
                  <a:pt x="1939418" y="71144"/>
                </a:lnTo>
                <a:lnTo>
                  <a:pt x="1937593" y="65687"/>
                </a:lnTo>
                <a:lnTo>
                  <a:pt x="1932118" y="63859"/>
                </a:lnTo>
                <a:lnTo>
                  <a:pt x="1928443" y="62032"/>
                </a:lnTo>
                <a:lnTo>
                  <a:pt x="3845601" y="62032"/>
                </a:lnTo>
                <a:lnTo>
                  <a:pt x="3847789" y="65687"/>
                </a:lnTo>
                <a:lnTo>
                  <a:pt x="3853289" y="85737"/>
                </a:lnTo>
                <a:lnTo>
                  <a:pt x="3853898" y="89394"/>
                </a:lnTo>
                <a:close/>
              </a:path>
              <a:path w="3855720" h="3001645">
                <a:moveTo>
                  <a:pt x="3855114" y="2408325"/>
                </a:moveTo>
                <a:lnTo>
                  <a:pt x="3698190" y="2408325"/>
                </a:lnTo>
                <a:lnTo>
                  <a:pt x="3698190" y="160564"/>
                </a:lnTo>
                <a:lnTo>
                  <a:pt x="3696365" y="158737"/>
                </a:lnTo>
                <a:lnTo>
                  <a:pt x="3855114" y="158737"/>
                </a:lnTo>
                <a:lnTo>
                  <a:pt x="3855114" y="2408325"/>
                </a:lnTo>
                <a:close/>
              </a:path>
              <a:path w="3855720" h="3001645">
                <a:moveTo>
                  <a:pt x="2340792" y="2986674"/>
                </a:moveTo>
                <a:lnTo>
                  <a:pt x="1507019" y="2986674"/>
                </a:lnTo>
                <a:lnTo>
                  <a:pt x="1300844" y="2983024"/>
                </a:lnTo>
                <a:lnTo>
                  <a:pt x="1278944" y="2981199"/>
                </a:lnTo>
                <a:lnTo>
                  <a:pt x="1266169" y="2979374"/>
                </a:lnTo>
                <a:lnTo>
                  <a:pt x="1264344" y="2977574"/>
                </a:lnTo>
                <a:lnTo>
                  <a:pt x="1264344" y="2972074"/>
                </a:lnTo>
                <a:lnTo>
                  <a:pt x="1266169" y="2970249"/>
                </a:lnTo>
                <a:lnTo>
                  <a:pt x="1275294" y="2968424"/>
                </a:lnTo>
                <a:lnTo>
                  <a:pt x="1291719" y="2964774"/>
                </a:lnTo>
                <a:lnTo>
                  <a:pt x="1392069" y="2948349"/>
                </a:lnTo>
                <a:lnTo>
                  <a:pt x="1430394" y="2939224"/>
                </a:lnTo>
                <a:lnTo>
                  <a:pt x="1450444" y="2886324"/>
                </a:lnTo>
                <a:lnTo>
                  <a:pt x="1461394" y="2829774"/>
                </a:lnTo>
                <a:lnTo>
                  <a:pt x="1470519" y="2749474"/>
                </a:lnTo>
                <a:lnTo>
                  <a:pt x="1479619" y="2660074"/>
                </a:lnTo>
                <a:lnTo>
                  <a:pt x="1486944" y="2572524"/>
                </a:lnTo>
                <a:lnTo>
                  <a:pt x="2360867" y="2572524"/>
                </a:lnTo>
                <a:lnTo>
                  <a:pt x="2366342" y="2660074"/>
                </a:lnTo>
                <a:lnTo>
                  <a:pt x="2375442" y="2749474"/>
                </a:lnTo>
                <a:lnTo>
                  <a:pt x="2386392" y="2829774"/>
                </a:lnTo>
                <a:lnTo>
                  <a:pt x="2397367" y="2886324"/>
                </a:lnTo>
                <a:lnTo>
                  <a:pt x="2401017" y="2908224"/>
                </a:lnTo>
                <a:lnTo>
                  <a:pt x="2432042" y="2942899"/>
                </a:lnTo>
                <a:lnTo>
                  <a:pt x="2556067" y="2964774"/>
                </a:lnTo>
                <a:lnTo>
                  <a:pt x="2572492" y="2968424"/>
                </a:lnTo>
                <a:lnTo>
                  <a:pt x="2581642" y="2970249"/>
                </a:lnTo>
                <a:lnTo>
                  <a:pt x="2583467" y="2972074"/>
                </a:lnTo>
                <a:lnTo>
                  <a:pt x="2583467" y="2977574"/>
                </a:lnTo>
                <a:lnTo>
                  <a:pt x="2581642" y="2979374"/>
                </a:lnTo>
                <a:lnTo>
                  <a:pt x="2568867" y="2981199"/>
                </a:lnTo>
                <a:lnTo>
                  <a:pt x="2545142" y="2983024"/>
                </a:lnTo>
                <a:lnTo>
                  <a:pt x="2340792" y="2986674"/>
                </a:lnTo>
                <a:close/>
              </a:path>
              <a:path w="3855720" h="3001645">
                <a:moveTo>
                  <a:pt x="2171118" y="3001274"/>
                </a:moveTo>
                <a:lnTo>
                  <a:pt x="1676694" y="3001274"/>
                </a:lnTo>
                <a:lnTo>
                  <a:pt x="1410319" y="2999449"/>
                </a:lnTo>
                <a:lnTo>
                  <a:pt x="1311769" y="2997624"/>
                </a:lnTo>
                <a:lnTo>
                  <a:pt x="1277144" y="2995799"/>
                </a:lnTo>
                <a:lnTo>
                  <a:pt x="1275294" y="2993949"/>
                </a:lnTo>
                <a:lnTo>
                  <a:pt x="1275294" y="2984849"/>
                </a:lnTo>
                <a:lnTo>
                  <a:pt x="1277144" y="2984849"/>
                </a:lnTo>
                <a:lnTo>
                  <a:pt x="1319094" y="2986674"/>
                </a:lnTo>
                <a:lnTo>
                  <a:pt x="1395719" y="2988499"/>
                </a:lnTo>
                <a:lnTo>
                  <a:pt x="2572492" y="2990324"/>
                </a:lnTo>
                <a:lnTo>
                  <a:pt x="2572492" y="2993949"/>
                </a:lnTo>
                <a:lnTo>
                  <a:pt x="2570692" y="2995799"/>
                </a:lnTo>
                <a:lnTo>
                  <a:pt x="2536017" y="2997624"/>
                </a:lnTo>
                <a:lnTo>
                  <a:pt x="2435667" y="2999449"/>
                </a:lnTo>
                <a:lnTo>
                  <a:pt x="2171118" y="3001274"/>
                </a:lnTo>
                <a:close/>
              </a:path>
              <a:path w="3855720" h="3001645">
                <a:moveTo>
                  <a:pt x="2572492" y="2990324"/>
                </a:moveTo>
                <a:lnTo>
                  <a:pt x="2172943" y="2990324"/>
                </a:lnTo>
                <a:lnTo>
                  <a:pt x="2452092" y="2988499"/>
                </a:lnTo>
                <a:lnTo>
                  <a:pt x="2528717" y="2986674"/>
                </a:lnTo>
                <a:lnTo>
                  <a:pt x="2570692" y="2984849"/>
                </a:lnTo>
                <a:lnTo>
                  <a:pt x="2572492" y="2986674"/>
                </a:lnTo>
                <a:lnTo>
                  <a:pt x="2572492" y="2990324"/>
                </a:lnTo>
                <a:close/>
              </a:path>
            </a:pathLst>
          </a:custGeom>
          <a:solidFill>
            <a:srgbClr val="3B77D8"/>
          </a:solidFill>
        </p:spPr>
        <p:txBody>
          <a:bodyPr wrap="square" lIns="0" tIns="0" rIns="0" bIns="0" rtlCol="0"/>
          <a:lstStyle/>
          <a:p>
            <a:endParaRPr sz="2400"/>
          </a:p>
        </p:txBody>
      </p:sp>
      <p:sp>
        <p:nvSpPr>
          <p:cNvPr id="3" name="object 3"/>
          <p:cNvSpPr/>
          <p:nvPr/>
        </p:nvSpPr>
        <p:spPr>
          <a:xfrm>
            <a:off x="4248958" y="1461767"/>
            <a:ext cx="37253" cy="37253"/>
          </a:xfrm>
          <a:custGeom>
            <a:avLst/>
            <a:gdLst/>
            <a:ahLst/>
            <a:cxnLst/>
            <a:rect l="l" t="t" r="r" b="b"/>
            <a:pathLst>
              <a:path w="27939" h="27940">
                <a:moveTo>
                  <a:pt x="14574" y="0"/>
                </a:moveTo>
                <a:lnTo>
                  <a:pt x="18249" y="1827"/>
                </a:lnTo>
                <a:lnTo>
                  <a:pt x="23724" y="3654"/>
                </a:lnTo>
                <a:lnTo>
                  <a:pt x="25549" y="9112"/>
                </a:lnTo>
                <a:lnTo>
                  <a:pt x="27349" y="12767"/>
                </a:lnTo>
                <a:lnTo>
                  <a:pt x="25549" y="18249"/>
                </a:lnTo>
                <a:lnTo>
                  <a:pt x="23724" y="23704"/>
                </a:lnTo>
                <a:lnTo>
                  <a:pt x="18249" y="25532"/>
                </a:lnTo>
                <a:lnTo>
                  <a:pt x="14574" y="27362"/>
                </a:lnTo>
                <a:lnTo>
                  <a:pt x="9124" y="25532"/>
                </a:lnTo>
                <a:lnTo>
                  <a:pt x="3649" y="23704"/>
                </a:lnTo>
                <a:lnTo>
                  <a:pt x="1824" y="18249"/>
                </a:lnTo>
                <a:lnTo>
                  <a:pt x="0" y="12767"/>
                </a:lnTo>
                <a:lnTo>
                  <a:pt x="1824" y="9112"/>
                </a:lnTo>
                <a:lnTo>
                  <a:pt x="3649" y="3654"/>
                </a:lnTo>
                <a:lnTo>
                  <a:pt x="9124" y="1827"/>
                </a:lnTo>
                <a:lnTo>
                  <a:pt x="14574" y="0"/>
                </a:lnTo>
                <a:close/>
              </a:path>
            </a:pathLst>
          </a:custGeom>
          <a:ln w="9524">
            <a:solidFill>
              <a:srgbClr val="FFFFFF"/>
            </a:solidFill>
          </a:ln>
        </p:spPr>
        <p:txBody>
          <a:bodyPr wrap="square" lIns="0" tIns="0" rIns="0" bIns="0" rtlCol="0"/>
          <a:lstStyle/>
          <a:p>
            <a:endParaRPr sz="2400"/>
          </a:p>
        </p:txBody>
      </p:sp>
      <p:sp>
        <p:nvSpPr>
          <p:cNvPr id="9" name="object 9"/>
          <p:cNvSpPr/>
          <p:nvPr/>
        </p:nvSpPr>
        <p:spPr>
          <a:xfrm>
            <a:off x="11483343" y="6018856"/>
            <a:ext cx="564727" cy="690033"/>
          </a:xfrm>
          <a:custGeom>
            <a:avLst/>
            <a:gdLst/>
            <a:ahLst/>
            <a:cxnLst/>
            <a:rect l="l" t="t" r="r" b="b"/>
            <a:pathLst>
              <a:path w="423545" h="517525">
                <a:moveTo>
                  <a:pt x="423049" y="517198"/>
                </a:moveTo>
                <a:lnTo>
                  <a:pt x="0" y="517198"/>
                </a:lnTo>
                <a:lnTo>
                  <a:pt x="0" y="0"/>
                </a:lnTo>
                <a:lnTo>
                  <a:pt x="372624" y="0"/>
                </a:lnTo>
                <a:lnTo>
                  <a:pt x="423049" y="517198"/>
                </a:lnTo>
                <a:close/>
              </a:path>
            </a:pathLst>
          </a:custGeom>
          <a:solidFill>
            <a:srgbClr val="542D1C"/>
          </a:solidFill>
        </p:spPr>
        <p:txBody>
          <a:bodyPr wrap="square" lIns="0" tIns="0" rIns="0" bIns="0" rtlCol="0"/>
          <a:lstStyle/>
          <a:p>
            <a:endParaRPr sz="2400"/>
          </a:p>
        </p:txBody>
      </p:sp>
      <p:sp>
        <p:nvSpPr>
          <p:cNvPr id="10" name="object 10"/>
          <p:cNvSpPr/>
          <p:nvPr/>
        </p:nvSpPr>
        <p:spPr>
          <a:xfrm>
            <a:off x="10699379" y="6018856"/>
            <a:ext cx="563879" cy="690033"/>
          </a:xfrm>
          <a:custGeom>
            <a:avLst/>
            <a:gdLst/>
            <a:ahLst/>
            <a:cxnLst/>
            <a:rect l="l" t="t" r="r" b="b"/>
            <a:pathLst>
              <a:path w="422909" h="517525">
                <a:moveTo>
                  <a:pt x="422349" y="517198"/>
                </a:moveTo>
                <a:lnTo>
                  <a:pt x="0" y="517198"/>
                </a:lnTo>
                <a:lnTo>
                  <a:pt x="49674" y="0"/>
                </a:lnTo>
                <a:lnTo>
                  <a:pt x="422349" y="0"/>
                </a:lnTo>
                <a:lnTo>
                  <a:pt x="422349" y="517198"/>
                </a:lnTo>
                <a:close/>
              </a:path>
            </a:pathLst>
          </a:custGeom>
          <a:solidFill>
            <a:srgbClr val="542D1C"/>
          </a:solidFill>
        </p:spPr>
        <p:txBody>
          <a:bodyPr wrap="square" lIns="0" tIns="0" rIns="0" bIns="0" rtlCol="0"/>
          <a:lstStyle/>
          <a:p>
            <a:endParaRPr sz="2400"/>
          </a:p>
        </p:txBody>
      </p:sp>
      <p:sp>
        <p:nvSpPr>
          <p:cNvPr id="11" name="object 11"/>
          <p:cNvSpPr/>
          <p:nvPr/>
        </p:nvSpPr>
        <p:spPr>
          <a:xfrm>
            <a:off x="11903875" y="5749822"/>
            <a:ext cx="107399" cy="301165"/>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10729478" y="5749822"/>
            <a:ext cx="107399" cy="301165"/>
          </a:xfrm>
          <a:prstGeom prst="rect">
            <a:avLst/>
          </a:prstGeom>
          <a:blipFill>
            <a:blip r:embed="rId3" cstate="print"/>
            <a:stretch>
              <a:fillRect/>
            </a:stretch>
          </a:blipFill>
        </p:spPr>
        <p:txBody>
          <a:bodyPr wrap="square" lIns="0" tIns="0" rIns="0" bIns="0" rtlCol="0"/>
          <a:lstStyle/>
          <a:p>
            <a:endParaRPr sz="2400"/>
          </a:p>
        </p:txBody>
      </p:sp>
      <p:sp>
        <p:nvSpPr>
          <p:cNvPr id="13" name="object 13"/>
          <p:cNvSpPr/>
          <p:nvPr/>
        </p:nvSpPr>
        <p:spPr>
          <a:xfrm>
            <a:off x="11204278" y="6362121"/>
            <a:ext cx="331893" cy="417407"/>
          </a:xfrm>
          <a:custGeom>
            <a:avLst/>
            <a:gdLst/>
            <a:ahLst/>
            <a:cxnLst/>
            <a:rect l="l" t="t" r="r" b="b"/>
            <a:pathLst>
              <a:path w="248920" h="313054">
                <a:moveTo>
                  <a:pt x="248399" y="0"/>
                </a:moveTo>
                <a:lnTo>
                  <a:pt x="248399" y="312449"/>
                </a:lnTo>
                <a:lnTo>
                  <a:pt x="0" y="312449"/>
                </a:lnTo>
                <a:lnTo>
                  <a:pt x="0" y="0"/>
                </a:lnTo>
                <a:lnTo>
                  <a:pt x="248399" y="0"/>
                </a:lnTo>
                <a:close/>
              </a:path>
            </a:pathLst>
          </a:custGeom>
          <a:solidFill>
            <a:srgbClr val="A06959"/>
          </a:solidFill>
        </p:spPr>
        <p:txBody>
          <a:bodyPr wrap="square" lIns="0" tIns="0" rIns="0" bIns="0" rtlCol="0"/>
          <a:lstStyle/>
          <a:p>
            <a:endParaRPr sz="2400"/>
          </a:p>
        </p:txBody>
      </p:sp>
      <p:sp>
        <p:nvSpPr>
          <p:cNvPr id="14" name="object 14"/>
          <p:cNvSpPr/>
          <p:nvPr/>
        </p:nvSpPr>
        <p:spPr>
          <a:xfrm>
            <a:off x="10817812" y="5076357"/>
            <a:ext cx="1105747" cy="1381759"/>
          </a:xfrm>
          <a:custGeom>
            <a:avLst/>
            <a:gdLst/>
            <a:ahLst/>
            <a:cxnLst/>
            <a:rect l="l" t="t" r="r" b="b"/>
            <a:pathLst>
              <a:path w="829309" h="1036320">
                <a:moveTo>
                  <a:pt x="414074" y="1035847"/>
                </a:moveTo>
                <a:lnTo>
                  <a:pt x="350824" y="1031347"/>
                </a:lnTo>
                <a:lnTo>
                  <a:pt x="310924" y="1023047"/>
                </a:lnTo>
                <a:lnTo>
                  <a:pt x="271774" y="1011022"/>
                </a:lnTo>
                <a:lnTo>
                  <a:pt x="234899" y="995198"/>
                </a:lnTo>
                <a:lnTo>
                  <a:pt x="199499" y="975623"/>
                </a:lnTo>
                <a:lnTo>
                  <a:pt x="166374" y="953798"/>
                </a:lnTo>
                <a:lnTo>
                  <a:pt x="135524" y="928198"/>
                </a:lnTo>
                <a:lnTo>
                  <a:pt x="107649" y="900348"/>
                </a:lnTo>
                <a:lnTo>
                  <a:pt x="82049" y="869473"/>
                </a:lnTo>
                <a:lnTo>
                  <a:pt x="59499" y="836348"/>
                </a:lnTo>
                <a:lnTo>
                  <a:pt x="40649" y="800973"/>
                </a:lnTo>
                <a:lnTo>
                  <a:pt x="24824" y="764073"/>
                </a:lnTo>
                <a:lnTo>
                  <a:pt x="12799" y="724923"/>
                </a:lnTo>
                <a:lnTo>
                  <a:pt x="4524" y="684298"/>
                </a:lnTo>
                <a:lnTo>
                  <a:pt x="0" y="642148"/>
                </a:lnTo>
                <a:lnTo>
                  <a:pt x="0" y="393724"/>
                </a:lnTo>
                <a:lnTo>
                  <a:pt x="4524" y="351549"/>
                </a:lnTo>
                <a:lnTo>
                  <a:pt x="12799" y="310899"/>
                </a:lnTo>
                <a:lnTo>
                  <a:pt x="24824" y="271749"/>
                </a:lnTo>
                <a:lnTo>
                  <a:pt x="40649" y="234874"/>
                </a:lnTo>
                <a:lnTo>
                  <a:pt x="59499" y="199474"/>
                </a:lnTo>
                <a:lnTo>
                  <a:pt x="82049" y="166349"/>
                </a:lnTo>
                <a:lnTo>
                  <a:pt x="107649" y="135474"/>
                </a:lnTo>
                <a:lnTo>
                  <a:pt x="135524" y="107624"/>
                </a:lnTo>
                <a:lnTo>
                  <a:pt x="166374" y="82049"/>
                </a:lnTo>
                <a:lnTo>
                  <a:pt x="199499" y="60199"/>
                </a:lnTo>
                <a:lnTo>
                  <a:pt x="234899" y="40624"/>
                </a:lnTo>
                <a:lnTo>
                  <a:pt x="271774" y="24824"/>
                </a:lnTo>
                <a:lnTo>
                  <a:pt x="310924" y="12774"/>
                </a:lnTo>
                <a:lnTo>
                  <a:pt x="350824" y="4499"/>
                </a:lnTo>
                <a:lnTo>
                  <a:pt x="392974" y="724"/>
                </a:lnTo>
                <a:lnTo>
                  <a:pt x="414074" y="0"/>
                </a:lnTo>
                <a:lnTo>
                  <a:pt x="435874" y="724"/>
                </a:lnTo>
                <a:lnTo>
                  <a:pt x="477274" y="4499"/>
                </a:lnTo>
                <a:lnTo>
                  <a:pt x="517948" y="12774"/>
                </a:lnTo>
                <a:lnTo>
                  <a:pt x="557098" y="24824"/>
                </a:lnTo>
                <a:lnTo>
                  <a:pt x="593973" y="40624"/>
                </a:lnTo>
                <a:lnTo>
                  <a:pt x="629373" y="60199"/>
                </a:lnTo>
                <a:lnTo>
                  <a:pt x="662473" y="82049"/>
                </a:lnTo>
                <a:lnTo>
                  <a:pt x="693348" y="107624"/>
                </a:lnTo>
                <a:lnTo>
                  <a:pt x="721198" y="135474"/>
                </a:lnTo>
                <a:lnTo>
                  <a:pt x="746823" y="166349"/>
                </a:lnTo>
                <a:lnTo>
                  <a:pt x="769373" y="199474"/>
                </a:lnTo>
                <a:lnTo>
                  <a:pt x="788223" y="234874"/>
                </a:lnTo>
                <a:lnTo>
                  <a:pt x="803998" y="271749"/>
                </a:lnTo>
                <a:lnTo>
                  <a:pt x="816073" y="310899"/>
                </a:lnTo>
                <a:lnTo>
                  <a:pt x="824348" y="351549"/>
                </a:lnTo>
                <a:lnTo>
                  <a:pt x="828873" y="393724"/>
                </a:lnTo>
                <a:lnTo>
                  <a:pt x="828873" y="642148"/>
                </a:lnTo>
                <a:lnTo>
                  <a:pt x="824348" y="684298"/>
                </a:lnTo>
                <a:lnTo>
                  <a:pt x="816073" y="724923"/>
                </a:lnTo>
                <a:lnTo>
                  <a:pt x="803998" y="764073"/>
                </a:lnTo>
                <a:lnTo>
                  <a:pt x="788223" y="800973"/>
                </a:lnTo>
                <a:lnTo>
                  <a:pt x="769373" y="836348"/>
                </a:lnTo>
                <a:lnTo>
                  <a:pt x="746823" y="869473"/>
                </a:lnTo>
                <a:lnTo>
                  <a:pt x="721198" y="900348"/>
                </a:lnTo>
                <a:lnTo>
                  <a:pt x="693348" y="928198"/>
                </a:lnTo>
                <a:lnTo>
                  <a:pt x="662473" y="953798"/>
                </a:lnTo>
                <a:lnTo>
                  <a:pt x="629373" y="975623"/>
                </a:lnTo>
                <a:lnTo>
                  <a:pt x="593973" y="995198"/>
                </a:lnTo>
                <a:lnTo>
                  <a:pt x="557098" y="1011022"/>
                </a:lnTo>
                <a:lnTo>
                  <a:pt x="517948" y="1023047"/>
                </a:lnTo>
                <a:lnTo>
                  <a:pt x="477274" y="1031347"/>
                </a:lnTo>
                <a:lnTo>
                  <a:pt x="435874" y="1035097"/>
                </a:lnTo>
                <a:lnTo>
                  <a:pt x="414074" y="1035847"/>
                </a:lnTo>
                <a:close/>
              </a:path>
            </a:pathLst>
          </a:custGeom>
          <a:solidFill>
            <a:srgbClr val="BF8970"/>
          </a:solidFill>
        </p:spPr>
        <p:txBody>
          <a:bodyPr wrap="square" lIns="0" tIns="0" rIns="0" bIns="0" rtlCol="0"/>
          <a:lstStyle/>
          <a:p>
            <a:endParaRPr sz="2400"/>
          </a:p>
        </p:txBody>
      </p:sp>
      <p:sp>
        <p:nvSpPr>
          <p:cNvPr id="15" name="object 15"/>
          <p:cNvSpPr/>
          <p:nvPr/>
        </p:nvSpPr>
        <p:spPr>
          <a:xfrm>
            <a:off x="11582676" y="5855255"/>
            <a:ext cx="143565" cy="142532"/>
          </a:xfrm>
          <a:prstGeom prst="rect">
            <a:avLst/>
          </a:prstGeom>
          <a:blipFill>
            <a:blip r:embed="rId4" cstate="print"/>
            <a:stretch>
              <a:fillRect/>
            </a:stretch>
          </a:blipFill>
        </p:spPr>
        <p:txBody>
          <a:bodyPr wrap="square" lIns="0" tIns="0" rIns="0" bIns="0" rtlCol="0"/>
          <a:lstStyle/>
          <a:p>
            <a:endParaRPr sz="2400"/>
          </a:p>
        </p:txBody>
      </p:sp>
      <p:sp>
        <p:nvSpPr>
          <p:cNvPr id="16" name="object 16"/>
          <p:cNvSpPr/>
          <p:nvPr/>
        </p:nvSpPr>
        <p:spPr>
          <a:xfrm>
            <a:off x="11014544" y="5855255"/>
            <a:ext cx="143565" cy="142532"/>
          </a:xfrm>
          <a:prstGeom prst="rect">
            <a:avLst/>
          </a:prstGeom>
          <a:blipFill>
            <a:blip r:embed="rId5" cstate="print"/>
            <a:stretch>
              <a:fillRect/>
            </a:stretch>
          </a:blipFill>
        </p:spPr>
        <p:txBody>
          <a:bodyPr wrap="square" lIns="0" tIns="0" rIns="0" bIns="0" rtlCol="0"/>
          <a:lstStyle/>
          <a:p>
            <a:endParaRPr sz="2400"/>
          </a:p>
        </p:txBody>
      </p:sp>
      <p:sp>
        <p:nvSpPr>
          <p:cNvPr id="17" name="object 17"/>
          <p:cNvSpPr/>
          <p:nvPr/>
        </p:nvSpPr>
        <p:spPr>
          <a:xfrm>
            <a:off x="10548813" y="6526787"/>
            <a:ext cx="1643380" cy="331893"/>
          </a:xfrm>
          <a:custGeom>
            <a:avLst/>
            <a:gdLst/>
            <a:ahLst/>
            <a:cxnLst/>
            <a:rect l="l" t="t" r="r" b="b"/>
            <a:pathLst>
              <a:path w="1232534" h="248920">
                <a:moveTo>
                  <a:pt x="1232372" y="248399"/>
                </a:moveTo>
                <a:lnTo>
                  <a:pt x="0" y="248399"/>
                </a:lnTo>
                <a:lnTo>
                  <a:pt x="15799" y="221299"/>
                </a:lnTo>
                <a:lnTo>
                  <a:pt x="49699" y="171624"/>
                </a:lnTo>
                <a:lnTo>
                  <a:pt x="85824" y="127199"/>
                </a:lnTo>
                <a:lnTo>
                  <a:pt x="124974" y="88049"/>
                </a:lnTo>
                <a:lnTo>
                  <a:pt x="167899" y="56449"/>
                </a:lnTo>
                <a:lnTo>
                  <a:pt x="216049" y="31599"/>
                </a:lnTo>
                <a:lnTo>
                  <a:pt x="269524" y="14274"/>
                </a:lnTo>
                <a:lnTo>
                  <a:pt x="330499" y="5249"/>
                </a:lnTo>
                <a:lnTo>
                  <a:pt x="363599" y="4474"/>
                </a:lnTo>
                <a:lnTo>
                  <a:pt x="491599" y="0"/>
                </a:lnTo>
                <a:lnTo>
                  <a:pt x="506648" y="59449"/>
                </a:lnTo>
                <a:lnTo>
                  <a:pt x="536773" y="96324"/>
                </a:lnTo>
                <a:lnTo>
                  <a:pt x="578898" y="118924"/>
                </a:lnTo>
                <a:lnTo>
                  <a:pt x="602998" y="124174"/>
                </a:lnTo>
                <a:lnTo>
                  <a:pt x="1143497" y="124174"/>
                </a:lnTo>
                <a:lnTo>
                  <a:pt x="1146522" y="127199"/>
                </a:lnTo>
                <a:lnTo>
                  <a:pt x="1182672" y="171624"/>
                </a:lnTo>
                <a:lnTo>
                  <a:pt x="1216547" y="221299"/>
                </a:lnTo>
                <a:lnTo>
                  <a:pt x="1232372" y="248399"/>
                </a:lnTo>
                <a:close/>
              </a:path>
              <a:path w="1232534" h="248920">
                <a:moveTo>
                  <a:pt x="1143497" y="124174"/>
                </a:moveTo>
                <a:lnTo>
                  <a:pt x="628623" y="124174"/>
                </a:lnTo>
                <a:lnTo>
                  <a:pt x="653448" y="118924"/>
                </a:lnTo>
                <a:lnTo>
                  <a:pt x="675273" y="109124"/>
                </a:lnTo>
                <a:lnTo>
                  <a:pt x="712148" y="79024"/>
                </a:lnTo>
                <a:lnTo>
                  <a:pt x="735523" y="36874"/>
                </a:lnTo>
                <a:lnTo>
                  <a:pt x="740773" y="0"/>
                </a:lnTo>
                <a:lnTo>
                  <a:pt x="868748" y="4474"/>
                </a:lnTo>
                <a:lnTo>
                  <a:pt x="962848" y="14274"/>
                </a:lnTo>
                <a:lnTo>
                  <a:pt x="1016297" y="31599"/>
                </a:lnTo>
                <a:lnTo>
                  <a:pt x="1064472" y="56449"/>
                </a:lnTo>
                <a:lnTo>
                  <a:pt x="1107372" y="88049"/>
                </a:lnTo>
                <a:lnTo>
                  <a:pt x="1143497" y="124174"/>
                </a:lnTo>
                <a:close/>
              </a:path>
            </a:pathLst>
          </a:custGeom>
          <a:solidFill>
            <a:srgbClr val="F48517"/>
          </a:solidFill>
        </p:spPr>
        <p:txBody>
          <a:bodyPr wrap="square" lIns="0" tIns="0" rIns="0" bIns="0" rtlCol="0"/>
          <a:lstStyle/>
          <a:p>
            <a:endParaRPr sz="2400"/>
          </a:p>
        </p:txBody>
      </p:sp>
      <p:sp>
        <p:nvSpPr>
          <p:cNvPr id="18" name="object 18"/>
          <p:cNvSpPr/>
          <p:nvPr/>
        </p:nvSpPr>
        <p:spPr>
          <a:xfrm>
            <a:off x="11143044" y="6526787"/>
            <a:ext cx="455507" cy="235373"/>
          </a:xfrm>
          <a:custGeom>
            <a:avLst/>
            <a:gdLst/>
            <a:ahLst/>
            <a:cxnLst/>
            <a:rect l="l" t="t" r="r" b="b"/>
            <a:pathLst>
              <a:path w="341629" h="176529">
                <a:moveTo>
                  <a:pt x="188199" y="176149"/>
                </a:moveTo>
                <a:lnTo>
                  <a:pt x="152799" y="176149"/>
                </a:lnTo>
                <a:lnTo>
                  <a:pt x="119699" y="168599"/>
                </a:lnTo>
                <a:lnTo>
                  <a:pt x="61724" y="137724"/>
                </a:lnTo>
                <a:lnTo>
                  <a:pt x="20299" y="87299"/>
                </a:lnTo>
                <a:lnTo>
                  <a:pt x="0" y="23324"/>
                </a:lnTo>
                <a:lnTo>
                  <a:pt x="0" y="1474"/>
                </a:lnTo>
                <a:lnTo>
                  <a:pt x="45924" y="0"/>
                </a:lnTo>
                <a:lnTo>
                  <a:pt x="46649" y="12774"/>
                </a:lnTo>
                <a:lnTo>
                  <a:pt x="51174" y="36874"/>
                </a:lnTo>
                <a:lnTo>
                  <a:pt x="74499" y="79024"/>
                </a:lnTo>
                <a:lnTo>
                  <a:pt x="110649" y="109124"/>
                </a:lnTo>
                <a:lnTo>
                  <a:pt x="157324" y="124174"/>
                </a:lnTo>
                <a:lnTo>
                  <a:pt x="292838" y="124174"/>
                </a:lnTo>
                <a:lnTo>
                  <a:pt x="279274" y="137724"/>
                </a:lnTo>
                <a:lnTo>
                  <a:pt x="252199" y="155799"/>
                </a:lnTo>
                <a:lnTo>
                  <a:pt x="221324" y="168599"/>
                </a:lnTo>
                <a:lnTo>
                  <a:pt x="188199" y="176149"/>
                </a:lnTo>
                <a:close/>
              </a:path>
              <a:path w="341629" h="176529">
                <a:moveTo>
                  <a:pt x="292838" y="124174"/>
                </a:moveTo>
                <a:lnTo>
                  <a:pt x="182949" y="124174"/>
                </a:lnTo>
                <a:lnTo>
                  <a:pt x="207774" y="118924"/>
                </a:lnTo>
                <a:lnTo>
                  <a:pt x="229599" y="109124"/>
                </a:lnTo>
                <a:lnTo>
                  <a:pt x="266474" y="79024"/>
                </a:lnTo>
                <a:lnTo>
                  <a:pt x="289849" y="36874"/>
                </a:lnTo>
                <a:lnTo>
                  <a:pt x="295099" y="0"/>
                </a:lnTo>
                <a:lnTo>
                  <a:pt x="341024" y="1474"/>
                </a:lnTo>
                <a:lnTo>
                  <a:pt x="341024" y="23324"/>
                </a:lnTo>
                <a:lnTo>
                  <a:pt x="333474" y="56449"/>
                </a:lnTo>
                <a:lnTo>
                  <a:pt x="320674" y="87299"/>
                </a:lnTo>
                <a:lnTo>
                  <a:pt x="302624" y="114399"/>
                </a:lnTo>
                <a:lnTo>
                  <a:pt x="292838" y="124174"/>
                </a:lnTo>
                <a:close/>
              </a:path>
            </a:pathLst>
          </a:custGeom>
          <a:solidFill>
            <a:srgbClr val="E4C11F"/>
          </a:solidFill>
        </p:spPr>
        <p:txBody>
          <a:bodyPr wrap="square" lIns="0" tIns="0" rIns="0" bIns="0" rtlCol="0"/>
          <a:lstStyle/>
          <a:p>
            <a:endParaRPr sz="2400"/>
          </a:p>
        </p:txBody>
      </p:sp>
      <p:sp>
        <p:nvSpPr>
          <p:cNvPr id="19" name="object 19"/>
          <p:cNvSpPr/>
          <p:nvPr/>
        </p:nvSpPr>
        <p:spPr>
          <a:xfrm>
            <a:off x="11308677" y="5920489"/>
            <a:ext cx="129465" cy="230865"/>
          </a:xfrm>
          <a:prstGeom prst="rect">
            <a:avLst/>
          </a:prstGeom>
          <a:blipFill>
            <a:blip r:embed="rId6" cstate="print"/>
            <a:stretch>
              <a:fillRect/>
            </a:stretch>
          </a:blipFill>
        </p:spPr>
        <p:txBody>
          <a:bodyPr wrap="square" lIns="0" tIns="0" rIns="0" bIns="0" rtlCol="0"/>
          <a:lstStyle/>
          <a:p>
            <a:endParaRPr sz="2400"/>
          </a:p>
        </p:txBody>
      </p:sp>
      <p:sp>
        <p:nvSpPr>
          <p:cNvPr id="20" name="object 20"/>
          <p:cNvSpPr/>
          <p:nvPr/>
        </p:nvSpPr>
        <p:spPr>
          <a:xfrm>
            <a:off x="11654943" y="5880322"/>
            <a:ext cx="41487" cy="41487"/>
          </a:xfrm>
          <a:custGeom>
            <a:avLst/>
            <a:gdLst/>
            <a:ahLst/>
            <a:cxnLst/>
            <a:rect l="l" t="t" r="r" b="b"/>
            <a:pathLst>
              <a:path w="31115" h="31114">
                <a:moveTo>
                  <a:pt x="15824" y="30874"/>
                </a:moveTo>
                <a:lnTo>
                  <a:pt x="9049" y="30124"/>
                </a:lnTo>
                <a:lnTo>
                  <a:pt x="749" y="21824"/>
                </a:lnTo>
                <a:lnTo>
                  <a:pt x="0" y="15074"/>
                </a:lnTo>
                <a:lnTo>
                  <a:pt x="749" y="9049"/>
                </a:lnTo>
                <a:lnTo>
                  <a:pt x="9049" y="774"/>
                </a:lnTo>
                <a:lnTo>
                  <a:pt x="15824" y="0"/>
                </a:lnTo>
                <a:lnTo>
                  <a:pt x="21824" y="774"/>
                </a:lnTo>
                <a:lnTo>
                  <a:pt x="30099" y="9049"/>
                </a:lnTo>
                <a:lnTo>
                  <a:pt x="30874" y="15074"/>
                </a:lnTo>
                <a:lnTo>
                  <a:pt x="30099" y="21824"/>
                </a:lnTo>
                <a:lnTo>
                  <a:pt x="21824" y="30124"/>
                </a:lnTo>
                <a:lnTo>
                  <a:pt x="15824" y="30874"/>
                </a:lnTo>
                <a:close/>
              </a:path>
            </a:pathLst>
          </a:custGeom>
          <a:solidFill>
            <a:srgbClr val="FFFFFF"/>
          </a:solidFill>
        </p:spPr>
        <p:txBody>
          <a:bodyPr wrap="square" lIns="0" tIns="0" rIns="0" bIns="0" rtlCol="0"/>
          <a:lstStyle/>
          <a:p>
            <a:endParaRPr sz="2400"/>
          </a:p>
        </p:txBody>
      </p:sp>
      <p:sp>
        <p:nvSpPr>
          <p:cNvPr id="21" name="object 21"/>
          <p:cNvSpPr/>
          <p:nvPr/>
        </p:nvSpPr>
        <p:spPr>
          <a:xfrm>
            <a:off x="11085844" y="5880322"/>
            <a:ext cx="42333" cy="41487"/>
          </a:xfrm>
          <a:custGeom>
            <a:avLst/>
            <a:gdLst/>
            <a:ahLst/>
            <a:cxnLst/>
            <a:rect l="l" t="t" r="r" b="b"/>
            <a:pathLst>
              <a:path w="31750" h="31114">
                <a:moveTo>
                  <a:pt x="15799" y="30874"/>
                </a:moveTo>
                <a:lnTo>
                  <a:pt x="9774" y="30124"/>
                </a:lnTo>
                <a:lnTo>
                  <a:pt x="724" y="21824"/>
                </a:lnTo>
                <a:lnTo>
                  <a:pt x="0" y="15074"/>
                </a:lnTo>
                <a:lnTo>
                  <a:pt x="724" y="9049"/>
                </a:lnTo>
                <a:lnTo>
                  <a:pt x="9774" y="774"/>
                </a:lnTo>
                <a:lnTo>
                  <a:pt x="15799" y="0"/>
                </a:lnTo>
                <a:lnTo>
                  <a:pt x="21799" y="774"/>
                </a:lnTo>
                <a:lnTo>
                  <a:pt x="30849" y="9049"/>
                </a:lnTo>
                <a:lnTo>
                  <a:pt x="31599" y="15074"/>
                </a:lnTo>
                <a:lnTo>
                  <a:pt x="30849" y="21824"/>
                </a:lnTo>
                <a:lnTo>
                  <a:pt x="21799" y="30124"/>
                </a:lnTo>
                <a:lnTo>
                  <a:pt x="15799" y="30874"/>
                </a:lnTo>
                <a:close/>
              </a:path>
            </a:pathLst>
          </a:custGeom>
          <a:solidFill>
            <a:srgbClr val="FFFFFF"/>
          </a:solidFill>
        </p:spPr>
        <p:txBody>
          <a:bodyPr wrap="square" lIns="0" tIns="0" rIns="0" bIns="0" rtlCol="0"/>
          <a:lstStyle/>
          <a:p>
            <a:endParaRPr sz="2400"/>
          </a:p>
        </p:txBody>
      </p:sp>
      <p:sp>
        <p:nvSpPr>
          <p:cNvPr id="22" name="object 22"/>
          <p:cNvSpPr/>
          <p:nvPr/>
        </p:nvSpPr>
        <p:spPr>
          <a:xfrm>
            <a:off x="11539510" y="6018855"/>
            <a:ext cx="229865" cy="108399"/>
          </a:xfrm>
          <a:prstGeom prst="rect">
            <a:avLst/>
          </a:prstGeom>
          <a:blipFill>
            <a:blip r:embed="rId7" cstate="print"/>
            <a:stretch>
              <a:fillRect/>
            </a:stretch>
          </a:blipFill>
        </p:spPr>
        <p:txBody>
          <a:bodyPr wrap="square" lIns="0" tIns="0" rIns="0" bIns="0" rtlCol="0"/>
          <a:lstStyle/>
          <a:p>
            <a:endParaRPr sz="2400"/>
          </a:p>
        </p:txBody>
      </p:sp>
      <p:sp>
        <p:nvSpPr>
          <p:cNvPr id="23" name="object 23"/>
          <p:cNvSpPr/>
          <p:nvPr/>
        </p:nvSpPr>
        <p:spPr>
          <a:xfrm>
            <a:off x="10970377" y="6018855"/>
            <a:ext cx="230899" cy="108399"/>
          </a:xfrm>
          <a:prstGeom prst="rect">
            <a:avLst/>
          </a:prstGeom>
          <a:blipFill>
            <a:blip r:embed="rId8" cstate="print"/>
            <a:stretch>
              <a:fillRect/>
            </a:stretch>
          </a:blipFill>
        </p:spPr>
        <p:txBody>
          <a:bodyPr wrap="square" lIns="0" tIns="0" rIns="0" bIns="0" rtlCol="0"/>
          <a:lstStyle/>
          <a:p>
            <a:endParaRPr sz="2400"/>
          </a:p>
        </p:txBody>
      </p:sp>
      <p:sp>
        <p:nvSpPr>
          <p:cNvPr id="24" name="object 24"/>
          <p:cNvSpPr/>
          <p:nvPr/>
        </p:nvSpPr>
        <p:spPr>
          <a:xfrm>
            <a:off x="10746577" y="5005057"/>
            <a:ext cx="1247987" cy="830580"/>
          </a:xfrm>
          <a:custGeom>
            <a:avLst/>
            <a:gdLst/>
            <a:ahLst/>
            <a:cxnLst/>
            <a:rect l="l" t="t" r="r" b="b"/>
            <a:pathLst>
              <a:path w="935990" h="622935">
                <a:moveTo>
                  <a:pt x="0" y="611298"/>
                </a:moveTo>
                <a:lnTo>
                  <a:pt x="0" y="444174"/>
                </a:lnTo>
                <a:lnTo>
                  <a:pt x="5249" y="396749"/>
                </a:lnTo>
                <a:lnTo>
                  <a:pt x="14274" y="351574"/>
                </a:lnTo>
                <a:lnTo>
                  <a:pt x="27849" y="307149"/>
                </a:lnTo>
                <a:lnTo>
                  <a:pt x="45899" y="265749"/>
                </a:lnTo>
                <a:lnTo>
                  <a:pt x="67724" y="225874"/>
                </a:lnTo>
                <a:lnTo>
                  <a:pt x="92574" y="188224"/>
                </a:lnTo>
                <a:lnTo>
                  <a:pt x="121199" y="153599"/>
                </a:lnTo>
                <a:lnTo>
                  <a:pt x="152799" y="121949"/>
                </a:lnTo>
                <a:lnTo>
                  <a:pt x="188174" y="93349"/>
                </a:lnTo>
                <a:lnTo>
                  <a:pt x="225074" y="67749"/>
                </a:lnTo>
                <a:lnTo>
                  <a:pt x="264974" y="45924"/>
                </a:lnTo>
                <a:lnTo>
                  <a:pt x="307124" y="28599"/>
                </a:lnTo>
                <a:lnTo>
                  <a:pt x="350799" y="15049"/>
                </a:lnTo>
                <a:lnTo>
                  <a:pt x="396724" y="5274"/>
                </a:lnTo>
                <a:lnTo>
                  <a:pt x="443399" y="749"/>
                </a:lnTo>
                <a:lnTo>
                  <a:pt x="467499" y="0"/>
                </a:lnTo>
                <a:lnTo>
                  <a:pt x="491549" y="749"/>
                </a:lnTo>
                <a:lnTo>
                  <a:pt x="538998" y="5274"/>
                </a:lnTo>
                <a:lnTo>
                  <a:pt x="584898" y="15049"/>
                </a:lnTo>
                <a:lnTo>
                  <a:pt x="628573" y="28599"/>
                </a:lnTo>
                <a:lnTo>
                  <a:pt x="670748" y="45924"/>
                </a:lnTo>
                <a:lnTo>
                  <a:pt x="710648" y="67749"/>
                </a:lnTo>
                <a:lnTo>
                  <a:pt x="747523" y="93349"/>
                </a:lnTo>
                <a:lnTo>
                  <a:pt x="782173" y="121949"/>
                </a:lnTo>
                <a:lnTo>
                  <a:pt x="814523" y="153599"/>
                </a:lnTo>
                <a:lnTo>
                  <a:pt x="843148" y="188224"/>
                </a:lnTo>
                <a:lnTo>
                  <a:pt x="867973" y="225874"/>
                </a:lnTo>
                <a:lnTo>
                  <a:pt x="889798" y="265749"/>
                </a:lnTo>
                <a:lnTo>
                  <a:pt x="907873" y="307149"/>
                </a:lnTo>
                <a:lnTo>
                  <a:pt x="919593" y="345574"/>
                </a:lnTo>
                <a:lnTo>
                  <a:pt x="641398" y="345574"/>
                </a:lnTo>
                <a:lnTo>
                  <a:pt x="639873" y="350049"/>
                </a:lnTo>
                <a:lnTo>
                  <a:pt x="622548" y="380924"/>
                </a:lnTo>
                <a:lnTo>
                  <a:pt x="602248" y="408774"/>
                </a:lnTo>
                <a:lnTo>
                  <a:pt x="573623" y="440399"/>
                </a:lnTo>
                <a:lnTo>
                  <a:pt x="570874" y="442674"/>
                </a:lnTo>
                <a:lnTo>
                  <a:pt x="385424" y="442674"/>
                </a:lnTo>
                <a:lnTo>
                  <a:pt x="381649" y="446424"/>
                </a:lnTo>
                <a:lnTo>
                  <a:pt x="332749" y="483324"/>
                </a:lnTo>
                <a:lnTo>
                  <a:pt x="263449" y="523948"/>
                </a:lnTo>
                <a:lnTo>
                  <a:pt x="203249" y="551823"/>
                </a:lnTo>
                <a:lnTo>
                  <a:pt x="130974" y="578923"/>
                </a:lnTo>
                <a:lnTo>
                  <a:pt x="46649" y="602248"/>
                </a:lnTo>
                <a:lnTo>
                  <a:pt x="0" y="611298"/>
                </a:lnTo>
                <a:close/>
              </a:path>
              <a:path w="935990" h="622935">
                <a:moveTo>
                  <a:pt x="935723" y="622573"/>
                </a:moveTo>
                <a:lnTo>
                  <a:pt x="848398" y="563098"/>
                </a:lnTo>
                <a:lnTo>
                  <a:pt x="767098" y="493849"/>
                </a:lnTo>
                <a:lnTo>
                  <a:pt x="702373" y="426099"/>
                </a:lnTo>
                <a:lnTo>
                  <a:pt x="660973" y="374149"/>
                </a:lnTo>
                <a:lnTo>
                  <a:pt x="641398" y="345574"/>
                </a:lnTo>
                <a:lnTo>
                  <a:pt x="919593" y="345574"/>
                </a:lnTo>
                <a:lnTo>
                  <a:pt x="921423" y="351574"/>
                </a:lnTo>
                <a:lnTo>
                  <a:pt x="930473" y="396749"/>
                </a:lnTo>
                <a:lnTo>
                  <a:pt x="935723" y="444174"/>
                </a:lnTo>
                <a:lnTo>
                  <a:pt x="935723" y="622573"/>
                </a:lnTo>
                <a:close/>
              </a:path>
              <a:path w="935990" h="622935">
                <a:moveTo>
                  <a:pt x="383924" y="535248"/>
                </a:moveTo>
                <a:lnTo>
                  <a:pt x="382424" y="515673"/>
                </a:lnTo>
                <a:lnTo>
                  <a:pt x="385424" y="442674"/>
                </a:lnTo>
                <a:lnTo>
                  <a:pt x="570874" y="442674"/>
                </a:lnTo>
                <a:lnTo>
                  <a:pt x="534498" y="472774"/>
                </a:lnTo>
                <a:lnTo>
                  <a:pt x="484049" y="502874"/>
                </a:lnTo>
                <a:lnTo>
                  <a:pt x="420799" y="526973"/>
                </a:lnTo>
                <a:lnTo>
                  <a:pt x="383924" y="535248"/>
                </a:lnTo>
                <a:close/>
              </a:path>
            </a:pathLst>
          </a:custGeom>
          <a:solidFill>
            <a:srgbClr val="542D1C"/>
          </a:solidFill>
        </p:spPr>
        <p:txBody>
          <a:bodyPr wrap="square" lIns="0" tIns="0" rIns="0" bIns="0" rtlCol="0"/>
          <a:lstStyle/>
          <a:p>
            <a:endParaRPr sz="2400"/>
          </a:p>
        </p:txBody>
      </p:sp>
      <p:sp>
        <p:nvSpPr>
          <p:cNvPr id="25" name="object 25"/>
          <p:cNvSpPr/>
          <p:nvPr/>
        </p:nvSpPr>
        <p:spPr>
          <a:xfrm>
            <a:off x="11567610" y="5734821"/>
            <a:ext cx="175260" cy="34712"/>
          </a:xfrm>
          <a:custGeom>
            <a:avLst/>
            <a:gdLst/>
            <a:ahLst/>
            <a:cxnLst/>
            <a:rect l="l" t="t" r="r" b="b"/>
            <a:pathLst>
              <a:path w="131445" h="26035">
                <a:moveTo>
                  <a:pt x="0" y="25574"/>
                </a:moveTo>
                <a:lnTo>
                  <a:pt x="6774" y="19549"/>
                </a:lnTo>
                <a:lnTo>
                  <a:pt x="22599" y="8999"/>
                </a:lnTo>
                <a:lnTo>
                  <a:pt x="47449" y="0"/>
                </a:lnTo>
                <a:lnTo>
                  <a:pt x="82824" y="0"/>
                </a:lnTo>
                <a:lnTo>
                  <a:pt x="108399" y="8999"/>
                </a:lnTo>
                <a:lnTo>
                  <a:pt x="123474" y="19549"/>
                </a:lnTo>
                <a:lnTo>
                  <a:pt x="130999" y="25574"/>
                </a:lnTo>
              </a:path>
            </a:pathLst>
          </a:custGeom>
          <a:ln w="20999">
            <a:solidFill>
              <a:srgbClr val="703B23"/>
            </a:solidFill>
          </a:ln>
        </p:spPr>
        <p:txBody>
          <a:bodyPr wrap="square" lIns="0" tIns="0" rIns="0" bIns="0" rtlCol="0"/>
          <a:lstStyle/>
          <a:p>
            <a:endParaRPr sz="2400"/>
          </a:p>
        </p:txBody>
      </p:sp>
      <p:sp>
        <p:nvSpPr>
          <p:cNvPr id="26" name="object 26"/>
          <p:cNvSpPr/>
          <p:nvPr/>
        </p:nvSpPr>
        <p:spPr>
          <a:xfrm>
            <a:off x="10998511" y="5734821"/>
            <a:ext cx="175260" cy="34712"/>
          </a:xfrm>
          <a:custGeom>
            <a:avLst/>
            <a:gdLst/>
            <a:ahLst/>
            <a:cxnLst/>
            <a:rect l="l" t="t" r="r" b="b"/>
            <a:pathLst>
              <a:path w="131445" h="26035">
                <a:moveTo>
                  <a:pt x="0" y="25574"/>
                </a:moveTo>
                <a:lnTo>
                  <a:pt x="7524" y="19549"/>
                </a:lnTo>
                <a:lnTo>
                  <a:pt x="22574" y="8999"/>
                </a:lnTo>
                <a:lnTo>
                  <a:pt x="48149" y="0"/>
                </a:lnTo>
                <a:lnTo>
                  <a:pt x="83549" y="0"/>
                </a:lnTo>
                <a:lnTo>
                  <a:pt x="108399" y="8999"/>
                </a:lnTo>
                <a:lnTo>
                  <a:pt x="124224" y="19549"/>
                </a:lnTo>
                <a:lnTo>
                  <a:pt x="130974" y="25574"/>
                </a:lnTo>
              </a:path>
            </a:pathLst>
          </a:custGeom>
          <a:ln w="20999">
            <a:solidFill>
              <a:srgbClr val="703B23"/>
            </a:solidFill>
          </a:ln>
        </p:spPr>
        <p:txBody>
          <a:bodyPr wrap="square" lIns="0" tIns="0" rIns="0" bIns="0" rtlCol="0"/>
          <a:lstStyle/>
          <a:p>
            <a:endParaRPr sz="2400"/>
          </a:p>
        </p:txBody>
      </p:sp>
      <p:sp>
        <p:nvSpPr>
          <p:cNvPr id="27" name="object 27"/>
          <p:cNvSpPr/>
          <p:nvPr/>
        </p:nvSpPr>
        <p:spPr>
          <a:xfrm>
            <a:off x="11272511" y="6232654"/>
            <a:ext cx="196427" cy="56727"/>
          </a:xfrm>
          <a:custGeom>
            <a:avLst/>
            <a:gdLst/>
            <a:ahLst/>
            <a:cxnLst/>
            <a:rect l="l" t="t" r="r" b="b"/>
            <a:pathLst>
              <a:path w="147320" h="42545">
                <a:moveTo>
                  <a:pt x="73049" y="42174"/>
                </a:moveTo>
                <a:lnTo>
                  <a:pt x="18849" y="24099"/>
                </a:lnTo>
                <a:lnTo>
                  <a:pt x="0" y="0"/>
                </a:lnTo>
                <a:lnTo>
                  <a:pt x="146824" y="0"/>
                </a:lnTo>
                <a:lnTo>
                  <a:pt x="109174" y="35399"/>
                </a:lnTo>
                <a:lnTo>
                  <a:pt x="73049" y="42174"/>
                </a:lnTo>
                <a:close/>
              </a:path>
            </a:pathLst>
          </a:custGeom>
          <a:solidFill>
            <a:srgbClr val="AE4B3F"/>
          </a:solidFill>
        </p:spPr>
        <p:txBody>
          <a:bodyPr wrap="square" lIns="0" tIns="0" rIns="0" bIns="0" rtlCol="0"/>
          <a:lstStyle/>
          <a:p>
            <a:endParaRPr sz="2400"/>
          </a:p>
        </p:txBody>
      </p:sp>
      <p:sp>
        <p:nvSpPr>
          <p:cNvPr id="28" name="object 28"/>
          <p:cNvSpPr/>
          <p:nvPr/>
        </p:nvSpPr>
        <p:spPr>
          <a:xfrm>
            <a:off x="9992712" y="5913456"/>
            <a:ext cx="562187" cy="923713"/>
          </a:xfrm>
          <a:custGeom>
            <a:avLst/>
            <a:gdLst/>
            <a:ahLst/>
            <a:cxnLst/>
            <a:rect l="l" t="t" r="r" b="b"/>
            <a:pathLst>
              <a:path w="421640" h="692785">
                <a:moveTo>
                  <a:pt x="313165" y="268749"/>
                </a:moveTo>
                <a:lnTo>
                  <a:pt x="162624" y="268749"/>
                </a:lnTo>
                <a:lnTo>
                  <a:pt x="171674" y="266524"/>
                </a:lnTo>
                <a:lnTo>
                  <a:pt x="120474" y="43674"/>
                </a:lnTo>
                <a:lnTo>
                  <a:pt x="137024" y="2274"/>
                </a:lnTo>
                <a:lnTo>
                  <a:pt x="149799" y="0"/>
                </a:lnTo>
                <a:lnTo>
                  <a:pt x="161874" y="2274"/>
                </a:lnTo>
                <a:lnTo>
                  <a:pt x="173174" y="10549"/>
                </a:lnTo>
                <a:lnTo>
                  <a:pt x="180674" y="21824"/>
                </a:lnTo>
                <a:lnTo>
                  <a:pt x="182949" y="29374"/>
                </a:lnTo>
                <a:lnTo>
                  <a:pt x="234149" y="252199"/>
                </a:lnTo>
                <a:lnTo>
                  <a:pt x="309338" y="252199"/>
                </a:lnTo>
                <a:lnTo>
                  <a:pt x="313165" y="268749"/>
                </a:lnTo>
                <a:close/>
              </a:path>
              <a:path w="421640" h="692785">
                <a:moveTo>
                  <a:pt x="309338" y="252199"/>
                </a:moveTo>
                <a:lnTo>
                  <a:pt x="234149" y="252199"/>
                </a:lnTo>
                <a:lnTo>
                  <a:pt x="243174" y="249949"/>
                </a:lnTo>
                <a:lnTo>
                  <a:pt x="197249" y="51949"/>
                </a:lnTo>
                <a:lnTo>
                  <a:pt x="213824" y="10549"/>
                </a:lnTo>
                <a:lnTo>
                  <a:pt x="226599" y="7549"/>
                </a:lnTo>
                <a:lnTo>
                  <a:pt x="239399" y="10549"/>
                </a:lnTo>
                <a:lnTo>
                  <a:pt x="249974" y="18074"/>
                </a:lnTo>
                <a:lnTo>
                  <a:pt x="257474" y="30124"/>
                </a:lnTo>
                <a:lnTo>
                  <a:pt x="259724" y="37649"/>
                </a:lnTo>
                <a:lnTo>
                  <a:pt x="309338" y="252199"/>
                </a:lnTo>
                <a:close/>
              </a:path>
              <a:path w="421640" h="692785">
                <a:moveTo>
                  <a:pt x="316998" y="285324"/>
                </a:moveTo>
                <a:lnTo>
                  <a:pt x="88849" y="285324"/>
                </a:lnTo>
                <a:lnTo>
                  <a:pt x="100124" y="283074"/>
                </a:lnTo>
                <a:lnTo>
                  <a:pt x="57224" y="97099"/>
                </a:lnTo>
                <a:lnTo>
                  <a:pt x="73774" y="55699"/>
                </a:lnTo>
                <a:lnTo>
                  <a:pt x="86599" y="52699"/>
                </a:lnTo>
                <a:lnTo>
                  <a:pt x="99399" y="55699"/>
                </a:lnTo>
                <a:lnTo>
                  <a:pt x="109924" y="63249"/>
                </a:lnTo>
                <a:lnTo>
                  <a:pt x="117449" y="75274"/>
                </a:lnTo>
                <a:lnTo>
                  <a:pt x="119699" y="82824"/>
                </a:lnTo>
                <a:lnTo>
                  <a:pt x="162624" y="268749"/>
                </a:lnTo>
                <a:lnTo>
                  <a:pt x="313165" y="268749"/>
                </a:lnTo>
                <a:lnTo>
                  <a:pt x="316998" y="285324"/>
                </a:lnTo>
                <a:close/>
              </a:path>
              <a:path w="421640" h="692785">
                <a:moveTo>
                  <a:pt x="118199" y="523198"/>
                </a:moveTo>
                <a:lnTo>
                  <a:pt x="78299" y="496124"/>
                </a:lnTo>
                <a:lnTo>
                  <a:pt x="64774" y="441899"/>
                </a:lnTo>
                <a:lnTo>
                  <a:pt x="42174" y="347074"/>
                </a:lnTo>
                <a:lnTo>
                  <a:pt x="34624" y="313949"/>
                </a:lnTo>
                <a:lnTo>
                  <a:pt x="31624" y="298874"/>
                </a:lnTo>
                <a:lnTo>
                  <a:pt x="774" y="166399"/>
                </a:lnTo>
                <a:lnTo>
                  <a:pt x="16574" y="128749"/>
                </a:lnTo>
                <a:lnTo>
                  <a:pt x="27874" y="125724"/>
                </a:lnTo>
                <a:lnTo>
                  <a:pt x="39924" y="128749"/>
                </a:lnTo>
                <a:lnTo>
                  <a:pt x="49674" y="135524"/>
                </a:lnTo>
                <a:lnTo>
                  <a:pt x="56499" y="146824"/>
                </a:lnTo>
                <a:lnTo>
                  <a:pt x="58724" y="153574"/>
                </a:lnTo>
                <a:lnTo>
                  <a:pt x="88849" y="285324"/>
                </a:lnTo>
                <a:lnTo>
                  <a:pt x="316998" y="285324"/>
                </a:lnTo>
                <a:lnTo>
                  <a:pt x="322224" y="307924"/>
                </a:lnTo>
                <a:lnTo>
                  <a:pt x="402885" y="307924"/>
                </a:lnTo>
                <a:lnTo>
                  <a:pt x="387699" y="398999"/>
                </a:lnTo>
                <a:lnTo>
                  <a:pt x="365874" y="452449"/>
                </a:lnTo>
                <a:lnTo>
                  <a:pt x="334999" y="476549"/>
                </a:lnTo>
                <a:lnTo>
                  <a:pt x="328224" y="478799"/>
                </a:lnTo>
                <a:lnTo>
                  <a:pt x="338265" y="522473"/>
                </a:lnTo>
                <a:lnTo>
                  <a:pt x="121974" y="522473"/>
                </a:lnTo>
                <a:lnTo>
                  <a:pt x="118199" y="523198"/>
                </a:lnTo>
                <a:close/>
              </a:path>
              <a:path w="421640" h="692785">
                <a:moveTo>
                  <a:pt x="402885" y="307924"/>
                </a:moveTo>
                <a:lnTo>
                  <a:pt x="322224" y="307924"/>
                </a:lnTo>
                <a:lnTo>
                  <a:pt x="328999" y="282299"/>
                </a:lnTo>
                <a:lnTo>
                  <a:pt x="344049" y="241649"/>
                </a:lnTo>
                <a:lnTo>
                  <a:pt x="373424" y="194974"/>
                </a:lnTo>
                <a:lnTo>
                  <a:pt x="410299" y="178424"/>
                </a:lnTo>
                <a:lnTo>
                  <a:pt x="411799" y="179174"/>
                </a:lnTo>
                <a:lnTo>
                  <a:pt x="417074" y="181449"/>
                </a:lnTo>
                <a:lnTo>
                  <a:pt x="421599" y="190449"/>
                </a:lnTo>
                <a:lnTo>
                  <a:pt x="421599" y="205499"/>
                </a:lnTo>
                <a:lnTo>
                  <a:pt x="420849" y="208524"/>
                </a:lnTo>
                <a:lnTo>
                  <a:pt x="405024" y="295099"/>
                </a:lnTo>
                <a:lnTo>
                  <a:pt x="402885" y="307924"/>
                </a:lnTo>
                <a:close/>
              </a:path>
              <a:path w="421640" h="692785">
                <a:moveTo>
                  <a:pt x="161874" y="692598"/>
                </a:moveTo>
                <a:lnTo>
                  <a:pt x="121974" y="522473"/>
                </a:lnTo>
                <a:lnTo>
                  <a:pt x="338265" y="522473"/>
                </a:lnTo>
                <a:lnTo>
                  <a:pt x="366649" y="645923"/>
                </a:lnTo>
                <a:lnTo>
                  <a:pt x="161874" y="692598"/>
                </a:lnTo>
                <a:close/>
              </a:path>
            </a:pathLst>
          </a:custGeom>
          <a:solidFill>
            <a:srgbClr val="BF8970"/>
          </a:solidFill>
        </p:spPr>
        <p:txBody>
          <a:bodyPr wrap="square" lIns="0" tIns="0" rIns="0" bIns="0" rtlCol="0"/>
          <a:lstStyle/>
          <a:p>
            <a:endParaRPr sz="2400"/>
          </a:p>
        </p:txBody>
      </p:sp>
      <p:sp>
        <p:nvSpPr>
          <p:cNvPr id="29" name="object 29"/>
          <p:cNvSpPr/>
          <p:nvPr/>
        </p:nvSpPr>
        <p:spPr>
          <a:xfrm>
            <a:off x="10069013" y="6235653"/>
            <a:ext cx="353332" cy="328232"/>
          </a:xfrm>
          <a:prstGeom prst="rect">
            <a:avLst/>
          </a:prstGeom>
          <a:blipFill>
            <a:blip r:embed="rId9" cstate="print"/>
            <a:stretch>
              <a:fillRect/>
            </a:stretch>
          </a:blipFill>
        </p:spPr>
        <p:txBody>
          <a:bodyPr wrap="square" lIns="0" tIns="0" rIns="0" bIns="0" rtlCol="0"/>
          <a:lstStyle/>
          <a:p>
            <a:endParaRPr sz="2400"/>
          </a:p>
        </p:txBody>
      </p:sp>
      <p:sp>
        <p:nvSpPr>
          <p:cNvPr id="30" name="object 30"/>
          <p:cNvSpPr/>
          <p:nvPr/>
        </p:nvSpPr>
        <p:spPr>
          <a:xfrm>
            <a:off x="10167379" y="6597020"/>
            <a:ext cx="290405" cy="133773"/>
          </a:xfrm>
          <a:custGeom>
            <a:avLst/>
            <a:gdLst/>
            <a:ahLst/>
            <a:cxnLst/>
            <a:rect l="l" t="t" r="r" b="b"/>
            <a:pathLst>
              <a:path w="217804" h="100329">
                <a:moveTo>
                  <a:pt x="12049" y="100124"/>
                </a:moveTo>
                <a:lnTo>
                  <a:pt x="0" y="47449"/>
                </a:lnTo>
                <a:lnTo>
                  <a:pt x="205524" y="0"/>
                </a:lnTo>
                <a:lnTo>
                  <a:pt x="217574" y="52699"/>
                </a:lnTo>
                <a:lnTo>
                  <a:pt x="12049" y="100124"/>
                </a:lnTo>
                <a:close/>
              </a:path>
            </a:pathLst>
          </a:custGeom>
          <a:solidFill>
            <a:srgbClr val="A06959"/>
          </a:solidFill>
        </p:spPr>
        <p:txBody>
          <a:bodyPr wrap="square" lIns="0" tIns="0" rIns="0" bIns="0" rtlCol="0"/>
          <a:lstStyle/>
          <a:p>
            <a:endParaRPr sz="2400"/>
          </a:p>
        </p:txBody>
      </p:sp>
      <p:sp>
        <p:nvSpPr>
          <p:cNvPr id="31" name="object 31"/>
          <p:cNvSpPr/>
          <p:nvPr/>
        </p:nvSpPr>
        <p:spPr>
          <a:xfrm>
            <a:off x="10144280" y="6631154"/>
            <a:ext cx="375920" cy="159173"/>
          </a:xfrm>
          <a:custGeom>
            <a:avLst/>
            <a:gdLst/>
            <a:ahLst/>
            <a:cxnLst/>
            <a:rect l="l" t="t" r="r" b="b"/>
            <a:pathLst>
              <a:path w="281940" h="119379">
                <a:moveTo>
                  <a:pt x="13574" y="118949"/>
                </a:moveTo>
                <a:lnTo>
                  <a:pt x="0" y="62474"/>
                </a:lnTo>
                <a:lnTo>
                  <a:pt x="268774" y="0"/>
                </a:lnTo>
                <a:lnTo>
                  <a:pt x="281574" y="57199"/>
                </a:lnTo>
                <a:lnTo>
                  <a:pt x="13574" y="118949"/>
                </a:lnTo>
                <a:close/>
              </a:path>
            </a:pathLst>
          </a:custGeom>
          <a:solidFill>
            <a:srgbClr val="E4C11F"/>
          </a:solidFill>
        </p:spPr>
        <p:txBody>
          <a:bodyPr wrap="square" lIns="0" tIns="0" rIns="0" bIns="0" rtlCol="0"/>
          <a:lstStyle/>
          <a:p>
            <a:endParaRPr sz="2400"/>
          </a:p>
        </p:txBody>
      </p:sp>
      <p:sp>
        <p:nvSpPr>
          <p:cNvPr id="32" name="object 32"/>
          <p:cNvSpPr/>
          <p:nvPr/>
        </p:nvSpPr>
        <p:spPr>
          <a:xfrm>
            <a:off x="10158346" y="6691388"/>
            <a:ext cx="397087" cy="166793"/>
          </a:xfrm>
          <a:custGeom>
            <a:avLst/>
            <a:gdLst/>
            <a:ahLst/>
            <a:cxnLst/>
            <a:rect l="l" t="t" r="r" b="b"/>
            <a:pathLst>
              <a:path w="297815" h="125095">
                <a:moveTo>
                  <a:pt x="297374" y="124949"/>
                </a:moveTo>
                <a:lnTo>
                  <a:pt x="14324" y="124949"/>
                </a:lnTo>
                <a:lnTo>
                  <a:pt x="0" y="61699"/>
                </a:lnTo>
                <a:lnTo>
                  <a:pt x="267999" y="0"/>
                </a:lnTo>
                <a:lnTo>
                  <a:pt x="297374" y="124949"/>
                </a:lnTo>
                <a:close/>
              </a:path>
            </a:pathLst>
          </a:custGeom>
          <a:solidFill>
            <a:srgbClr val="F48517"/>
          </a:solidFill>
        </p:spPr>
        <p:txBody>
          <a:bodyPr wrap="square" lIns="0" tIns="0" rIns="0" bIns="0" rtlCol="0"/>
          <a:lstStyle/>
          <a:p>
            <a:endParaRPr sz="2400"/>
          </a:p>
        </p:txBody>
      </p:sp>
      <p:sp>
        <p:nvSpPr>
          <p:cNvPr id="33" name="object 33"/>
          <p:cNvSpPr txBox="1"/>
          <p:nvPr/>
        </p:nvSpPr>
        <p:spPr>
          <a:xfrm>
            <a:off x="7329837" y="1332411"/>
            <a:ext cx="4324605" cy="3537721"/>
          </a:xfrm>
          <a:prstGeom prst="rect">
            <a:avLst/>
          </a:prstGeom>
        </p:spPr>
        <p:txBody>
          <a:bodyPr vert="horz" wrap="square" lIns="0" tIns="150707" rIns="0" bIns="0" rtlCol="0">
            <a:spAutoFit/>
          </a:bodyPr>
          <a:lstStyle/>
          <a:p>
            <a:pPr marL="16933">
              <a:spcBef>
                <a:spcPts val="1187"/>
              </a:spcBef>
            </a:pPr>
            <a:r>
              <a:rPr lang="en-IN" sz="3200" spc="-193" dirty="0" smtClean="0">
                <a:solidFill>
                  <a:srgbClr val="3B77D8"/>
                </a:solidFill>
                <a:latin typeface="Verdana"/>
                <a:cs typeface="Verdana"/>
              </a:rPr>
              <a:t>Admin Option Selector</a:t>
            </a:r>
            <a:endParaRPr lang="en-IN" sz="2400" dirty="0">
              <a:latin typeface="Trebuchet MS"/>
              <a:cs typeface="Verdana"/>
            </a:endParaRPr>
          </a:p>
          <a:p>
            <a:pPr marL="359833" indent="-342900">
              <a:spcBef>
                <a:spcPts val="1187"/>
              </a:spcBef>
              <a:buFont typeface="Wingdings" panose="05000000000000000000" pitchFamily="2" charset="2"/>
              <a:buChar char="ü"/>
            </a:pPr>
            <a:r>
              <a:rPr lang="en-IN" sz="2400" dirty="0" smtClean="0">
                <a:latin typeface="Trebuchet MS"/>
                <a:cs typeface="Verdana"/>
              </a:rPr>
              <a:t>The Administrator could choose any option that he/she wants.</a:t>
            </a:r>
          </a:p>
          <a:p>
            <a:pPr marL="359833" indent="-342900">
              <a:spcBef>
                <a:spcPts val="1187"/>
              </a:spcBef>
              <a:buFont typeface="Wingdings" panose="05000000000000000000" pitchFamily="2" charset="2"/>
              <a:buChar char="ü"/>
            </a:pPr>
            <a:r>
              <a:rPr lang="en-IN" sz="2400" dirty="0" smtClean="0">
                <a:latin typeface="Trebuchet MS"/>
                <a:cs typeface="Verdana"/>
              </a:rPr>
              <a:t>The various options are to place an order himself, add or register new and required officers/camps/users. </a:t>
            </a:r>
            <a:endParaRPr sz="3200" dirty="0">
              <a:latin typeface="Verdana"/>
              <a:cs typeface="Verdana"/>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1783" y="1563553"/>
            <a:ext cx="5408023" cy="3126014"/>
          </a:xfrm>
          <a:prstGeom prst="rect">
            <a:avLst/>
          </a:prstGeom>
        </p:spPr>
      </p:pic>
    </p:spTree>
    <p:extLst>
      <p:ext uri="{BB962C8B-B14F-4D97-AF65-F5344CB8AC3E}">
        <p14:creationId xmlns:p14="http://schemas.microsoft.com/office/powerpoint/2010/main" val="25394685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555</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Verdana</vt:lpstr>
      <vt:lpstr>Wingdings</vt:lpstr>
      <vt:lpstr>1_Office Theme</vt:lpstr>
      <vt:lpstr>Flood Rehabilitation Project ASD LAB Mini Project  Team Members: Muhzin Nasser Nandakishor Rahul Mahesh</vt:lpstr>
      <vt:lpstr>Hello!</vt:lpstr>
      <vt:lpstr>PowerPoint Presentation</vt:lpstr>
      <vt:lpstr>During the rehabilitation works of the last two years, most of the items needed by the rehabilitation camps had been done mainly through WhatsApp and using Phone Calls.  The efficiency of such methods in the more complicated process like in the Rehabilitation works are much important.  So, we together are putting forward an proposal to implement such a system having specific modules for user of each and every type and also connected with a centralised database that could be accessed by all of the users.  </vt:lpstr>
      <vt:lpstr>Steps of Implementation</vt:lpstr>
      <vt:lpstr>1.Login Module</vt:lpstr>
      <vt:lpstr>PowerPoint Presentation</vt:lpstr>
      <vt:lpstr>2.Register Module</vt:lpstr>
      <vt:lpstr>PowerPoint Presentation</vt:lpstr>
      <vt:lpstr>PowerPoint Presentation</vt:lpstr>
      <vt:lpstr>PowerPoint Presentation</vt:lpstr>
      <vt:lpstr>PowerPoint Presentation</vt:lpstr>
      <vt:lpstr>3.Order Module</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Windows User</dc:creator>
  <cp:lastModifiedBy>Windows User</cp:lastModifiedBy>
  <cp:revision>38</cp:revision>
  <dcterms:created xsi:type="dcterms:W3CDTF">2019-11-17T06:02:46Z</dcterms:created>
  <dcterms:modified xsi:type="dcterms:W3CDTF">2019-11-17T11:43:30Z</dcterms:modified>
</cp:coreProperties>
</file>