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92" r:id="rId15"/>
    <p:sldId id="291" r:id="rId16"/>
    <p:sldId id="287" r:id="rId17"/>
    <p:sldId id="288" r:id="rId18"/>
    <p:sldId id="28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E5F"/>
    <a:srgbClr val="7F6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svg"/><Relationship Id="rId1" Type="http://schemas.openxmlformats.org/officeDocument/2006/relationships/image" Target="../media/image4.png"/><Relationship Id="rId4" Type="http://schemas.openxmlformats.org/officeDocument/2006/relationships/image" Target="../media/image8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svg"/><Relationship Id="rId1" Type="http://schemas.openxmlformats.org/officeDocument/2006/relationships/image" Target="../media/image4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0ECA6F-71C5-411D-9CD5-782E1BBBA68A}" type="doc">
      <dgm:prSet loTypeId="urn:microsoft.com/office/officeart/2005/8/layout/hChevron3" loCatId="process" qsTypeId="urn:microsoft.com/office/officeart/2005/8/quickstyle/3d3" qsCatId="3D" csTypeId="urn:microsoft.com/office/officeart/2005/8/colors/accent1_2" csCatId="accent1" phldr="1"/>
      <dgm:spPr/>
    </dgm:pt>
    <dgm:pt modelId="{7A8BA1E1-70B7-49A8-B4F7-79C37BB47A57}">
      <dgm:prSet phldrT="[Text]"/>
      <dgm:spPr/>
      <dgm:t>
        <a:bodyPr/>
        <a:lstStyle/>
        <a:p>
          <a:r>
            <a:rPr lang="en-US" dirty="0"/>
            <a:t>Subscribe</a:t>
          </a:r>
        </a:p>
      </dgm:t>
    </dgm:pt>
    <dgm:pt modelId="{B033BAD5-1FF6-4C34-AC4F-47A20C9B80DF}" type="parTrans" cxnId="{308B3903-8A50-45F0-8D22-DFE93E357310}">
      <dgm:prSet/>
      <dgm:spPr/>
      <dgm:t>
        <a:bodyPr/>
        <a:lstStyle/>
        <a:p>
          <a:endParaRPr lang="en-US"/>
        </a:p>
      </dgm:t>
    </dgm:pt>
    <dgm:pt modelId="{2E5B52B0-D3BF-4863-BAF4-27217346F6C9}" type="sibTrans" cxnId="{308B3903-8A50-45F0-8D22-DFE93E357310}">
      <dgm:prSet/>
      <dgm:spPr/>
      <dgm:t>
        <a:bodyPr/>
        <a:lstStyle/>
        <a:p>
          <a:endParaRPr lang="en-US"/>
        </a:p>
      </dgm:t>
    </dgm:pt>
    <dgm:pt modelId="{5B7F7FCF-24AE-41DB-9BA8-011C3A42264A}">
      <dgm:prSet phldrT="[Text]"/>
      <dgm:spPr/>
      <dgm:t>
        <a:bodyPr/>
        <a:lstStyle/>
        <a:p>
          <a:r>
            <a:rPr lang="en-US" dirty="0"/>
            <a:t>HackifyTech</a:t>
          </a:r>
        </a:p>
      </dgm:t>
    </dgm:pt>
    <dgm:pt modelId="{B298EA9D-45CF-416C-B04D-9CE1AC6E689A}" type="parTrans" cxnId="{B90C9DAE-E819-462B-A820-0AD0459461B5}">
      <dgm:prSet/>
      <dgm:spPr/>
      <dgm:t>
        <a:bodyPr/>
        <a:lstStyle/>
        <a:p>
          <a:endParaRPr lang="en-US"/>
        </a:p>
      </dgm:t>
    </dgm:pt>
    <dgm:pt modelId="{BC8DBFA5-C4CA-46A1-AD9E-410A1FBA9C8E}" type="sibTrans" cxnId="{B90C9DAE-E819-462B-A820-0AD0459461B5}">
      <dgm:prSet/>
      <dgm:spPr/>
      <dgm:t>
        <a:bodyPr/>
        <a:lstStyle/>
        <a:p>
          <a:endParaRPr lang="en-US"/>
        </a:p>
      </dgm:t>
    </dgm:pt>
    <dgm:pt modelId="{3D9ED68E-E3C3-4616-AE20-035D40036B8F}">
      <dgm:prSet phldrT="[Text]"/>
      <dgm:spPr/>
      <dgm:t>
        <a:bodyPr/>
        <a:lstStyle/>
        <a:p>
          <a:r>
            <a:rPr lang="en-US" dirty="0"/>
            <a:t>Like &amp; Follow</a:t>
          </a:r>
        </a:p>
      </dgm:t>
    </dgm:pt>
    <dgm:pt modelId="{AA7D421E-595F-44C9-88DB-14CA1BB510C6}" type="parTrans" cxnId="{50B090CF-0E11-43C9-9F71-F8578E13FAD8}">
      <dgm:prSet/>
      <dgm:spPr/>
      <dgm:t>
        <a:bodyPr/>
        <a:lstStyle/>
        <a:p>
          <a:endParaRPr lang="en-US"/>
        </a:p>
      </dgm:t>
    </dgm:pt>
    <dgm:pt modelId="{4740B18C-1E84-4E68-80E9-929873BD553E}" type="sibTrans" cxnId="{50B090CF-0E11-43C9-9F71-F8578E13FAD8}">
      <dgm:prSet/>
      <dgm:spPr/>
      <dgm:t>
        <a:bodyPr/>
        <a:lstStyle/>
        <a:p>
          <a:endParaRPr lang="en-US"/>
        </a:p>
      </dgm:t>
    </dgm:pt>
    <dgm:pt modelId="{25006140-C692-4316-AAFB-74BCE320E0DA}" type="pres">
      <dgm:prSet presAssocID="{390ECA6F-71C5-411D-9CD5-782E1BBBA68A}" presName="Name0" presStyleCnt="0">
        <dgm:presLayoutVars>
          <dgm:dir/>
          <dgm:resizeHandles val="exact"/>
        </dgm:presLayoutVars>
      </dgm:prSet>
      <dgm:spPr/>
    </dgm:pt>
    <dgm:pt modelId="{8323333F-17E6-425F-98BB-75E10ED3824D}" type="pres">
      <dgm:prSet presAssocID="{7A8BA1E1-70B7-49A8-B4F7-79C37BB47A57}" presName="parTxOnly" presStyleLbl="node1" presStyleIdx="0" presStyleCnt="3" custLinFactX="-7860" custLinFactY="-200000" custLinFactNeighborX="-100000" custLinFactNeighborY="-2617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7514E1-C9FB-4EF6-A6B7-3A510F80CBD1}" type="pres">
      <dgm:prSet presAssocID="{2E5B52B0-D3BF-4863-BAF4-27217346F6C9}" presName="parSpace" presStyleCnt="0"/>
      <dgm:spPr/>
    </dgm:pt>
    <dgm:pt modelId="{683597F0-79FD-4664-B4C5-0D4A9E2A2D4C}" type="pres">
      <dgm:prSet presAssocID="{5B7F7FCF-24AE-41DB-9BA8-011C3A42264A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6BEFD7-F6DE-47F6-8FE9-5FE0878D6E1B}" type="pres">
      <dgm:prSet presAssocID="{BC8DBFA5-C4CA-46A1-AD9E-410A1FBA9C8E}" presName="parSpace" presStyleCnt="0"/>
      <dgm:spPr/>
    </dgm:pt>
    <dgm:pt modelId="{77C3CE85-8455-4BD4-BBB8-EAFBD090CC9F}" type="pres">
      <dgm:prSet presAssocID="{3D9ED68E-E3C3-4616-AE20-035D40036B8F}" presName="parTxOnly" presStyleLbl="node1" presStyleIdx="2" presStyleCnt="3" custLinFactNeighborX="572" custLinFactNeighborY="39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8B3903-8A50-45F0-8D22-DFE93E357310}" srcId="{390ECA6F-71C5-411D-9CD5-782E1BBBA68A}" destId="{7A8BA1E1-70B7-49A8-B4F7-79C37BB47A57}" srcOrd="0" destOrd="0" parTransId="{B033BAD5-1FF6-4C34-AC4F-47A20C9B80DF}" sibTransId="{2E5B52B0-D3BF-4863-BAF4-27217346F6C9}"/>
    <dgm:cxn modelId="{50B090CF-0E11-43C9-9F71-F8578E13FAD8}" srcId="{390ECA6F-71C5-411D-9CD5-782E1BBBA68A}" destId="{3D9ED68E-E3C3-4616-AE20-035D40036B8F}" srcOrd="2" destOrd="0" parTransId="{AA7D421E-595F-44C9-88DB-14CA1BB510C6}" sibTransId="{4740B18C-1E84-4E68-80E9-929873BD553E}"/>
    <dgm:cxn modelId="{860A83EC-5F65-4900-AE45-B7C50E18E79C}" type="presOf" srcId="{390ECA6F-71C5-411D-9CD5-782E1BBBA68A}" destId="{25006140-C692-4316-AAFB-74BCE320E0DA}" srcOrd="0" destOrd="0" presId="urn:microsoft.com/office/officeart/2005/8/layout/hChevron3"/>
    <dgm:cxn modelId="{080D8E9D-C223-4108-A897-219A1C98E5E7}" type="presOf" srcId="{5B7F7FCF-24AE-41DB-9BA8-011C3A42264A}" destId="{683597F0-79FD-4664-B4C5-0D4A9E2A2D4C}" srcOrd="0" destOrd="0" presId="urn:microsoft.com/office/officeart/2005/8/layout/hChevron3"/>
    <dgm:cxn modelId="{580B54E9-B1EE-4CD6-93E7-AF391BF75180}" type="presOf" srcId="{3D9ED68E-E3C3-4616-AE20-035D40036B8F}" destId="{77C3CE85-8455-4BD4-BBB8-EAFBD090CC9F}" srcOrd="0" destOrd="0" presId="urn:microsoft.com/office/officeart/2005/8/layout/hChevron3"/>
    <dgm:cxn modelId="{DCDCB8EC-3378-4F35-83B7-38C710352E25}" type="presOf" srcId="{7A8BA1E1-70B7-49A8-B4F7-79C37BB47A57}" destId="{8323333F-17E6-425F-98BB-75E10ED3824D}" srcOrd="0" destOrd="0" presId="urn:microsoft.com/office/officeart/2005/8/layout/hChevron3"/>
    <dgm:cxn modelId="{B90C9DAE-E819-462B-A820-0AD0459461B5}" srcId="{390ECA6F-71C5-411D-9CD5-782E1BBBA68A}" destId="{5B7F7FCF-24AE-41DB-9BA8-011C3A42264A}" srcOrd="1" destOrd="0" parTransId="{B298EA9D-45CF-416C-B04D-9CE1AC6E689A}" sibTransId="{BC8DBFA5-C4CA-46A1-AD9E-410A1FBA9C8E}"/>
    <dgm:cxn modelId="{37CC3B0F-66F8-4BC2-A75B-A94E16610D22}" type="presParOf" srcId="{25006140-C692-4316-AAFB-74BCE320E0DA}" destId="{8323333F-17E6-425F-98BB-75E10ED3824D}" srcOrd="0" destOrd="0" presId="urn:microsoft.com/office/officeart/2005/8/layout/hChevron3"/>
    <dgm:cxn modelId="{945FD89E-7499-422A-9E97-E0D768EDC3BC}" type="presParOf" srcId="{25006140-C692-4316-AAFB-74BCE320E0DA}" destId="{DB7514E1-C9FB-4EF6-A6B7-3A510F80CBD1}" srcOrd="1" destOrd="0" presId="urn:microsoft.com/office/officeart/2005/8/layout/hChevron3"/>
    <dgm:cxn modelId="{AC75A28B-0502-43BE-98F2-BE08B792BFA1}" type="presParOf" srcId="{25006140-C692-4316-AAFB-74BCE320E0DA}" destId="{683597F0-79FD-4664-B4C5-0D4A9E2A2D4C}" srcOrd="2" destOrd="0" presId="urn:microsoft.com/office/officeart/2005/8/layout/hChevron3"/>
    <dgm:cxn modelId="{000FAED8-EBA2-4CEF-806B-1379FB02D6DD}" type="presParOf" srcId="{25006140-C692-4316-AAFB-74BCE320E0DA}" destId="{1E6BEFD7-F6DE-47F6-8FE9-5FE0878D6E1B}" srcOrd="3" destOrd="0" presId="urn:microsoft.com/office/officeart/2005/8/layout/hChevron3"/>
    <dgm:cxn modelId="{979F8F9E-1FF0-4FCC-9624-D315DADCA076}" type="presParOf" srcId="{25006140-C692-4316-AAFB-74BCE320E0DA}" destId="{77C3CE85-8455-4BD4-BBB8-EAFBD090CC9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90ECA6F-71C5-411D-9CD5-782E1BBBA68A}" type="doc">
      <dgm:prSet loTypeId="urn:microsoft.com/office/officeart/2005/8/layout/hChevron3" loCatId="process" qsTypeId="urn:microsoft.com/office/officeart/2005/8/quickstyle/3d3" qsCatId="3D" csTypeId="urn:microsoft.com/office/officeart/2005/8/colors/accent1_2" csCatId="accent1" phldr="1"/>
      <dgm:spPr/>
    </dgm:pt>
    <dgm:pt modelId="{7A8BA1E1-70B7-49A8-B4F7-79C37BB47A57}">
      <dgm:prSet phldrT="[Text]"/>
      <dgm:spPr/>
      <dgm:t>
        <a:bodyPr/>
        <a:lstStyle/>
        <a:p>
          <a:r>
            <a:rPr lang="en-US" dirty="0"/>
            <a:t>Subscribe</a:t>
          </a:r>
        </a:p>
      </dgm:t>
    </dgm:pt>
    <dgm:pt modelId="{B033BAD5-1FF6-4C34-AC4F-47A20C9B80DF}" type="parTrans" cxnId="{308B3903-8A50-45F0-8D22-DFE93E357310}">
      <dgm:prSet/>
      <dgm:spPr/>
      <dgm:t>
        <a:bodyPr/>
        <a:lstStyle/>
        <a:p>
          <a:endParaRPr lang="en-US"/>
        </a:p>
      </dgm:t>
    </dgm:pt>
    <dgm:pt modelId="{2E5B52B0-D3BF-4863-BAF4-27217346F6C9}" type="sibTrans" cxnId="{308B3903-8A50-45F0-8D22-DFE93E357310}">
      <dgm:prSet/>
      <dgm:spPr/>
      <dgm:t>
        <a:bodyPr/>
        <a:lstStyle/>
        <a:p>
          <a:endParaRPr lang="en-US"/>
        </a:p>
      </dgm:t>
    </dgm:pt>
    <dgm:pt modelId="{3D9ED68E-E3C3-4616-AE20-035D40036B8F}">
      <dgm:prSet phldrT="[Text]"/>
      <dgm:spPr/>
      <dgm:t>
        <a:bodyPr/>
        <a:lstStyle/>
        <a:p>
          <a:r>
            <a:rPr lang="en-US" dirty="0"/>
            <a:t>Like &amp; Follow</a:t>
          </a:r>
        </a:p>
      </dgm:t>
    </dgm:pt>
    <dgm:pt modelId="{AA7D421E-595F-44C9-88DB-14CA1BB510C6}" type="parTrans" cxnId="{50B090CF-0E11-43C9-9F71-F8578E13FAD8}">
      <dgm:prSet/>
      <dgm:spPr/>
      <dgm:t>
        <a:bodyPr/>
        <a:lstStyle/>
        <a:p>
          <a:endParaRPr lang="en-US"/>
        </a:p>
      </dgm:t>
    </dgm:pt>
    <dgm:pt modelId="{4740B18C-1E84-4E68-80E9-929873BD553E}" type="sibTrans" cxnId="{50B090CF-0E11-43C9-9F71-F8578E13FAD8}">
      <dgm:prSet/>
      <dgm:spPr/>
      <dgm:t>
        <a:bodyPr/>
        <a:lstStyle/>
        <a:p>
          <a:endParaRPr lang="en-US"/>
        </a:p>
      </dgm:t>
    </dgm:pt>
    <dgm:pt modelId="{5B7F7FCF-24AE-41DB-9BA8-011C3A42264A}">
      <dgm:prSet phldrT="[Text]"/>
      <dgm:spPr/>
      <dgm:t>
        <a:bodyPr/>
        <a:lstStyle/>
        <a:p>
          <a:r>
            <a:rPr lang="en-US" dirty="0"/>
            <a:t>HackifyTech</a:t>
          </a:r>
        </a:p>
      </dgm:t>
    </dgm:pt>
    <dgm:pt modelId="{BC8DBFA5-C4CA-46A1-AD9E-410A1FBA9C8E}" type="sibTrans" cxnId="{B90C9DAE-E819-462B-A820-0AD0459461B5}">
      <dgm:prSet/>
      <dgm:spPr/>
      <dgm:t>
        <a:bodyPr/>
        <a:lstStyle/>
        <a:p>
          <a:endParaRPr lang="en-US"/>
        </a:p>
      </dgm:t>
    </dgm:pt>
    <dgm:pt modelId="{B298EA9D-45CF-416C-B04D-9CE1AC6E689A}" type="parTrans" cxnId="{B90C9DAE-E819-462B-A820-0AD0459461B5}">
      <dgm:prSet/>
      <dgm:spPr/>
      <dgm:t>
        <a:bodyPr/>
        <a:lstStyle/>
        <a:p>
          <a:endParaRPr lang="en-US"/>
        </a:p>
      </dgm:t>
    </dgm:pt>
    <dgm:pt modelId="{25006140-C692-4316-AAFB-74BCE320E0DA}" type="pres">
      <dgm:prSet presAssocID="{390ECA6F-71C5-411D-9CD5-782E1BBBA68A}" presName="Name0" presStyleCnt="0">
        <dgm:presLayoutVars>
          <dgm:dir/>
          <dgm:resizeHandles val="exact"/>
        </dgm:presLayoutVars>
      </dgm:prSet>
      <dgm:spPr/>
    </dgm:pt>
    <dgm:pt modelId="{8323333F-17E6-425F-98BB-75E10ED3824D}" type="pres">
      <dgm:prSet presAssocID="{7A8BA1E1-70B7-49A8-B4F7-79C37BB47A57}" presName="parTxOnly" presStyleLbl="node1" presStyleIdx="0" presStyleCnt="3" custLinFactX="-7860" custLinFactY="-200000" custLinFactNeighborX="-100000" custLinFactNeighborY="-2617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7514E1-C9FB-4EF6-A6B7-3A510F80CBD1}" type="pres">
      <dgm:prSet presAssocID="{2E5B52B0-D3BF-4863-BAF4-27217346F6C9}" presName="parSpace" presStyleCnt="0"/>
      <dgm:spPr/>
    </dgm:pt>
    <dgm:pt modelId="{683597F0-79FD-4664-B4C5-0D4A9E2A2D4C}" type="pres">
      <dgm:prSet presAssocID="{5B7F7FCF-24AE-41DB-9BA8-011C3A42264A}" presName="parTxOnly" presStyleLbl="node1" presStyleIdx="1" presStyleCnt="3" custLinFactNeighborX="0" custLinFactNeighborY="578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6BEFD7-F6DE-47F6-8FE9-5FE0878D6E1B}" type="pres">
      <dgm:prSet presAssocID="{BC8DBFA5-C4CA-46A1-AD9E-410A1FBA9C8E}" presName="parSpace" presStyleCnt="0"/>
      <dgm:spPr/>
    </dgm:pt>
    <dgm:pt modelId="{77C3CE85-8455-4BD4-BBB8-EAFBD090CC9F}" type="pres">
      <dgm:prSet presAssocID="{3D9ED68E-E3C3-4616-AE20-035D40036B8F}" presName="parTxOnly" presStyleLbl="node1" presStyleIdx="2" presStyleCnt="3" custLinFactNeighborX="572" custLinFactNeighborY="39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B090CF-0E11-43C9-9F71-F8578E13FAD8}" srcId="{390ECA6F-71C5-411D-9CD5-782E1BBBA68A}" destId="{3D9ED68E-E3C3-4616-AE20-035D40036B8F}" srcOrd="2" destOrd="0" parTransId="{AA7D421E-595F-44C9-88DB-14CA1BB510C6}" sibTransId="{4740B18C-1E84-4E68-80E9-929873BD553E}"/>
    <dgm:cxn modelId="{308B3903-8A50-45F0-8D22-DFE93E357310}" srcId="{390ECA6F-71C5-411D-9CD5-782E1BBBA68A}" destId="{7A8BA1E1-70B7-49A8-B4F7-79C37BB47A57}" srcOrd="0" destOrd="0" parTransId="{B033BAD5-1FF6-4C34-AC4F-47A20C9B80DF}" sibTransId="{2E5B52B0-D3BF-4863-BAF4-27217346F6C9}"/>
    <dgm:cxn modelId="{860A83EC-5F65-4900-AE45-B7C50E18E79C}" type="presOf" srcId="{390ECA6F-71C5-411D-9CD5-782E1BBBA68A}" destId="{25006140-C692-4316-AAFB-74BCE320E0DA}" srcOrd="0" destOrd="0" presId="urn:microsoft.com/office/officeart/2005/8/layout/hChevron3"/>
    <dgm:cxn modelId="{080D8E9D-C223-4108-A897-219A1C98E5E7}" type="presOf" srcId="{5B7F7FCF-24AE-41DB-9BA8-011C3A42264A}" destId="{683597F0-79FD-4664-B4C5-0D4A9E2A2D4C}" srcOrd="0" destOrd="0" presId="urn:microsoft.com/office/officeart/2005/8/layout/hChevron3"/>
    <dgm:cxn modelId="{580B54E9-B1EE-4CD6-93E7-AF391BF75180}" type="presOf" srcId="{3D9ED68E-E3C3-4616-AE20-035D40036B8F}" destId="{77C3CE85-8455-4BD4-BBB8-EAFBD090CC9F}" srcOrd="0" destOrd="0" presId="urn:microsoft.com/office/officeart/2005/8/layout/hChevron3"/>
    <dgm:cxn modelId="{DCDCB8EC-3378-4F35-83B7-38C710352E25}" type="presOf" srcId="{7A8BA1E1-70B7-49A8-B4F7-79C37BB47A57}" destId="{8323333F-17E6-425F-98BB-75E10ED3824D}" srcOrd="0" destOrd="0" presId="urn:microsoft.com/office/officeart/2005/8/layout/hChevron3"/>
    <dgm:cxn modelId="{B90C9DAE-E819-462B-A820-0AD0459461B5}" srcId="{390ECA6F-71C5-411D-9CD5-782E1BBBA68A}" destId="{5B7F7FCF-24AE-41DB-9BA8-011C3A42264A}" srcOrd="1" destOrd="0" parTransId="{B298EA9D-45CF-416C-B04D-9CE1AC6E689A}" sibTransId="{BC8DBFA5-C4CA-46A1-AD9E-410A1FBA9C8E}"/>
    <dgm:cxn modelId="{37CC3B0F-66F8-4BC2-A75B-A94E16610D22}" type="presParOf" srcId="{25006140-C692-4316-AAFB-74BCE320E0DA}" destId="{8323333F-17E6-425F-98BB-75E10ED3824D}" srcOrd="0" destOrd="0" presId="urn:microsoft.com/office/officeart/2005/8/layout/hChevron3"/>
    <dgm:cxn modelId="{945FD89E-7499-422A-9E97-E0D768EDC3BC}" type="presParOf" srcId="{25006140-C692-4316-AAFB-74BCE320E0DA}" destId="{DB7514E1-C9FB-4EF6-A6B7-3A510F80CBD1}" srcOrd="1" destOrd="0" presId="urn:microsoft.com/office/officeart/2005/8/layout/hChevron3"/>
    <dgm:cxn modelId="{AC75A28B-0502-43BE-98F2-BE08B792BFA1}" type="presParOf" srcId="{25006140-C692-4316-AAFB-74BCE320E0DA}" destId="{683597F0-79FD-4664-B4C5-0D4A9E2A2D4C}" srcOrd="2" destOrd="0" presId="urn:microsoft.com/office/officeart/2005/8/layout/hChevron3"/>
    <dgm:cxn modelId="{000FAED8-EBA2-4CEF-806B-1379FB02D6DD}" type="presParOf" srcId="{25006140-C692-4316-AAFB-74BCE320E0DA}" destId="{1E6BEFD7-F6DE-47F6-8FE9-5FE0878D6E1B}" srcOrd="3" destOrd="0" presId="urn:microsoft.com/office/officeart/2005/8/layout/hChevron3"/>
    <dgm:cxn modelId="{979F8F9E-1FF0-4FCC-9624-D315DADCA076}" type="presParOf" srcId="{25006140-C692-4316-AAFB-74BCE320E0DA}" destId="{77C3CE85-8455-4BD4-BBB8-EAFBD090CC9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90ECA6F-71C5-411D-9CD5-782E1BBBA68A}" type="doc">
      <dgm:prSet loTypeId="urn:microsoft.com/office/officeart/2005/8/layout/hChevron3" loCatId="process" qsTypeId="urn:microsoft.com/office/officeart/2005/8/quickstyle/3d3" qsCatId="3D" csTypeId="urn:microsoft.com/office/officeart/2005/8/colors/accent1_2" csCatId="accent1" phldr="1"/>
      <dgm:spPr/>
    </dgm:pt>
    <dgm:pt modelId="{7A8BA1E1-70B7-49A8-B4F7-79C37BB47A57}">
      <dgm:prSet phldrT="[Text]"/>
      <dgm:spPr/>
      <dgm:t>
        <a:bodyPr/>
        <a:lstStyle/>
        <a:p>
          <a:r>
            <a:rPr lang="en-US" dirty="0"/>
            <a:t>Subscribe</a:t>
          </a:r>
        </a:p>
      </dgm:t>
    </dgm:pt>
    <dgm:pt modelId="{B033BAD5-1FF6-4C34-AC4F-47A20C9B80DF}" type="parTrans" cxnId="{308B3903-8A50-45F0-8D22-DFE93E357310}">
      <dgm:prSet/>
      <dgm:spPr/>
      <dgm:t>
        <a:bodyPr/>
        <a:lstStyle/>
        <a:p>
          <a:endParaRPr lang="en-US"/>
        </a:p>
      </dgm:t>
    </dgm:pt>
    <dgm:pt modelId="{2E5B52B0-D3BF-4863-BAF4-27217346F6C9}" type="sibTrans" cxnId="{308B3903-8A50-45F0-8D22-DFE93E357310}">
      <dgm:prSet/>
      <dgm:spPr/>
      <dgm:t>
        <a:bodyPr/>
        <a:lstStyle/>
        <a:p>
          <a:endParaRPr lang="en-US"/>
        </a:p>
      </dgm:t>
    </dgm:pt>
    <dgm:pt modelId="{3D9ED68E-E3C3-4616-AE20-035D40036B8F}">
      <dgm:prSet phldrT="[Text]"/>
      <dgm:spPr/>
      <dgm:t>
        <a:bodyPr/>
        <a:lstStyle/>
        <a:p>
          <a:r>
            <a:rPr lang="en-US" dirty="0"/>
            <a:t>Like &amp; Follow</a:t>
          </a:r>
        </a:p>
      </dgm:t>
    </dgm:pt>
    <dgm:pt modelId="{AA7D421E-595F-44C9-88DB-14CA1BB510C6}" type="parTrans" cxnId="{50B090CF-0E11-43C9-9F71-F8578E13FAD8}">
      <dgm:prSet/>
      <dgm:spPr/>
      <dgm:t>
        <a:bodyPr/>
        <a:lstStyle/>
        <a:p>
          <a:endParaRPr lang="en-US"/>
        </a:p>
      </dgm:t>
    </dgm:pt>
    <dgm:pt modelId="{4740B18C-1E84-4E68-80E9-929873BD553E}" type="sibTrans" cxnId="{50B090CF-0E11-43C9-9F71-F8578E13FAD8}">
      <dgm:prSet/>
      <dgm:spPr/>
      <dgm:t>
        <a:bodyPr/>
        <a:lstStyle/>
        <a:p>
          <a:endParaRPr lang="en-US"/>
        </a:p>
      </dgm:t>
    </dgm:pt>
    <dgm:pt modelId="{5B7F7FCF-24AE-41DB-9BA8-011C3A42264A}">
      <dgm:prSet phldrT="[Text]"/>
      <dgm:spPr/>
      <dgm:t>
        <a:bodyPr/>
        <a:lstStyle/>
        <a:p>
          <a:r>
            <a:rPr lang="en-US" dirty="0"/>
            <a:t>HackifyTech</a:t>
          </a:r>
        </a:p>
      </dgm:t>
    </dgm:pt>
    <dgm:pt modelId="{BC8DBFA5-C4CA-46A1-AD9E-410A1FBA9C8E}" type="sibTrans" cxnId="{B90C9DAE-E819-462B-A820-0AD0459461B5}">
      <dgm:prSet/>
      <dgm:spPr/>
      <dgm:t>
        <a:bodyPr/>
        <a:lstStyle/>
        <a:p>
          <a:endParaRPr lang="en-US"/>
        </a:p>
      </dgm:t>
    </dgm:pt>
    <dgm:pt modelId="{B298EA9D-45CF-416C-B04D-9CE1AC6E689A}" type="parTrans" cxnId="{B90C9DAE-E819-462B-A820-0AD0459461B5}">
      <dgm:prSet/>
      <dgm:spPr/>
      <dgm:t>
        <a:bodyPr/>
        <a:lstStyle/>
        <a:p>
          <a:endParaRPr lang="en-US"/>
        </a:p>
      </dgm:t>
    </dgm:pt>
    <dgm:pt modelId="{25006140-C692-4316-AAFB-74BCE320E0DA}" type="pres">
      <dgm:prSet presAssocID="{390ECA6F-71C5-411D-9CD5-782E1BBBA68A}" presName="Name0" presStyleCnt="0">
        <dgm:presLayoutVars>
          <dgm:dir/>
          <dgm:resizeHandles val="exact"/>
        </dgm:presLayoutVars>
      </dgm:prSet>
      <dgm:spPr/>
    </dgm:pt>
    <dgm:pt modelId="{8323333F-17E6-425F-98BB-75E10ED3824D}" type="pres">
      <dgm:prSet presAssocID="{7A8BA1E1-70B7-49A8-B4F7-79C37BB47A57}" presName="parTxOnly" presStyleLbl="node1" presStyleIdx="0" presStyleCnt="3" custLinFactX="-7860" custLinFactY="-200000" custLinFactNeighborX="-100000" custLinFactNeighborY="-2617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7514E1-C9FB-4EF6-A6B7-3A510F80CBD1}" type="pres">
      <dgm:prSet presAssocID="{2E5B52B0-D3BF-4863-BAF4-27217346F6C9}" presName="parSpace" presStyleCnt="0"/>
      <dgm:spPr/>
    </dgm:pt>
    <dgm:pt modelId="{683597F0-79FD-4664-B4C5-0D4A9E2A2D4C}" type="pres">
      <dgm:prSet presAssocID="{5B7F7FCF-24AE-41DB-9BA8-011C3A42264A}" presName="parTxOnly" presStyleLbl="node1" presStyleIdx="1" presStyleCnt="3" custLinFactNeighborX="0" custLinFactNeighborY="578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6BEFD7-F6DE-47F6-8FE9-5FE0878D6E1B}" type="pres">
      <dgm:prSet presAssocID="{BC8DBFA5-C4CA-46A1-AD9E-410A1FBA9C8E}" presName="parSpace" presStyleCnt="0"/>
      <dgm:spPr/>
    </dgm:pt>
    <dgm:pt modelId="{77C3CE85-8455-4BD4-BBB8-EAFBD090CC9F}" type="pres">
      <dgm:prSet presAssocID="{3D9ED68E-E3C3-4616-AE20-035D40036B8F}" presName="parTxOnly" presStyleLbl="node1" presStyleIdx="2" presStyleCnt="3" custLinFactNeighborX="572" custLinFactNeighborY="39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B090CF-0E11-43C9-9F71-F8578E13FAD8}" srcId="{390ECA6F-71C5-411D-9CD5-782E1BBBA68A}" destId="{3D9ED68E-E3C3-4616-AE20-035D40036B8F}" srcOrd="2" destOrd="0" parTransId="{AA7D421E-595F-44C9-88DB-14CA1BB510C6}" sibTransId="{4740B18C-1E84-4E68-80E9-929873BD553E}"/>
    <dgm:cxn modelId="{308B3903-8A50-45F0-8D22-DFE93E357310}" srcId="{390ECA6F-71C5-411D-9CD5-782E1BBBA68A}" destId="{7A8BA1E1-70B7-49A8-B4F7-79C37BB47A57}" srcOrd="0" destOrd="0" parTransId="{B033BAD5-1FF6-4C34-AC4F-47A20C9B80DF}" sibTransId="{2E5B52B0-D3BF-4863-BAF4-27217346F6C9}"/>
    <dgm:cxn modelId="{860A83EC-5F65-4900-AE45-B7C50E18E79C}" type="presOf" srcId="{390ECA6F-71C5-411D-9CD5-782E1BBBA68A}" destId="{25006140-C692-4316-AAFB-74BCE320E0DA}" srcOrd="0" destOrd="0" presId="urn:microsoft.com/office/officeart/2005/8/layout/hChevron3"/>
    <dgm:cxn modelId="{080D8E9D-C223-4108-A897-219A1C98E5E7}" type="presOf" srcId="{5B7F7FCF-24AE-41DB-9BA8-011C3A42264A}" destId="{683597F0-79FD-4664-B4C5-0D4A9E2A2D4C}" srcOrd="0" destOrd="0" presId="urn:microsoft.com/office/officeart/2005/8/layout/hChevron3"/>
    <dgm:cxn modelId="{580B54E9-B1EE-4CD6-93E7-AF391BF75180}" type="presOf" srcId="{3D9ED68E-E3C3-4616-AE20-035D40036B8F}" destId="{77C3CE85-8455-4BD4-BBB8-EAFBD090CC9F}" srcOrd="0" destOrd="0" presId="urn:microsoft.com/office/officeart/2005/8/layout/hChevron3"/>
    <dgm:cxn modelId="{DCDCB8EC-3378-4F35-83B7-38C710352E25}" type="presOf" srcId="{7A8BA1E1-70B7-49A8-B4F7-79C37BB47A57}" destId="{8323333F-17E6-425F-98BB-75E10ED3824D}" srcOrd="0" destOrd="0" presId="urn:microsoft.com/office/officeart/2005/8/layout/hChevron3"/>
    <dgm:cxn modelId="{B90C9DAE-E819-462B-A820-0AD0459461B5}" srcId="{390ECA6F-71C5-411D-9CD5-782E1BBBA68A}" destId="{5B7F7FCF-24AE-41DB-9BA8-011C3A42264A}" srcOrd="1" destOrd="0" parTransId="{B298EA9D-45CF-416C-B04D-9CE1AC6E689A}" sibTransId="{BC8DBFA5-C4CA-46A1-AD9E-410A1FBA9C8E}"/>
    <dgm:cxn modelId="{37CC3B0F-66F8-4BC2-A75B-A94E16610D22}" type="presParOf" srcId="{25006140-C692-4316-AAFB-74BCE320E0DA}" destId="{8323333F-17E6-425F-98BB-75E10ED3824D}" srcOrd="0" destOrd="0" presId="urn:microsoft.com/office/officeart/2005/8/layout/hChevron3"/>
    <dgm:cxn modelId="{945FD89E-7499-422A-9E97-E0D768EDC3BC}" type="presParOf" srcId="{25006140-C692-4316-AAFB-74BCE320E0DA}" destId="{DB7514E1-C9FB-4EF6-A6B7-3A510F80CBD1}" srcOrd="1" destOrd="0" presId="urn:microsoft.com/office/officeart/2005/8/layout/hChevron3"/>
    <dgm:cxn modelId="{AC75A28B-0502-43BE-98F2-BE08B792BFA1}" type="presParOf" srcId="{25006140-C692-4316-AAFB-74BCE320E0DA}" destId="{683597F0-79FD-4664-B4C5-0D4A9E2A2D4C}" srcOrd="2" destOrd="0" presId="urn:microsoft.com/office/officeart/2005/8/layout/hChevron3"/>
    <dgm:cxn modelId="{000FAED8-EBA2-4CEF-806B-1379FB02D6DD}" type="presParOf" srcId="{25006140-C692-4316-AAFB-74BCE320E0DA}" destId="{1E6BEFD7-F6DE-47F6-8FE9-5FE0878D6E1B}" srcOrd="3" destOrd="0" presId="urn:microsoft.com/office/officeart/2005/8/layout/hChevron3"/>
    <dgm:cxn modelId="{979F8F9E-1FF0-4FCC-9624-D315DADCA076}" type="presParOf" srcId="{25006140-C692-4316-AAFB-74BCE320E0DA}" destId="{77C3CE85-8455-4BD4-BBB8-EAFBD090CC9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90ECA6F-71C5-411D-9CD5-782E1BBBA68A}" type="doc">
      <dgm:prSet loTypeId="urn:microsoft.com/office/officeart/2005/8/layout/hChevron3" loCatId="process" qsTypeId="urn:microsoft.com/office/officeart/2005/8/quickstyle/3d3" qsCatId="3D" csTypeId="urn:microsoft.com/office/officeart/2005/8/colors/accent1_2" csCatId="accent1" phldr="1"/>
      <dgm:spPr/>
    </dgm:pt>
    <dgm:pt modelId="{7A8BA1E1-70B7-49A8-B4F7-79C37BB47A57}">
      <dgm:prSet phldrT="[Text]"/>
      <dgm:spPr/>
      <dgm:t>
        <a:bodyPr/>
        <a:lstStyle/>
        <a:p>
          <a:r>
            <a:rPr lang="en-US" dirty="0"/>
            <a:t>Subscribe</a:t>
          </a:r>
        </a:p>
      </dgm:t>
    </dgm:pt>
    <dgm:pt modelId="{B033BAD5-1FF6-4C34-AC4F-47A20C9B80DF}" type="parTrans" cxnId="{308B3903-8A50-45F0-8D22-DFE93E357310}">
      <dgm:prSet/>
      <dgm:spPr/>
      <dgm:t>
        <a:bodyPr/>
        <a:lstStyle/>
        <a:p>
          <a:endParaRPr lang="en-US"/>
        </a:p>
      </dgm:t>
    </dgm:pt>
    <dgm:pt modelId="{2E5B52B0-D3BF-4863-BAF4-27217346F6C9}" type="sibTrans" cxnId="{308B3903-8A50-45F0-8D22-DFE93E357310}">
      <dgm:prSet/>
      <dgm:spPr/>
      <dgm:t>
        <a:bodyPr/>
        <a:lstStyle/>
        <a:p>
          <a:endParaRPr lang="en-US"/>
        </a:p>
      </dgm:t>
    </dgm:pt>
    <dgm:pt modelId="{3D9ED68E-E3C3-4616-AE20-035D40036B8F}">
      <dgm:prSet phldrT="[Text]"/>
      <dgm:spPr/>
      <dgm:t>
        <a:bodyPr/>
        <a:lstStyle/>
        <a:p>
          <a:r>
            <a:rPr lang="en-US" dirty="0"/>
            <a:t>Like &amp; Follow</a:t>
          </a:r>
        </a:p>
      </dgm:t>
    </dgm:pt>
    <dgm:pt modelId="{AA7D421E-595F-44C9-88DB-14CA1BB510C6}" type="parTrans" cxnId="{50B090CF-0E11-43C9-9F71-F8578E13FAD8}">
      <dgm:prSet/>
      <dgm:spPr/>
      <dgm:t>
        <a:bodyPr/>
        <a:lstStyle/>
        <a:p>
          <a:endParaRPr lang="en-US"/>
        </a:p>
      </dgm:t>
    </dgm:pt>
    <dgm:pt modelId="{4740B18C-1E84-4E68-80E9-929873BD553E}" type="sibTrans" cxnId="{50B090CF-0E11-43C9-9F71-F8578E13FAD8}">
      <dgm:prSet/>
      <dgm:spPr/>
      <dgm:t>
        <a:bodyPr/>
        <a:lstStyle/>
        <a:p>
          <a:endParaRPr lang="en-US"/>
        </a:p>
      </dgm:t>
    </dgm:pt>
    <dgm:pt modelId="{5B7F7FCF-24AE-41DB-9BA8-011C3A42264A}">
      <dgm:prSet phldrT="[Text]"/>
      <dgm:spPr/>
      <dgm:t>
        <a:bodyPr/>
        <a:lstStyle/>
        <a:p>
          <a:r>
            <a:rPr lang="en-US" dirty="0"/>
            <a:t>HackifyTech</a:t>
          </a:r>
        </a:p>
      </dgm:t>
    </dgm:pt>
    <dgm:pt modelId="{BC8DBFA5-C4CA-46A1-AD9E-410A1FBA9C8E}" type="sibTrans" cxnId="{B90C9DAE-E819-462B-A820-0AD0459461B5}">
      <dgm:prSet/>
      <dgm:spPr/>
      <dgm:t>
        <a:bodyPr/>
        <a:lstStyle/>
        <a:p>
          <a:endParaRPr lang="en-US"/>
        </a:p>
      </dgm:t>
    </dgm:pt>
    <dgm:pt modelId="{B298EA9D-45CF-416C-B04D-9CE1AC6E689A}" type="parTrans" cxnId="{B90C9DAE-E819-462B-A820-0AD0459461B5}">
      <dgm:prSet/>
      <dgm:spPr/>
      <dgm:t>
        <a:bodyPr/>
        <a:lstStyle/>
        <a:p>
          <a:endParaRPr lang="en-US"/>
        </a:p>
      </dgm:t>
    </dgm:pt>
    <dgm:pt modelId="{25006140-C692-4316-AAFB-74BCE320E0DA}" type="pres">
      <dgm:prSet presAssocID="{390ECA6F-71C5-411D-9CD5-782E1BBBA68A}" presName="Name0" presStyleCnt="0">
        <dgm:presLayoutVars>
          <dgm:dir/>
          <dgm:resizeHandles val="exact"/>
        </dgm:presLayoutVars>
      </dgm:prSet>
      <dgm:spPr/>
    </dgm:pt>
    <dgm:pt modelId="{8323333F-17E6-425F-98BB-75E10ED3824D}" type="pres">
      <dgm:prSet presAssocID="{7A8BA1E1-70B7-49A8-B4F7-79C37BB47A57}" presName="parTxOnly" presStyleLbl="node1" presStyleIdx="0" presStyleCnt="3" custLinFactX="-7860" custLinFactY="-200000" custLinFactNeighborX="-100000" custLinFactNeighborY="-2617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7514E1-C9FB-4EF6-A6B7-3A510F80CBD1}" type="pres">
      <dgm:prSet presAssocID="{2E5B52B0-D3BF-4863-BAF4-27217346F6C9}" presName="parSpace" presStyleCnt="0"/>
      <dgm:spPr/>
    </dgm:pt>
    <dgm:pt modelId="{683597F0-79FD-4664-B4C5-0D4A9E2A2D4C}" type="pres">
      <dgm:prSet presAssocID="{5B7F7FCF-24AE-41DB-9BA8-011C3A42264A}" presName="parTxOnly" presStyleLbl="node1" presStyleIdx="1" presStyleCnt="3" custLinFactNeighborX="0" custLinFactNeighborY="578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6BEFD7-F6DE-47F6-8FE9-5FE0878D6E1B}" type="pres">
      <dgm:prSet presAssocID="{BC8DBFA5-C4CA-46A1-AD9E-410A1FBA9C8E}" presName="parSpace" presStyleCnt="0"/>
      <dgm:spPr/>
    </dgm:pt>
    <dgm:pt modelId="{77C3CE85-8455-4BD4-BBB8-EAFBD090CC9F}" type="pres">
      <dgm:prSet presAssocID="{3D9ED68E-E3C3-4616-AE20-035D40036B8F}" presName="parTxOnly" presStyleLbl="node1" presStyleIdx="2" presStyleCnt="3" custLinFactNeighborX="572" custLinFactNeighborY="39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B090CF-0E11-43C9-9F71-F8578E13FAD8}" srcId="{390ECA6F-71C5-411D-9CD5-782E1BBBA68A}" destId="{3D9ED68E-E3C3-4616-AE20-035D40036B8F}" srcOrd="2" destOrd="0" parTransId="{AA7D421E-595F-44C9-88DB-14CA1BB510C6}" sibTransId="{4740B18C-1E84-4E68-80E9-929873BD553E}"/>
    <dgm:cxn modelId="{308B3903-8A50-45F0-8D22-DFE93E357310}" srcId="{390ECA6F-71C5-411D-9CD5-782E1BBBA68A}" destId="{7A8BA1E1-70B7-49A8-B4F7-79C37BB47A57}" srcOrd="0" destOrd="0" parTransId="{B033BAD5-1FF6-4C34-AC4F-47A20C9B80DF}" sibTransId="{2E5B52B0-D3BF-4863-BAF4-27217346F6C9}"/>
    <dgm:cxn modelId="{860A83EC-5F65-4900-AE45-B7C50E18E79C}" type="presOf" srcId="{390ECA6F-71C5-411D-9CD5-782E1BBBA68A}" destId="{25006140-C692-4316-AAFB-74BCE320E0DA}" srcOrd="0" destOrd="0" presId="urn:microsoft.com/office/officeart/2005/8/layout/hChevron3"/>
    <dgm:cxn modelId="{080D8E9D-C223-4108-A897-219A1C98E5E7}" type="presOf" srcId="{5B7F7FCF-24AE-41DB-9BA8-011C3A42264A}" destId="{683597F0-79FD-4664-B4C5-0D4A9E2A2D4C}" srcOrd="0" destOrd="0" presId="urn:microsoft.com/office/officeart/2005/8/layout/hChevron3"/>
    <dgm:cxn modelId="{580B54E9-B1EE-4CD6-93E7-AF391BF75180}" type="presOf" srcId="{3D9ED68E-E3C3-4616-AE20-035D40036B8F}" destId="{77C3CE85-8455-4BD4-BBB8-EAFBD090CC9F}" srcOrd="0" destOrd="0" presId="urn:microsoft.com/office/officeart/2005/8/layout/hChevron3"/>
    <dgm:cxn modelId="{DCDCB8EC-3378-4F35-83B7-38C710352E25}" type="presOf" srcId="{7A8BA1E1-70B7-49A8-B4F7-79C37BB47A57}" destId="{8323333F-17E6-425F-98BB-75E10ED3824D}" srcOrd="0" destOrd="0" presId="urn:microsoft.com/office/officeart/2005/8/layout/hChevron3"/>
    <dgm:cxn modelId="{B90C9DAE-E819-462B-A820-0AD0459461B5}" srcId="{390ECA6F-71C5-411D-9CD5-782E1BBBA68A}" destId="{5B7F7FCF-24AE-41DB-9BA8-011C3A42264A}" srcOrd="1" destOrd="0" parTransId="{B298EA9D-45CF-416C-B04D-9CE1AC6E689A}" sibTransId="{BC8DBFA5-C4CA-46A1-AD9E-410A1FBA9C8E}"/>
    <dgm:cxn modelId="{37CC3B0F-66F8-4BC2-A75B-A94E16610D22}" type="presParOf" srcId="{25006140-C692-4316-AAFB-74BCE320E0DA}" destId="{8323333F-17E6-425F-98BB-75E10ED3824D}" srcOrd="0" destOrd="0" presId="urn:microsoft.com/office/officeart/2005/8/layout/hChevron3"/>
    <dgm:cxn modelId="{945FD89E-7499-422A-9E97-E0D768EDC3BC}" type="presParOf" srcId="{25006140-C692-4316-AAFB-74BCE320E0DA}" destId="{DB7514E1-C9FB-4EF6-A6B7-3A510F80CBD1}" srcOrd="1" destOrd="0" presId="urn:microsoft.com/office/officeart/2005/8/layout/hChevron3"/>
    <dgm:cxn modelId="{AC75A28B-0502-43BE-98F2-BE08B792BFA1}" type="presParOf" srcId="{25006140-C692-4316-AAFB-74BCE320E0DA}" destId="{683597F0-79FD-4664-B4C5-0D4A9E2A2D4C}" srcOrd="2" destOrd="0" presId="urn:microsoft.com/office/officeart/2005/8/layout/hChevron3"/>
    <dgm:cxn modelId="{000FAED8-EBA2-4CEF-806B-1379FB02D6DD}" type="presParOf" srcId="{25006140-C692-4316-AAFB-74BCE320E0DA}" destId="{1E6BEFD7-F6DE-47F6-8FE9-5FE0878D6E1B}" srcOrd="3" destOrd="0" presId="urn:microsoft.com/office/officeart/2005/8/layout/hChevron3"/>
    <dgm:cxn modelId="{979F8F9E-1FF0-4FCC-9624-D315DADCA076}" type="presParOf" srcId="{25006140-C692-4316-AAFB-74BCE320E0DA}" destId="{77C3CE85-8455-4BD4-BBB8-EAFBD090CC9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90ECA6F-71C5-411D-9CD5-782E1BBBA68A}" type="doc">
      <dgm:prSet loTypeId="urn:microsoft.com/office/officeart/2005/8/layout/hChevron3" loCatId="process" qsTypeId="urn:microsoft.com/office/officeart/2005/8/quickstyle/3d3" qsCatId="3D" csTypeId="urn:microsoft.com/office/officeart/2005/8/colors/accent1_2" csCatId="accent1" phldr="1"/>
      <dgm:spPr/>
    </dgm:pt>
    <dgm:pt modelId="{7A8BA1E1-70B7-49A8-B4F7-79C37BB47A57}">
      <dgm:prSet phldrT="[Text]"/>
      <dgm:spPr/>
      <dgm:t>
        <a:bodyPr/>
        <a:lstStyle/>
        <a:p>
          <a:r>
            <a:rPr lang="en-US" dirty="0"/>
            <a:t>Subscribe</a:t>
          </a:r>
        </a:p>
      </dgm:t>
    </dgm:pt>
    <dgm:pt modelId="{B033BAD5-1FF6-4C34-AC4F-47A20C9B80DF}" type="parTrans" cxnId="{308B3903-8A50-45F0-8D22-DFE93E357310}">
      <dgm:prSet/>
      <dgm:spPr/>
      <dgm:t>
        <a:bodyPr/>
        <a:lstStyle/>
        <a:p>
          <a:endParaRPr lang="en-US"/>
        </a:p>
      </dgm:t>
    </dgm:pt>
    <dgm:pt modelId="{2E5B52B0-D3BF-4863-BAF4-27217346F6C9}" type="sibTrans" cxnId="{308B3903-8A50-45F0-8D22-DFE93E357310}">
      <dgm:prSet/>
      <dgm:spPr/>
      <dgm:t>
        <a:bodyPr/>
        <a:lstStyle/>
        <a:p>
          <a:endParaRPr lang="en-US"/>
        </a:p>
      </dgm:t>
    </dgm:pt>
    <dgm:pt modelId="{3D9ED68E-E3C3-4616-AE20-035D40036B8F}">
      <dgm:prSet phldrT="[Text]"/>
      <dgm:spPr/>
      <dgm:t>
        <a:bodyPr/>
        <a:lstStyle/>
        <a:p>
          <a:r>
            <a:rPr lang="en-US" dirty="0"/>
            <a:t>Like &amp; Follow</a:t>
          </a:r>
        </a:p>
      </dgm:t>
    </dgm:pt>
    <dgm:pt modelId="{AA7D421E-595F-44C9-88DB-14CA1BB510C6}" type="parTrans" cxnId="{50B090CF-0E11-43C9-9F71-F8578E13FAD8}">
      <dgm:prSet/>
      <dgm:spPr/>
      <dgm:t>
        <a:bodyPr/>
        <a:lstStyle/>
        <a:p>
          <a:endParaRPr lang="en-US"/>
        </a:p>
      </dgm:t>
    </dgm:pt>
    <dgm:pt modelId="{4740B18C-1E84-4E68-80E9-929873BD553E}" type="sibTrans" cxnId="{50B090CF-0E11-43C9-9F71-F8578E13FAD8}">
      <dgm:prSet/>
      <dgm:spPr/>
      <dgm:t>
        <a:bodyPr/>
        <a:lstStyle/>
        <a:p>
          <a:endParaRPr lang="en-US"/>
        </a:p>
      </dgm:t>
    </dgm:pt>
    <dgm:pt modelId="{5B7F7FCF-24AE-41DB-9BA8-011C3A42264A}">
      <dgm:prSet phldrT="[Text]"/>
      <dgm:spPr/>
      <dgm:t>
        <a:bodyPr/>
        <a:lstStyle/>
        <a:p>
          <a:r>
            <a:rPr lang="en-US" dirty="0"/>
            <a:t>HackifyTech</a:t>
          </a:r>
        </a:p>
      </dgm:t>
    </dgm:pt>
    <dgm:pt modelId="{BC8DBFA5-C4CA-46A1-AD9E-410A1FBA9C8E}" type="sibTrans" cxnId="{B90C9DAE-E819-462B-A820-0AD0459461B5}">
      <dgm:prSet/>
      <dgm:spPr/>
      <dgm:t>
        <a:bodyPr/>
        <a:lstStyle/>
        <a:p>
          <a:endParaRPr lang="en-US"/>
        </a:p>
      </dgm:t>
    </dgm:pt>
    <dgm:pt modelId="{B298EA9D-45CF-416C-B04D-9CE1AC6E689A}" type="parTrans" cxnId="{B90C9DAE-E819-462B-A820-0AD0459461B5}">
      <dgm:prSet/>
      <dgm:spPr/>
      <dgm:t>
        <a:bodyPr/>
        <a:lstStyle/>
        <a:p>
          <a:endParaRPr lang="en-US"/>
        </a:p>
      </dgm:t>
    </dgm:pt>
    <dgm:pt modelId="{25006140-C692-4316-AAFB-74BCE320E0DA}" type="pres">
      <dgm:prSet presAssocID="{390ECA6F-71C5-411D-9CD5-782E1BBBA68A}" presName="Name0" presStyleCnt="0">
        <dgm:presLayoutVars>
          <dgm:dir/>
          <dgm:resizeHandles val="exact"/>
        </dgm:presLayoutVars>
      </dgm:prSet>
      <dgm:spPr/>
    </dgm:pt>
    <dgm:pt modelId="{8323333F-17E6-425F-98BB-75E10ED3824D}" type="pres">
      <dgm:prSet presAssocID="{7A8BA1E1-70B7-49A8-B4F7-79C37BB47A57}" presName="parTxOnly" presStyleLbl="node1" presStyleIdx="0" presStyleCnt="3" custLinFactX="-7860" custLinFactY="-200000" custLinFactNeighborX="-100000" custLinFactNeighborY="-2617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7514E1-C9FB-4EF6-A6B7-3A510F80CBD1}" type="pres">
      <dgm:prSet presAssocID="{2E5B52B0-D3BF-4863-BAF4-27217346F6C9}" presName="parSpace" presStyleCnt="0"/>
      <dgm:spPr/>
    </dgm:pt>
    <dgm:pt modelId="{683597F0-79FD-4664-B4C5-0D4A9E2A2D4C}" type="pres">
      <dgm:prSet presAssocID="{5B7F7FCF-24AE-41DB-9BA8-011C3A42264A}" presName="parTxOnly" presStyleLbl="node1" presStyleIdx="1" presStyleCnt="3" custLinFactNeighborX="0" custLinFactNeighborY="578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6BEFD7-F6DE-47F6-8FE9-5FE0878D6E1B}" type="pres">
      <dgm:prSet presAssocID="{BC8DBFA5-C4CA-46A1-AD9E-410A1FBA9C8E}" presName="parSpace" presStyleCnt="0"/>
      <dgm:spPr/>
    </dgm:pt>
    <dgm:pt modelId="{77C3CE85-8455-4BD4-BBB8-EAFBD090CC9F}" type="pres">
      <dgm:prSet presAssocID="{3D9ED68E-E3C3-4616-AE20-035D40036B8F}" presName="parTxOnly" presStyleLbl="node1" presStyleIdx="2" presStyleCnt="3" custLinFactNeighborX="572" custLinFactNeighborY="39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B090CF-0E11-43C9-9F71-F8578E13FAD8}" srcId="{390ECA6F-71C5-411D-9CD5-782E1BBBA68A}" destId="{3D9ED68E-E3C3-4616-AE20-035D40036B8F}" srcOrd="2" destOrd="0" parTransId="{AA7D421E-595F-44C9-88DB-14CA1BB510C6}" sibTransId="{4740B18C-1E84-4E68-80E9-929873BD553E}"/>
    <dgm:cxn modelId="{308B3903-8A50-45F0-8D22-DFE93E357310}" srcId="{390ECA6F-71C5-411D-9CD5-782E1BBBA68A}" destId="{7A8BA1E1-70B7-49A8-B4F7-79C37BB47A57}" srcOrd="0" destOrd="0" parTransId="{B033BAD5-1FF6-4C34-AC4F-47A20C9B80DF}" sibTransId="{2E5B52B0-D3BF-4863-BAF4-27217346F6C9}"/>
    <dgm:cxn modelId="{860A83EC-5F65-4900-AE45-B7C50E18E79C}" type="presOf" srcId="{390ECA6F-71C5-411D-9CD5-782E1BBBA68A}" destId="{25006140-C692-4316-AAFB-74BCE320E0DA}" srcOrd="0" destOrd="0" presId="urn:microsoft.com/office/officeart/2005/8/layout/hChevron3"/>
    <dgm:cxn modelId="{080D8E9D-C223-4108-A897-219A1C98E5E7}" type="presOf" srcId="{5B7F7FCF-24AE-41DB-9BA8-011C3A42264A}" destId="{683597F0-79FD-4664-B4C5-0D4A9E2A2D4C}" srcOrd="0" destOrd="0" presId="urn:microsoft.com/office/officeart/2005/8/layout/hChevron3"/>
    <dgm:cxn modelId="{580B54E9-B1EE-4CD6-93E7-AF391BF75180}" type="presOf" srcId="{3D9ED68E-E3C3-4616-AE20-035D40036B8F}" destId="{77C3CE85-8455-4BD4-BBB8-EAFBD090CC9F}" srcOrd="0" destOrd="0" presId="urn:microsoft.com/office/officeart/2005/8/layout/hChevron3"/>
    <dgm:cxn modelId="{DCDCB8EC-3378-4F35-83B7-38C710352E25}" type="presOf" srcId="{7A8BA1E1-70B7-49A8-B4F7-79C37BB47A57}" destId="{8323333F-17E6-425F-98BB-75E10ED3824D}" srcOrd="0" destOrd="0" presId="urn:microsoft.com/office/officeart/2005/8/layout/hChevron3"/>
    <dgm:cxn modelId="{B90C9DAE-E819-462B-A820-0AD0459461B5}" srcId="{390ECA6F-71C5-411D-9CD5-782E1BBBA68A}" destId="{5B7F7FCF-24AE-41DB-9BA8-011C3A42264A}" srcOrd="1" destOrd="0" parTransId="{B298EA9D-45CF-416C-B04D-9CE1AC6E689A}" sibTransId="{BC8DBFA5-C4CA-46A1-AD9E-410A1FBA9C8E}"/>
    <dgm:cxn modelId="{37CC3B0F-66F8-4BC2-A75B-A94E16610D22}" type="presParOf" srcId="{25006140-C692-4316-AAFB-74BCE320E0DA}" destId="{8323333F-17E6-425F-98BB-75E10ED3824D}" srcOrd="0" destOrd="0" presId="urn:microsoft.com/office/officeart/2005/8/layout/hChevron3"/>
    <dgm:cxn modelId="{945FD89E-7499-422A-9E97-E0D768EDC3BC}" type="presParOf" srcId="{25006140-C692-4316-AAFB-74BCE320E0DA}" destId="{DB7514E1-C9FB-4EF6-A6B7-3A510F80CBD1}" srcOrd="1" destOrd="0" presId="urn:microsoft.com/office/officeart/2005/8/layout/hChevron3"/>
    <dgm:cxn modelId="{AC75A28B-0502-43BE-98F2-BE08B792BFA1}" type="presParOf" srcId="{25006140-C692-4316-AAFB-74BCE320E0DA}" destId="{683597F0-79FD-4664-B4C5-0D4A9E2A2D4C}" srcOrd="2" destOrd="0" presId="urn:microsoft.com/office/officeart/2005/8/layout/hChevron3"/>
    <dgm:cxn modelId="{000FAED8-EBA2-4CEF-806B-1379FB02D6DD}" type="presParOf" srcId="{25006140-C692-4316-AAFB-74BCE320E0DA}" destId="{1E6BEFD7-F6DE-47F6-8FE9-5FE0878D6E1B}" srcOrd="3" destOrd="0" presId="urn:microsoft.com/office/officeart/2005/8/layout/hChevron3"/>
    <dgm:cxn modelId="{979F8F9E-1FF0-4FCC-9624-D315DADCA076}" type="presParOf" srcId="{25006140-C692-4316-AAFB-74BCE320E0DA}" destId="{77C3CE85-8455-4BD4-BBB8-EAFBD090CC9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90ECA6F-71C5-411D-9CD5-782E1BBBA68A}" type="doc">
      <dgm:prSet loTypeId="urn:microsoft.com/office/officeart/2005/8/layout/hChevron3" loCatId="process" qsTypeId="urn:microsoft.com/office/officeart/2005/8/quickstyle/3d3" qsCatId="3D" csTypeId="urn:microsoft.com/office/officeart/2005/8/colors/accent1_2" csCatId="accent1" phldr="1"/>
      <dgm:spPr/>
    </dgm:pt>
    <dgm:pt modelId="{7A8BA1E1-70B7-49A8-B4F7-79C37BB47A57}">
      <dgm:prSet phldrT="[Text]"/>
      <dgm:spPr/>
      <dgm:t>
        <a:bodyPr/>
        <a:lstStyle/>
        <a:p>
          <a:r>
            <a:rPr lang="en-US" dirty="0"/>
            <a:t>Subscribe</a:t>
          </a:r>
        </a:p>
      </dgm:t>
    </dgm:pt>
    <dgm:pt modelId="{B033BAD5-1FF6-4C34-AC4F-47A20C9B80DF}" type="parTrans" cxnId="{308B3903-8A50-45F0-8D22-DFE93E357310}">
      <dgm:prSet/>
      <dgm:spPr/>
      <dgm:t>
        <a:bodyPr/>
        <a:lstStyle/>
        <a:p>
          <a:endParaRPr lang="en-US"/>
        </a:p>
      </dgm:t>
    </dgm:pt>
    <dgm:pt modelId="{2E5B52B0-D3BF-4863-BAF4-27217346F6C9}" type="sibTrans" cxnId="{308B3903-8A50-45F0-8D22-DFE93E357310}">
      <dgm:prSet/>
      <dgm:spPr/>
      <dgm:t>
        <a:bodyPr/>
        <a:lstStyle/>
        <a:p>
          <a:endParaRPr lang="en-US"/>
        </a:p>
      </dgm:t>
    </dgm:pt>
    <dgm:pt modelId="{3D9ED68E-E3C3-4616-AE20-035D40036B8F}">
      <dgm:prSet phldrT="[Text]"/>
      <dgm:spPr/>
      <dgm:t>
        <a:bodyPr/>
        <a:lstStyle/>
        <a:p>
          <a:r>
            <a:rPr lang="en-US" dirty="0"/>
            <a:t>Like &amp; Follow</a:t>
          </a:r>
        </a:p>
      </dgm:t>
    </dgm:pt>
    <dgm:pt modelId="{AA7D421E-595F-44C9-88DB-14CA1BB510C6}" type="parTrans" cxnId="{50B090CF-0E11-43C9-9F71-F8578E13FAD8}">
      <dgm:prSet/>
      <dgm:spPr/>
      <dgm:t>
        <a:bodyPr/>
        <a:lstStyle/>
        <a:p>
          <a:endParaRPr lang="en-US"/>
        </a:p>
      </dgm:t>
    </dgm:pt>
    <dgm:pt modelId="{4740B18C-1E84-4E68-80E9-929873BD553E}" type="sibTrans" cxnId="{50B090CF-0E11-43C9-9F71-F8578E13FAD8}">
      <dgm:prSet/>
      <dgm:spPr/>
      <dgm:t>
        <a:bodyPr/>
        <a:lstStyle/>
        <a:p>
          <a:endParaRPr lang="en-US"/>
        </a:p>
      </dgm:t>
    </dgm:pt>
    <dgm:pt modelId="{5B7F7FCF-24AE-41DB-9BA8-011C3A42264A}">
      <dgm:prSet phldrT="[Text]"/>
      <dgm:spPr/>
      <dgm:t>
        <a:bodyPr/>
        <a:lstStyle/>
        <a:p>
          <a:r>
            <a:rPr lang="en-US" dirty="0"/>
            <a:t>HackifyTech</a:t>
          </a:r>
        </a:p>
      </dgm:t>
    </dgm:pt>
    <dgm:pt modelId="{BC8DBFA5-C4CA-46A1-AD9E-410A1FBA9C8E}" type="sibTrans" cxnId="{B90C9DAE-E819-462B-A820-0AD0459461B5}">
      <dgm:prSet/>
      <dgm:spPr/>
      <dgm:t>
        <a:bodyPr/>
        <a:lstStyle/>
        <a:p>
          <a:endParaRPr lang="en-US"/>
        </a:p>
      </dgm:t>
    </dgm:pt>
    <dgm:pt modelId="{B298EA9D-45CF-416C-B04D-9CE1AC6E689A}" type="parTrans" cxnId="{B90C9DAE-E819-462B-A820-0AD0459461B5}">
      <dgm:prSet/>
      <dgm:spPr/>
      <dgm:t>
        <a:bodyPr/>
        <a:lstStyle/>
        <a:p>
          <a:endParaRPr lang="en-US"/>
        </a:p>
      </dgm:t>
    </dgm:pt>
    <dgm:pt modelId="{25006140-C692-4316-AAFB-74BCE320E0DA}" type="pres">
      <dgm:prSet presAssocID="{390ECA6F-71C5-411D-9CD5-782E1BBBA68A}" presName="Name0" presStyleCnt="0">
        <dgm:presLayoutVars>
          <dgm:dir/>
          <dgm:resizeHandles val="exact"/>
        </dgm:presLayoutVars>
      </dgm:prSet>
      <dgm:spPr/>
    </dgm:pt>
    <dgm:pt modelId="{8323333F-17E6-425F-98BB-75E10ED3824D}" type="pres">
      <dgm:prSet presAssocID="{7A8BA1E1-70B7-49A8-B4F7-79C37BB47A57}" presName="parTxOnly" presStyleLbl="node1" presStyleIdx="0" presStyleCnt="3" custLinFactX="-7860" custLinFactY="-200000" custLinFactNeighborX="-100000" custLinFactNeighborY="-2617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7514E1-C9FB-4EF6-A6B7-3A510F80CBD1}" type="pres">
      <dgm:prSet presAssocID="{2E5B52B0-D3BF-4863-BAF4-27217346F6C9}" presName="parSpace" presStyleCnt="0"/>
      <dgm:spPr/>
    </dgm:pt>
    <dgm:pt modelId="{683597F0-79FD-4664-B4C5-0D4A9E2A2D4C}" type="pres">
      <dgm:prSet presAssocID="{5B7F7FCF-24AE-41DB-9BA8-011C3A42264A}" presName="parTxOnly" presStyleLbl="node1" presStyleIdx="1" presStyleCnt="3" custLinFactNeighborX="0" custLinFactNeighborY="578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6BEFD7-F6DE-47F6-8FE9-5FE0878D6E1B}" type="pres">
      <dgm:prSet presAssocID="{BC8DBFA5-C4CA-46A1-AD9E-410A1FBA9C8E}" presName="parSpace" presStyleCnt="0"/>
      <dgm:spPr/>
    </dgm:pt>
    <dgm:pt modelId="{77C3CE85-8455-4BD4-BBB8-EAFBD090CC9F}" type="pres">
      <dgm:prSet presAssocID="{3D9ED68E-E3C3-4616-AE20-035D40036B8F}" presName="parTxOnly" presStyleLbl="node1" presStyleIdx="2" presStyleCnt="3" custLinFactNeighborX="572" custLinFactNeighborY="39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B090CF-0E11-43C9-9F71-F8578E13FAD8}" srcId="{390ECA6F-71C5-411D-9CD5-782E1BBBA68A}" destId="{3D9ED68E-E3C3-4616-AE20-035D40036B8F}" srcOrd="2" destOrd="0" parTransId="{AA7D421E-595F-44C9-88DB-14CA1BB510C6}" sibTransId="{4740B18C-1E84-4E68-80E9-929873BD553E}"/>
    <dgm:cxn modelId="{308B3903-8A50-45F0-8D22-DFE93E357310}" srcId="{390ECA6F-71C5-411D-9CD5-782E1BBBA68A}" destId="{7A8BA1E1-70B7-49A8-B4F7-79C37BB47A57}" srcOrd="0" destOrd="0" parTransId="{B033BAD5-1FF6-4C34-AC4F-47A20C9B80DF}" sibTransId="{2E5B52B0-D3BF-4863-BAF4-27217346F6C9}"/>
    <dgm:cxn modelId="{860A83EC-5F65-4900-AE45-B7C50E18E79C}" type="presOf" srcId="{390ECA6F-71C5-411D-9CD5-782E1BBBA68A}" destId="{25006140-C692-4316-AAFB-74BCE320E0DA}" srcOrd="0" destOrd="0" presId="urn:microsoft.com/office/officeart/2005/8/layout/hChevron3"/>
    <dgm:cxn modelId="{080D8E9D-C223-4108-A897-219A1C98E5E7}" type="presOf" srcId="{5B7F7FCF-24AE-41DB-9BA8-011C3A42264A}" destId="{683597F0-79FD-4664-B4C5-0D4A9E2A2D4C}" srcOrd="0" destOrd="0" presId="urn:microsoft.com/office/officeart/2005/8/layout/hChevron3"/>
    <dgm:cxn modelId="{580B54E9-B1EE-4CD6-93E7-AF391BF75180}" type="presOf" srcId="{3D9ED68E-E3C3-4616-AE20-035D40036B8F}" destId="{77C3CE85-8455-4BD4-BBB8-EAFBD090CC9F}" srcOrd="0" destOrd="0" presId="urn:microsoft.com/office/officeart/2005/8/layout/hChevron3"/>
    <dgm:cxn modelId="{DCDCB8EC-3378-4F35-83B7-38C710352E25}" type="presOf" srcId="{7A8BA1E1-70B7-49A8-B4F7-79C37BB47A57}" destId="{8323333F-17E6-425F-98BB-75E10ED3824D}" srcOrd="0" destOrd="0" presId="urn:microsoft.com/office/officeart/2005/8/layout/hChevron3"/>
    <dgm:cxn modelId="{B90C9DAE-E819-462B-A820-0AD0459461B5}" srcId="{390ECA6F-71C5-411D-9CD5-782E1BBBA68A}" destId="{5B7F7FCF-24AE-41DB-9BA8-011C3A42264A}" srcOrd="1" destOrd="0" parTransId="{B298EA9D-45CF-416C-B04D-9CE1AC6E689A}" sibTransId="{BC8DBFA5-C4CA-46A1-AD9E-410A1FBA9C8E}"/>
    <dgm:cxn modelId="{37CC3B0F-66F8-4BC2-A75B-A94E16610D22}" type="presParOf" srcId="{25006140-C692-4316-AAFB-74BCE320E0DA}" destId="{8323333F-17E6-425F-98BB-75E10ED3824D}" srcOrd="0" destOrd="0" presId="urn:microsoft.com/office/officeart/2005/8/layout/hChevron3"/>
    <dgm:cxn modelId="{945FD89E-7499-422A-9E97-E0D768EDC3BC}" type="presParOf" srcId="{25006140-C692-4316-AAFB-74BCE320E0DA}" destId="{DB7514E1-C9FB-4EF6-A6B7-3A510F80CBD1}" srcOrd="1" destOrd="0" presId="urn:microsoft.com/office/officeart/2005/8/layout/hChevron3"/>
    <dgm:cxn modelId="{AC75A28B-0502-43BE-98F2-BE08B792BFA1}" type="presParOf" srcId="{25006140-C692-4316-AAFB-74BCE320E0DA}" destId="{683597F0-79FD-4664-B4C5-0D4A9E2A2D4C}" srcOrd="2" destOrd="0" presId="urn:microsoft.com/office/officeart/2005/8/layout/hChevron3"/>
    <dgm:cxn modelId="{000FAED8-EBA2-4CEF-806B-1379FB02D6DD}" type="presParOf" srcId="{25006140-C692-4316-AAFB-74BCE320E0DA}" destId="{1E6BEFD7-F6DE-47F6-8FE9-5FE0878D6E1B}" srcOrd="3" destOrd="0" presId="urn:microsoft.com/office/officeart/2005/8/layout/hChevron3"/>
    <dgm:cxn modelId="{979F8F9E-1FF0-4FCC-9624-D315DADCA076}" type="presParOf" srcId="{25006140-C692-4316-AAFB-74BCE320E0DA}" destId="{77C3CE85-8455-4BD4-BBB8-EAFBD090CC9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90ECA6F-71C5-411D-9CD5-782E1BBBA68A}" type="doc">
      <dgm:prSet loTypeId="urn:microsoft.com/office/officeart/2005/8/layout/hChevron3" loCatId="process" qsTypeId="urn:microsoft.com/office/officeart/2005/8/quickstyle/3d3" qsCatId="3D" csTypeId="urn:microsoft.com/office/officeart/2005/8/colors/accent1_2" csCatId="accent1" phldr="1"/>
      <dgm:spPr/>
    </dgm:pt>
    <dgm:pt modelId="{7A8BA1E1-70B7-49A8-B4F7-79C37BB47A57}">
      <dgm:prSet phldrT="[Text]"/>
      <dgm:spPr/>
      <dgm:t>
        <a:bodyPr/>
        <a:lstStyle/>
        <a:p>
          <a:r>
            <a:rPr lang="en-US" dirty="0"/>
            <a:t>Subscribe</a:t>
          </a:r>
        </a:p>
      </dgm:t>
    </dgm:pt>
    <dgm:pt modelId="{B033BAD5-1FF6-4C34-AC4F-47A20C9B80DF}" type="parTrans" cxnId="{308B3903-8A50-45F0-8D22-DFE93E357310}">
      <dgm:prSet/>
      <dgm:spPr/>
      <dgm:t>
        <a:bodyPr/>
        <a:lstStyle/>
        <a:p>
          <a:endParaRPr lang="en-US"/>
        </a:p>
      </dgm:t>
    </dgm:pt>
    <dgm:pt modelId="{2E5B52B0-D3BF-4863-BAF4-27217346F6C9}" type="sibTrans" cxnId="{308B3903-8A50-45F0-8D22-DFE93E357310}">
      <dgm:prSet/>
      <dgm:spPr/>
      <dgm:t>
        <a:bodyPr/>
        <a:lstStyle/>
        <a:p>
          <a:endParaRPr lang="en-US"/>
        </a:p>
      </dgm:t>
    </dgm:pt>
    <dgm:pt modelId="{3D9ED68E-E3C3-4616-AE20-035D40036B8F}">
      <dgm:prSet phldrT="[Text]"/>
      <dgm:spPr/>
      <dgm:t>
        <a:bodyPr/>
        <a:lstStyle/>
        <a:p>
          <a:r>
            <a:rPr lang="en-US" dirty="0"/>
            <a:t>Like &amp; Follow</a:t>
          </a:r>
        </a:p>
      </dgm:t>
    </dgm:pt>
    <dgm:pt modelId="{AA7D421E-595F-44C9-88DB-14CA1BB510C6}" type="parTrans" cxnId="{50B090CF-0E11-43C9-9F71-F8578E13FAD8}">
      <dgm:prSet/>
      <dgm:spPr/>
      <dgm:t>
        <a:bodyPr/>
        <a:lstStyle/>
        <a:p>
          <a:endParaRPr lang="en-US"/>
        </a:p>
      </dgm:t>
    </dgm:pt>
    <dgm:pt modelId="{4740B18C-1E84-4E68-80E9-929873BD553E}" type="sibTrans" cxnId="{50B090CF-0E11-43C9-9F71-F8578E13FAD8}">
      <dgm:prSet/>
      <dgm:spPr/>
      <dgm:t>
        <a:bodyPr/>
        <a:lstStyle/>
        <a:p>
          <a:endParaRPr lang="en-US"/>
        </a:p>
      </dgm:t>
    </dgm:pt>
    <dgm:pt modelId="{5B7F7FCF-24AE-41DB-9BA8-011C3A42264A}">
      <dgm:prSet phldrT="[Text]"/>
      <dgm:spPr/>
      <dgm:t>
        <a:bodyPr/>
        <a:lstStyle/>
        <a:p>
          <a:r>
            <a:rPr lang="en-US" dirty="0"/>
            <a:t>HackifyTech</a:t>
          </a:r>
        </a:p>
      </dgm:t>
    </dgm:pt>
    <dgm:pt modelId="{BC8DBFA5-C4CA-46A1-AD9E-410A1FBA9C8E}" type="sibTrans" cxnId="{B90C9DAE-E819-462B-A820-0AD0459461B5}">
      <dgm:prSet/>
      <dgm:spPr/>
      <dgm:t>
        <a:bodyPr/>
        <a:lstStyle/>
        <a:p>
          <a:endParaRPr lang="en-US"/>
        </a:p>
      </dgm:t>
    </dgm:pt>
    <dgm:pt modelId="{B298EA9D-45CF-416C-B04D-9CE1AC6E689A}" type="parTrans" cxnId="{B90C9DAE-E819-462B-A820-0AD0459461B5}">
      <dgm:prSet/>
      <dgm:spPr/>
      <dgm:t>
        <a:bodyPr/>
        <a:lstStyle/>
        <a:p>
          <a:endParaRPr lang="en-US"/>
        </a:p>
      </dgm:t>
    </dgm:pt>
    <dgm:pt modelId="{25006140-C692-4316-AAFB-74BCE320E0DA}" type="pres">
      <dgm:prSet presAssocID="{390ECA6F-71C5-411D-9CD5-782E1BBBA68A}" presName="Name0" presStyleCnt="0">
        <dgm:presLayoutVars>
          <dgm:dir/>
          <dgm:resizeHandles val="exact"/>
        </dgm:presLayoutVars>
      </dgm:prSet>
      <dgm:spPr/>
    </dgm:pt>
    <dgm:pt modelId="{8323333F-17E6-425F-98BB-75E10ED3824D}" type="pres">
      <dgm:prSet presAssocID="{7A8BA1E1-70B7-49A8-B4F7-79C37BB47A57}" presName="parTxOnly" presStyleLbl="node1" presStyleIdx="0" presStyleCnt="3" custLinFactX="-7860" custLinFactY="-200000" custLinFactNeighborX="-100000" custLinFactNeighborY="-2617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7514E1-C9FB-4EF6-A6B7-3A510F80CBD1}" type="pres">
      <dgm:prSet presAssocID="{2E5B52B0-D3BF-4863-BAF4-27217346F6C9}" presName="parSpace" presStyleCnt="0"/>
      <dgm:spPr/>
    </dgm:pt>
    <dgm:pt modelId="{683597F0-79FD-4664-B4C5-0D4A9E2A2D4C}" type="pres">
      <dgm:prSet presAssocID="{5B7F7FCF-24AE-41DB-9BA8-011C3A42264A}" presName="parTxOnly" presStyleLbl="node1" presStyleIdx="1" presStyleCnt="3" custLinFactNeighborX="0" custLinFactNeighborY="578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6BEFD7-F6DE-47F6-8FE9-5FE0878D6E1B}" type="pres">
      <dgm:prSet presAssocID="{BC8DBFA5-C4CA-46A1-AD9E-410A1FBA9C8E}" presName="parSpace" presStyleCnt="0"/>
      <dgm:spPr/>
    </dgm:pt>
    <dgm:pt modelId="{77C3CE85-8455-4BD4-BBB8-EAFBD090CC9F}" type="pres">
      <dgm:prSet presAssocID="{3D9ED68E-E3C3-4616-AE20-035D40036B8F}" presName="parTxOnly" presStyleLbl="node1" presStyleIdx="2" presStyleCnt="3" custLinFactNeighborX="572" custLinFactNeighborY="39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B090CF-0E11-43C9-9F71-F8578E13FAD8}" srcId="{390ECA6F-71C5-411D-9CD5-782E1BBBA68A}" destId="{3D9ED68E-E3C3-4616-AE20-035D40036B8F}" srcOrd="2" destOrd="0" parTransId="{AA7D421E-595F-44C9-88DB-14CA1BB510C6}" sibTransId="{4740B18C-1E84-4E68-80E9-929873BD553E}"/>
    <dgm:cxn modelId="{308B3903-8A50-45F0-8D22-DFE93E357310}" srcId="{390ECA6F-71C5-411D-9CD5-782E1BBBA68A}" destId="{7A8BA1E1-70B7-49A8-B4F7-79C37BB47A57}" srcOrd="0" destOrd="0" parTransId="{B033BAD5-1FF6-4C34-AC4F-47A20C9B80DF}" sibTransId="{2E5B52B0-D3BF-4863-BAF4-27217346F6C9}"/>
    <dgm:cxn modelId="{860A83EC-5F65-4900-AE45-B7C50E18E79C}" type="presOf" srcId="{390ECA6F-71C5-411D-9CD5-782E1BBBA68A}" destId="{25006140-C692-4316-AAFB-74BCE320E0DA}" srcOrd="0" destOrd="0" presId="urn:microsoft.com/office/officeart/2005/8/layout/hChevron3"/>
    <dgm:cxn modelId="{080D8E9D-C223-4108-A897-219A1C98E5E7}" type="presOf" srcId="{5B7F7FCF-24AE-41DB-9BA8-011C3A42264A}" destId="{683597F0-79FD-4664-B4C5-0D4A9E2A2D4C}" srcOrd="0" destOrd="0" presId="urn:microsoft.com/office/officeart/2005/8/layout/hChevron3"/>
    <dgm:cxn modelId="{580B54E9-B1EE-4CD6-93E7-AF391BF75180}" type="presOf" srcId="{3D9ED68E-E3C3-4616-AE20-035D40036B8F}" destId="{77C3CE85-8455-4BD4-BBB8-EAFBD090CC9F}" srcOrd="0" destOrd="0" presId="urn:microsoft.com/office/officeart/2005/8/layout/hChevron3"/>
    <dgm:cxn modelId="{DCDCB8EC-3378-4F35-83B7-38C710352E25}" type="presOf" srcId="{7A8BA1E1-70B7-49A8-B4F7-79C37BB47A57}" destId="{8323333F-17E6-425F-98BB-75E10ED3824D}" srcOrd="0" destOrd="0" presId="urn:microsoft.com/office/officeart/2005/8/layout/hChevron3"/>
    <dgm:cxn modelId="{B90C9DAE-E819-462B-A820-0AD0459461B5}" srcId="{390ECA6F-71C5-411D-9CD5-782E1BBBA68A}" destId="{5B7F7FCF-24AE-41DB-9BA8-011C3A42264A}" srcOrd="1" destOrd="0" parTransId="{B298EA9D-45CF-416C-B04D-9CE1AC6E689A}" sibTransId="{BC8DBFA5-C4CA-46A1-AD9E-410A1FBA9C8E}"/>
    <dgm:cxn modelId="{37CC3B0F-66F8-4BC2-A75B-A94E16610D22}" type="presParOf" srcId="{25006140-C692-4316-AAFB-74BCE320E0DA}" destId="{8323333F-17E6-425F-98BB-75E10ED3824D}" srcOrd="0" destOrd="0" presId="urn:microsoft.com/office/officeart/2005/8/layout/hChevron3"/>
    <dgm:cxn modelId="{945FD89E-7499-422A-9E97-E0D768EDC3BC}" type="presParOf" srcId="{25006140-C692-4316-AAFB-74BCE320E0DA}" destId="{DB7514E1-C9FB-4EF6-A6B7-3A510F80CBD1}" srcOrd="1" destOrd="0" presId="urn:microsoft.com/office/officeart/2005/8/layout/hChevron3"/>
    <dgm:cxn modelId="{AC75A28B-0502-43BE-98F2-BE08B792BFA1}" type="presParOf" srcId="{25006140-C692-4316-AAFB-74BCE320E0DA}" destId="{683597F0-79FD-4664-B4C5-0D4A9E2A2D4C}" srcOrd="2" destOrd="0" presId="urn:microsoft.com/office/officeart/2005/8/layout/hChevron3"/>
    <dgm:cxn modelId="{000FAED8-EBA2-4CEF-806B-1379FB02D6DD}" type="presParOf" srcId="{25006140-C692-4316-AAFB-74BCE320E0DA}" destId="{1E6BEFD7-F6DE-47F6-8FE9-5FE0878D6E1B}" srcOrd="3" destOrd="0" presId="urn:microsoft.com/office/officeart/2005/8/layout/hChevron3"/>
    <dgm:cxn modelId="{979F8F9E-1FF0-4FCC-9624-D315DADCA076}" type="presParOf" srcId="{25006140-C692-4316-AAFB-74BCE320E0DA}" destId="{77C3CE85-8455-4BD4-BBB8-EAFBD090CC9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90ECA6F-71C5-411D-9CD5-782E1BBBA68A}" type="doc">
      <dgm:prSet loTypeId="urn:microsoft.com/office/officeart/2005/8/layout/hChevron3" loCatId="process" qsTypeId="urn:microsoft.com/office/officeart/2005/8/quickstyle/3d3" qsCatId="3D" csTypeId="urn:microsoft.com/office/officeart/2005/8/colors/accent1_2" csCatId="accent1" phldr="1"/>
      <dgm:spPr/>
    </dgm:pt>
    <dgm:pt modelId="{7A8BA1E1-70B7-49A8-B4F7-79C37BB47A57}">
      <dgm:prSet phldrT="[Text]"/>
      <dgm:spPr/>
      <dgm:t>
        <a:bodyPr/>
        <a:lstStyle/>
        <a:p>
          <a:r>
            <a:rPr lang="en-US" dirty="0"/>
            <a:t>Subscribe</a:t>
          </a:r>
        </a:p>
      </dgm:t>
    </dgm:pt>
    <dgm:pt modelId="{B033BAD5-1FF6-4C34-AC4F-47A20C9B80DF}" type="parTrans" cxnId="{308B3903-8A50-45F0-8D22-DFE93E357310}">
      <dgm:prSet/>
      <dgm:spPr/>
      <dgm:t>
        <a:bodyPr/>
        <a:lstStyle/>
        <a:p>
          <a:endParaRPr lang="en-US"/>
        </a:p>
      </dgm:t>
    </dgm:pt>
    <dgm:pt modelId="{2E5B52B0-D3BF-4863-BAF4-27217346F6C9}" type="sibTrans" cxnId="{308B3903-8A50-45F0-8D22-DFE93E357310}">
      <dgm:prSet/>
      <dgm:spPr/>
      <dgm:t>
        <a:bodyPr/>
        <a:lstStyle/>
        <a:p>
          <a:endParaRPr lang="en-US"/>
        </a:p>
      </dgm:t>
    </dgm:pt>
    <dgm:pt modelId="{3D9ED68E-E3C3-4616-AE20-035D40036B8F}">
      <dgm:prSet phldrT="[Text]"/>
      <dgm:spPr/>
      <dgm:t>
        <a:bodyPr/>
        <a:lstStyle/>
        <a:p>
          <a:r>
            <a:rPr lang="en-US" dirty="0"/>
            <a:t>Like &amp; Follow</a:t>
          </a:r>
        </a:p>
      </dgm:t>
    </dgm:pt>
    <dgm:pt modelId="{AA7D421E-595F-44C9-88DB-14CA1BB510C6}" type="parTrans" cxnId="{50B090CF-0E11-43C9-9F71-F8578E13FAD8}">
      <dgm:prSet/>
      <dgm:spPr/>
      <dgm:t>
        <a:bodyPr/>
        <a:lstStyle/>
        <a:p>
          <a:endParaRPr lang="en-US"/>
        </a:p>
      </dgm:t>
    </dgm:pt>
    <dgm:pt modelId="{4740B18C-1E84-4E68-80E9-929873BD553E}" type="sibTrans" cxnId="{50B090CF-0E11-43C9-9F71-F8578E13FAD8}">
      <dgm:prSet/>
      <dgm:spPr/>
      <dgm:t>
        <a:bodyPr/>
        <a:lstStyle/>
        <a:p>
          <a:endParaRPr lang="en-US"/>
        </a:p>
      </dgm:t>
    </dgm:pt>
    <dgm:pt modelId="{5B7F7FCF-24AE-41DB-9BA8-011C3A42264A}">
      <dgm:prSet phldrT="[Text]"/>
      <dgm:spPr/>
      <dgm:t>
        <a:bodyPr/>
        <a:lstStyle/>
        <a:p>
          <a:r>
            <a:rPr lang="en-US" dirty="0"/>
            <a:t>HackifyTech</a:t>
          </a:r>
        </a:p>
      </dgm:t>
    </dgm:pt>
    <dgm:pt modelId="{BC8DBFA5-C4CA-46A1-AD9E-410A1FBA9C8E}" type="sibTrans" cxnId="{B90C9DAE-E819-462B-A820-0AD0459461B5}">
      <dgm:prSet/>
      <dgm:spPr/>
      <dgm:t>
        <a:bodyPr/>
        <a:lstStyle/>
        <a:p>
          <a:endParaRPr lang="en-US"/>
        </a:p>
      </dgm:t>
    </dgm:pt>
    <dgm:pt modelId="{B298EA9D-45CF-416C-B04D-9CE1AC6E689A}" type="parTrans" cxnId="{B90C9DAE-E819-462B-A820-0AD0459461B5}">
      <dgm:prSet/>
      <dgm:spPr/>
      <dgm:t>
        <a:bodyPr/>
        <a:lstStyle/>
        <a:p>
          <a:endParaRPr lang="en-US"/>
        </a:p>
      </dgm:t>
    </dgm:pt>
    <dgm:pt modelId="{25006140-C692-4316-AAFB-74BCE320E0DA}" type="pres">
      <dgm:prSet presAssocID="{390ECA6F-71C5-411D-9CD5-782E1BBBA68A}" presName="Name0" presStyleCnt="0">
        <dgm:presLayoutVars>
          <dgm:dir/>
          <dgm:resizeHandles val="exact"/>
        </dgm:presLayoutVars>
      </dgm:prSet>
      <dgm:spPr/>
    </dgm:pt>
    <dgm:pt modelId="{8323333F-17E6-425F-98BB-75E10ED3824D}" type="pres">
      <dgm:prSet presAssocID="{7A8BA1E1-70B7-49A8-B4F7-79C37BB47A57}" presName="parTxOnly" presStyleLbl="node1" presStyleIdx="0" presStyleCnt="3" custLinFactX="-7860" custLinFactY="-200000" custLinFactNeighborX="-100000" custLinFactNeighborY="-2617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7514E1-C9FB-4EF6-A6B7-3A510F80CBD1}" type="pres">
      <dgm:prSet presAssocID="{2E5B52B0-D3BF-4863-BAF4-27217346F6C9}" presName="parSpace" presStyleCnt="0"/>
      <dgm:spPr/>
    </dgm:pt>
    <dgm:pt modelId="{683597F0-79FD-4664-B4C5-0D4A9E2A2D4C}" type="pres">
      <dgm:prSet presAssocID="{5B7F7FCF-24AE-41DB-9BA8-011C3A42264A}" presName="parTxOnly" presStyleLbl="node1" presStyleIdx="1" presStyleCnt="3" custLinFactNeighborX="0" custLinFactNeighborY="578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6BEFD7-F6DE-47F6-8FE9-5FE0878D6E1B}" type="pres">
      <dgm:prSet presAssocID="{BC8DBFA5-C4CA-46A1-AD9E-410A1FBA9C8E}" presName="parSpace" presStyleCnt="0"/>
      <dgm:spPr/>
    </dgm:pt>
    <dgm:pt modelId="{77C3CE85-8455-4BD4-BBB8-EAFBD090CC9F}" type="pres">
      <dgm:prSet presAssocID="{3D9ED68E-E3C3-4616-AE20-035D40036B8F}" presName="parTxOnly" presStyleLbl="node1" presStyleIdx="2" presStyleCnt="3" custLinFactNeighborX="572" custLinFactNeighborY="39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B090CF-0E11-43C9-9F71-F8578E13FAD8}" srcId="{390ECA6F-71C5-411D-9CD5-782E1BBBA68A}" destId="{3D9ED68E-E3C3-4616-AE20-035D40036B8F}" srcOrd="2" destOrd="0" parTransId="{AA7D421E-595F-44C9-88DB-14CA1BB510C6}" sibTransId="{4740B18C-1E84-4E68-80E9-929873BD553E}"/>
    <dgm:cxn modelId="{308B3903-8A50-45F0-8D22-DFE93E357310}" srcId="{390ECA6F-71C5-411D-9CD5-782E1BBBA68A}" destId="{7A8BA1E1-70B7-49A8-B4F7-79C37BB47A57}" srcOrd="0" destOrd="0" parTransId="{B033BAD5-1FF6-4C34-AC4F-47A20C9B80DF}" sibTransId="{2E5B52B0-D3BF-4863-BAF4-27217346F6C9}"/>
    <dgm:cxn modelId="{860A83EC-5F65-4900-AE45-B7C50E18E79C}" type="presOf" srcId="{390ECA6F-71C5-411D-9CD5-782E1BBBA68A}" destId="{25006140-C692-4316-AAFB-74BCE320E0DA}" srcOrd="0" destOrd="0" presId="urn:microsoft.com/office/officeart/2005/8/layout/hChevron3"/>
    <dgm:cxn modelId="{080D8E9D-C223-4108-A897-219A1C98E5E7}" type="presOf" srcId="{5B7F7FCF-24AE-41DB-9BA8-011C3A42264A}" destId="{683597F0-79FD-4664-B4C5-0D4A9E2A2D4C}" srcOrd="0" destOrd="0" presId="urn:microsoft.com/office/officeart/2005/8/layout/hChevron3"/>
    <dgm:cxn modelId="{580B54E9-B1EE-4CD6-93E7-AF391BF75180}" type="presOf" srcId="{3D9ED68E-E3C3-4616-AE20-035D40036B8F}" destId="{77C3CE85-8455-4BD4-BBB8-EAFBD090CC9F}" srcOrd="0" destOrd="0" presId="urn:microsoft.com/office/officeart/2005/8/layout/hChevron3"/>
    <dgm:cxn modelId="{DCDCB8EC-3378-4F35-83B7-38C710352E25}" type="presOf" srcId="{7A8BA1E1-70B7-49A8-B4F7-79C37BB47A57}" destId="{8323333F-17E6-425F-98BB-75E10ED3824D}" srcOrd="0" destOrd="0" presId="urn:microsoft.com/office/officeart/2005/8/layout/hChevron3"/>
    <dgm:cxn modelId="{B90C9DAE-E819-462B-A820-0AD0459461B5}" srcId="{390ECA6F-71C5-411D-9CD5-782E1BBBA68A}" destId="{5B7F7FCF-24AE-41DB-9BA8-011C3A42264A}" srcOrd="1" destOrd="0" parTransId="{B298EA9D-45CF-416C-B04D-9CE1AC6E689A}" sibTransId="{BC8DBFA5-C4CA-46A1-AD9E-410A1FBA9C8E}"/>
    <dgm:cxn modelId="{37CC3B0F-66F8-4BC2-A75B-A94E16610D22}" type="presParOf" srcId="{25006140-C692-4316-AAFB-74BCE320E0DA}" destId="{8323333F-17E6-425F-98BB-75E10ED3824D}" srcOrd="0" destOrd="0" presId="urn:microsoft.com/office/officeart/2005/8/layout/hChevron3"/>
    <dgm:cxn modelId="{945FD89E-7499-422A-9E97-E0D768EDC3BC}" type="presParOf" srcId="{25006140-C692-4316-AAFB-74BCE320E0DA}" destId="{DB7514E1-C9FB-4EF6-A6B7-3A510F80CBD1}" srcOrd="1" destOrd="0" presId="urn:microsoft.com/office/officeart/2005/8/layout/hChevron3"/>
    <dgm:cxn modelId="{AC75A28B-0502-43BE-98F2-BE08B792BFA1}" type="presParOf" srcId="{25006140-C692-4316-AAFB-74BCE320E0DA}" destId="{683597F0-79FD-4664-B4C5-0D4A9E2A2D4C}" srcOrd="2" destOrd="0" presId="urn:microsoft.com/office/officeart/2005/8/layout/hChevron3"/>
    <dgm:cxn modelId="{000FAED8-EBA2-4CEF-806B-1379FB02D6DD}" type="presParOf" srcId="{25006140-C692-4316-AAFB-74BCE320E0DA}" destId="{1E6BEFD7-F6DE-47F6-8FE9-5FE0878D6E1B}" srcOrd="3" destOrd="0" presId="urn:microsoft.com/office/officeart/2005/8/layout/hChevron3"/>
    <dgm:cxn modelId="{979F8F9E-1FF0-4FCC-9624-D315DADCA076}" type="presParOf" srcId="{25006140-C692-4316-AAFB-74BCE320E0DA}" destId="{77C3CE85-8455-4BD4-BBB8-EAFBD090CC9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390ECA6F-71C5-411D-9CD5-782E1BBBA68A}" type="doc">
      <dgm:prSet loTypeId="urn:microsoft.com/office/officeart/2005/8/layout/hChevron3" loCatId="process" qsTypeId="urn:microsoft.com/office/officeart/2005/8/quickstyle/3d3" qsCatId="3D" csTypeId="urn:microsoft.com/office/officeart/2005/8/colors/accent1_2" csCatId="accent1" phldr="1"/>
      <dgm:spPr/>
    </dgm:pt>
    <dgm:pt modelId="{7A8BA1E1-70B7-49A8-B4F7-79C37BB47A57}">
      <dgm:prSet phldrT="[Text]"/>
      <dgm:spPr/>
      <dgm:t>
        <a:bodyPr/>
        <a:lstStyle/>
        <a:p>
          <a:r>
            <a:rPr lang="en-US" dirty="0"/>
            <a:t>Subscribe</a:t>
          </a:r>
        </a:p>
      </dgm:t>
    </dgm:pt>
    <dgm:pt modelId="{B033BAD5-1FF6-4C34-AC4F-47A20C9B80DF}" type="parTrans" cxnId="{308B3903-8A50-45F0-8D22-DFE93E357310}">
      <dgm:prSet/>
      <dgm:spPr/>
      <dgm:t>
        <a:bodyPr/>
        <a:lstStyle/>
        <a:p>
          <a:endParaRPr lang="en-US"/>
        </a:p>
      </dgm:t>
    </dgm:pt>
    <dgm:pt modelId="{2E5B52B0-D3BF-4863-BAF4-27217346F6C9}" type="sibTrans" cxnId="{308B3903-8A50-45F0-8D22-DFE93E357310}">
      <dgm:prSet/>
      <dgm:spPr/>
      <dgm:t>
        <a:bodyPr/>
        <a:lstStyle/>
        <a:p>
          <a:endParaRPr lang="en-US"/>
        </a:p>
      </dgm:t>
    </dgm:pt>
    <dgm:pt modelId="{3D9ED68E-E3C3-4616-AE20-035D40036B8F}">
      <dgm:prSet phldrT="[Text]"/>
      <dgm:spPr/>
      <dgm:t>
        <a:bodyPr/>
        <a:lstStyle/>
        <a:p>
          <a:r>
            <a:rPr lang="en-US" dirty="0"/>
            <a:t>Like &amp; Follow</a:t>
          </a:r>
        </a:p>
      </dgm:t>
    </dgm:pt>
    <dgm:pt modelId="{AA7D421E-595F-44C9-88DB-14CA1BB510C6}" type="parTrans" cxnId="{50B090CF-0E11-43C9-9F71-F8578E13FAD8}">
      <dgm:prSet/>
      <dgm:spPr/>
      <dgm:t>
        <a:bodyPr/>
        <a:lstStyle/>
        <a:p>
          <a:endParaRPr lang="en-US"/>
        </a:p>
      </dgm:t>
    </dgm:pt>
    <dgm:pt modelId="{4740B18C-1E84-4E68-80E9-929873BD553E}" type="sibTrans" cxnId="{50B090CF-0E11-43C9-9F71-F8578E13FAD8}">
      <dgm:prSet/>
      <dgm:spPr/>
      <dgm:t>
        <a:bodyPr/>
        <a:lstStyle/>
        <a:p>
          <a:endParaRPr lang="en-US"/>
        </a:p>
      </dgm:t>
    </dgm:pt>
    <dgm:pt modelId="{5B7F7FCF-24AE-41DB-9BA8-011C3A42264A}">
      <dgm:prSet phldrT="[Text]"/>
      <dgm:spPr/>
      <dgm:t>
        <a:bodyPr/>
        <a:lstStyle/>
        <a:p>
          <a:r>
            <a:rPr lang="en-US" dirty="0"/>
            <a:t>HackifyTech</a:t>
          </a:r>
        </a:p>
      </dgm:t>
    </dgm:pt>
    <dgm:pt modelId="{BC8DBFA5-C4CA-46A1-AD9E-410A1FBA9C8E}" type="sibTrans" cxnId="{B90C9DAE-E819-462B-A820-0AD0459461B5}">
      <dgm:prSet/>
      <dgm:spPr/>
      <dgm:t>
        <a:bodyPr/>
        <a:lstStyle/>
        <a:p>
          <a:endParaRPr lang="en-US"/>
        </a:p>
      </dgm:t>
    </dgm:pt>
    <dgm:pt modelId="{B298EA9D-45CF-416C-B04D-9CE1AC6E689A}" type="parTrans" cxnId="{B90C9DAE-E819-462B-A820-0AD0459461B5}">
      <dgm:prSet/>
      <dgm:spPr/>
      <dgm:t>
        <a:bodyPr/>
        <a:lstStyle/>
        <a:p>
          <a:endParaRPr lang="en-US"/>
        </a:p>
      </dgm:t>
    </dgm:pt>
    <dgm:pt modelId="{25006140-C692-4316-AAFB-74BCE320E0DA}" type="pres">
      <dgm:prSet presAssocID="{390ECA6F-71C5-411D-9CD5-782E1BBBA68A}" presName="Name0" presStyleCnt="0">
        <dgm:presLayoutVars>
          <dgm:dir/>
          <dgm:resizeHandles val="exact"/>
        </dgm:presLayoutVars>
      </dgm:prSet>
      <dgm:spPr/>
    </dgm:pt>
    <dgm:pt modelId="{8323333F-17E6-425F-98BB-75E10ED3824D}" type="pres">
      <dgm:prSet presAssocID="{7A8BA1E1-70B7-49A8-B4F7-79C37BB47A57}" presName="parTxOnly" presStyleLbl="node1" presStyleIdx="0" presStyleCnt="3" custLinFactX="-7860" custLinFactY="-200000" custLinFactNeighborX="-100000" custLinFactNeighborY="-2617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7514E1-C9FB-4EF6-A6B7-3A510F80CBD1}" type="pres">
      <dgm:prSet presAssocID="{2E5B52B0-D3BF-4863-BAF4-27217346F6C9}" presName="parSpace" presStyleCnt="0"/>
      <dgm:spPr/>
    </dgm:pt>
    <dgm:pt modelId="{683597F0-79FD-4664-B4C5-0D4A9E2A2D4C}" type="pres">
      <dgm:prSet presAssocID="{5B7F7FCF-24AE-41DB-9BA8-011C3A42264A}" presName="parTxOnly" presStyleLbl="node1" presStyleIdx="1" presStyleCnt="3" custLinFactNeighborX="0" custLinFactNeighborY="578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6BEFD7-F6DE-47F6-8FE9-5FE0878D6E1B}" type="pres">
      <dgm:prSet presAssocID="{BC8DBFA5-C4CA-46A1-AD9E-410A1FBA9C8E}" presName="parSpace" presStyleCnt="0"/>
      <dgm:spPr/>
    </dgm:pt>
    <dgm:pt modelId="{77C3CE85-8455-4BD4-BBB8-EAFBD090CC9F}" type="pres">
      <dgm:prSet presAssocID="{3D9ED68E-E3C3-4616-AE20-035D40036B8F}" presName="parTxOnly" presStyleLbl="node1" presStyleIdx="2" presStyleCnt="3" custLinFactNeighborX="572" custLinFactNeighborY="39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B090CF-0E11-43C9-9F71-F8578E13FAD8}" srcId="{390ECA6F-71C5-411D-9CD5-782E1BBBA68A}" destId="{3D9ED68E-E3C3-4616-AE20-035D40036B8F}" srcOrd="2" destOrd="0" parTransId="{AA7D421E-595F-44C9-88DB-14CA1BB510C6}" sibTransId="{4740B18C-1E84-4E68-80E9-929873BD553E}"/>
    <dgm:cxn modelId="{308B3903-8A50-45F0-8D22-DFE93E357310}" srcId="{390ECA6F-71C5-411D-9CD5-782E1BBBA68A}" destId="{7A8BA1E1-70B7-49A8-B4F7-79C37BB47A57}" srcOrd="0" destOrd="0" parTransId="{B033BAD5-1FF6-4C34-AC4F-47A20C9B80DF}" sibTransId="{2E5B52B0-D3BF-4863-BAF4-27217346F6C9}"/>
    <dgm:cxn modelId="{860A83EC-5F65-4900-AE45-B7C50E18E79C}" type="presOf" srcId="{390ECA6F-71C5-411D-9CD5-782E1BBBA68A}" destId="{25006140-C692-4316-AAFB-74BCE320E0DA}" srcOrd="0" destOrd="0" presId="urn:microsoft.com/office/officeart/2005/8/layout/hChevron3"/>
    <dgm:cxn modelId="{080D8E9D-C223-4108-A897-219A1C98E5E7}" type="presOf" srcId="{5B7F7FCF-24AE-41DB-9BA8-011C3A42264A}" destId="{683597F0-79FD-4664-B4C5-0D4A9E2A2D4C}" srcOrd="0" destOrd="0" presId="urn:microsoft.com/office/officeart/2005/8/layout/hChevron3"/>
    <dgm:cxn modelId="{580B54E9-B1EE-4CD6-93E7-AF391BF75180}" type="presOf" srcId="{3D9ED68E-E3C3-4616-AE20-035D40036B8F}" destId="{77C3CE85-8455-4BD4-BBB8-EAFBD090CC9F}" srcOrd="0" destOrd="0" presId="urn:microsoft.com/office/officeart/2005/8/layout/hChevron3"/>
    <dgm:cxn modelId="{DCDCB8EC-3378-4F35-83B7-38C710352E25}" type="presOf" srcId="{7A8BA1E1-70B7-49A8-B4F7-79C37BB47A57}" destId="{8323333F-17E6-425F-98BB-75E10ED3824D}" srcOrd="0" destOrd="0" presId="urn:microsoft.com/office/officeart/2005/8/layout/hChevron3"/>
    <dgm:cxn modelId="{B90C9DAE-E819-462B-A820-0AD0459461B5}" srcId="{390ECA6F-71C5-411D-9CD5-782E1BBBA68A}" destId="{5B7F7FCF-24AE-41DB-9BA8-011C3A42264A}" srcOrd="1" destOrd="0" parTransId="{B298EA9D-45CF-416C-B04D-9CE1AC6E689A}" sibTransId="{BC8DBFA5-C4CA-46A1-AD9E-410A1FBA9C8E}"/>
    <dgm:cxn modelId="{37CC3B0F-66F8-4BC2-A75B-A94E16610D22}" type="presParOf" srcId="{25006140-C692-4316-AAFB-74BCE320E0DA}" destId="{8323333F-17E6-425F-98BB-75E10ED3824D}" srcOrd="0" destOrd="0" presId="urn:microsoft.com/office/officeart/2005/8/layout/hChevron3"/>
    <dgm:cxn modelId="{945FD89E-7499-422A-9E97-E0D768EDC3BC}" type="presParOf" srcId="{25006140-C692-4316-AAFB-74BCE320E0DA}" destId="{DB7514E1-C9FB-4EF6-A6B7-3A510F80CBD1}" srcOrd="1" destOrd="0" presId="urn:microsoft.com/office/officeart/2005/8/layout/hChevron3"/>
    <dgm:cxn modelId="{AC75A28B-0502-43BE-98F2-BE08B792BFA1}" type="presParOf" srcId="{25006140-C692-4316-AAFB-74BCE320E0DA}" destId="{683597F0-79FD-4664-B4C5-0D4A9E2A2D4C}" srcOrd="2" destOrd="0" presId="urn:microsoft.com/office/officeart/2005/8/layout/hChevron3"/>
    <dgm:cxn modelId="{000FAED8-EBA2-4CEF-806B-1379FB02D6DD}" type="presParOf" srcId="{25006140-C692-4316-AAFB-74BCE320E0DA}" destId="{1E6BEFD7-F6DE-47F6-8FE9-5FE0878D6E1B}" srcOrd="3" destOrd="0" presId="urn:microsoft.com/office/officeart/2005/8/layout/hChevron3"/>
    <dgm:cxn modelId="{979F8F9E-1FF0-4FCC-9624-D315DADCA076}" type="presParOf" srcId="{25006140-C692-4316-AAFB-74BCE320E0DA}" destId="{77C3CE85-8455-4BD4-BBB8-EAFBD090CC9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390ECA6F-71C5-411D-9CD5-782E1BBBA68A}" type="doc">
      <dgm:prSet loTypeId="urn:microsoft.com/office/officeart/2005/8/layout/hChevron3" loCatId="process" qsTypeId="urn:microsoft.com/office/officeart/2005/8/quickstyle/3d3" qsCatId="3D" csTypeId="urn:microsoft.com/office/officeart/2005/8/colors/accent1_2" csCatId="accent1" phldr="1"/>
      <dgm:spPr/>
    </dgm:pt>
    <dgm:pt modelId="{7A8BA1E1-70B7-49A8-B4F7-79C37BB47A57}">
      <dgm:prSet phldrT="[Text]"/>
      <dgm:spPr/>
      <dgm:t>
        <a:bodyPr/>
        <a:lstStyle/>
        <a:p>
          <a:r>
            <a:rPr lang="en-US" dirty="0"/>
            <a:t>Subscribe</a:t>
          </a:r>
        </a:p>
      </dgm:t>
    </dgm:pt>
    <dgm:pt modelId="{B033BAD5-1FF6-4C34-AC4F-47A20C9B80DF}" type="parTrans" cxnId="{308B3903-8A50-45F0-8D22-DFE93E357310}">
      <dgm:prSet/>
      <dgm:spPr/>
      <dgm:t>
        <a:bodyPr/>
        <a:lstStyle/>
        <a:p>
          <a:endParaRPr lang="en-US"/>
        </a:p>
      </dgm:t>
    </dgm:pt>
    <dgm:pt modelId="{2E5B52B0-D3BF-4863-BAF4-27217346F6C9}" type="sibTrans" cxnId="{308B3903-8A50-45F0-8D22-DFE93E357310}">
      <dgm:prSet/>
      <dgm:spPr/>
      <dgm:t>
        <a:bodyPr/>
        <a:lstStyle/>
        <a:p>
          <a:endParaRPr lang="en-US"/>
        </a:p>
      </dgm:t>
    </dgm:pt>
    <dgm:pt modelId="{3D9ED68E-E3C3-4616-AE20-035D40036B8F}">
      <dgm:prSet phldrT="[Text]"/>
      <dgm:spPr/>
      <dgm:t>
        <a:bodyPr/>
        <a:lstStyle/>
        <a:p>
          <a:r>
            <a:rPr lang="en-US" dirty="0"/>
            <a:t>Like &amp; Follow</a:t>
          </a:r>
        </a:p>
      </dgm:t>
    </dgm:pt>
    <dgm:pt modelId="{AA7D421E-595F-44C9-88DB-14CA1BB510C6}" type="parTrans" cxnId="{50B090CF-0E11-43C9-9F71-F8578E13FAD8}">
      <dgm:prSet/>
      <dgm:spPr/>
      <dgm:t>
        <a:bodyPr/>
        <a:lstStyle/>
        <a:p>
          <a:endParaRPr lang="en-US"/>
        </a:p>
      </dgm:t>
    </dgm:pt>
    <dgm:pt modelId="{4740B18C-1E84-4E68-80E9-929873BD553E}" type="sibTrans" cxnId="{50B090CF-0E11-43C9-9F71-F8578E13FAD8}">
      <dgm:prSet/>
      <dgm:spPr/>
      <dgm:t>
        <a:bodyPr/>
        <a:lstStyle/>
        <a:p>
          <a:endParaRPr lang="en-US"/>
        </a:p>
      </dgm:t>
    </dgm:pt>
    <dgm:pt modelId="{5B7F7FCF-24AE-41DB-9BA8-011C3A42264A}">
      <dgm:prSet phldrT="[Text]"/>
      <dgm:spPr/>
      <dgm:t>
        <a:bodyPr/>
        <a:lstStyle/>
        <a:p>
          <a:r>
            <a:rPr lang="en-US" dirty="0"/>
            <a:t>HackifyTech</a:t>
          </a:r>
        </a:p>
      </dgm:t>
    </dgm:pt>
    <dgm:pt modelId="{BC8DBFA5-C4CA-46A1-AD9E-410A1FBA9C8E}" type="sibTrans" cxnId="{B90C9DAE-E819-462B-A820-0AD0459461B5}">
      <dgm:prSet/>
      <dgm:spPr/>
      <dgm:t>
        <a:bodyPr/>
        <a:lstStyle/>
        <a:p>
          <a:endParaRPr lang="en-US"/>
        </a:p>
      </dgm:t>
    </dgm:pt>
    <dgm:pt modelId="{B298EA9D-45CF-416C-B04D-9CE1AC6E689A}" type="parTrans" cxnId="{B90C9DAE-E819-462B-A820-0AD0459461B5}">
      <dgm:prSet/>
      <dgm:spPr/>
      <dgm:t>
        <a:bodyPr/>
        <a:lstStyle/>
        <a:p>
          <a:endParaRPr lang="en-US"/>
        </a:p>
      </dgm:t>
    </dgm:pt>
    <dgm:pt modelId="{25006140-C692-4316-AAFB-74BCE320E0DA}" type="pres">
      <dgm:prSet presAssocID="{390ECA6F-71C5-411D-9CD5-782E1BBBA68A}" presName="Name0" presStyleCnt="0">
        <dgm:presLayoutVars>
          <dgm:dir/>
          <dgm:resizeHandles val="exact"/>
        </dgm:presLayoutVars>
      </dgm:prSet>
      <dgm:spPr/>
    </dgm:pt>
    <dgm:pt modelId="{8323333F-17E6-425F-98BB-75E10ED3824D}" type="pres">
      <dgm:prSet presAssocID="{7A8BA1E1-70B7-49A8-B4F7-79C37BB47A57}" presName="parTxOnly" presStyleLbl="node1" presStyleIdx="0" presStyleCnt="3" custLinFactX="-7860" custLinFactY="-200000" custLinFactNeighborX="-100000" custLinFactNeighborY="-2617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7514E1-C9FB-4EF6-A6B7-3A510F80CBD1}" type="pres">
      <dgm:prSet presAssocID="{2E5B52B0-D3BF-4863-BAF4-27217346F6C9}" presName="parSpace" presStyleCnt="0"/>
      <dgm:spPr/>
    </dgm:pt>
    <dgm:pt modelId="{683597F0-79FD-4664-B4C5-0D4A9E2A2D4C}" type="pres">
      <dgm:prSet presAssocID="{5B7F7FCF-24AE-41DB-9BA8-011C3A42264A}" presName="parTxOnly" presStyleLbl="node1" presStyleIdx="1" presStyleCnt="3" custLinFactNeighborX="0" custLinFactNeighborY="578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6BEFD7-F6DE-47F6-8FE9-5FE0878D6E1B}" type="pres">
      <dgm:prSet presAssocID="{BC8DBFA5-C4CA-46A1-AD9E-410A1FBA9C8E}" presName="parSpace" presStyleCnt="0"/>
      <dgm:spPr/>
    </dgm:pt>
    <dgm:pt modelId="{77C3CE85-8455-4BD4-BBB8-EAFBD090CC9F}" type="pres">
      <dgm:prSet presAssocID="{3D9ED68E-E3C3-4616-AE20-035D40036B8F}" presName="parTxOnly" presStyleLbl="node1" presStyleIdx="2" presStyleCnt="3" custLinFactNeighborX="572" custLinFactNeighborY="39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B090CF-0E11-43C9-9F71-F8578E13FAD8}" srcId="{390ECA6F-71C5-411D-9CD5-782E1BBBA68A}" destId="{3D9ED68E-E3C3-4616-AE20-035D40036B8F}" srcOrd="2" destOrd="0" parTransId="{AA7D421E-595F-44C9-88DB-14CA1BB510C6}" sibTransId="{4740B18C-1E84-4E68-80E9-929873BD553E}"/>
    <dgm:cxn modelId="{308B3903-8A50-45F0-8D22-DFE93E357310}" srcId="{390ECA6F-71C5-411D-9CD5-782E1BBBA68A}" destId="{7A8BA1E1-70B7-49A8-B4F7-79C37BB47A57}" srcOrd="0" destOrd="0" parTransId="{B033BAD5-1FF6-4C34-AC4F-47A20C9B80DF}" sibTransId="{2E5B52B0-D3BF-4863-BAF4-27217346F6C9}"/>
    <dgm:cxn modelId="{860A83EC-5F65-4900-AE45-B7C50E18E79C}" type="presOf" srcId="{390ECA6F-71C5-411D-9CD5-782E1BBBA68A}" destId="{25006140-C692-4316-AAFB-74BCE320E0DA}" srcOrd="0" destOrd="0" presId="urn:microsoft.com/office/officeart/2005/8/layout/hChevron3"/>
    <dgm:cxn modelId="{080D8E9D-C223-4108-A897-219A1C98E5E7}" type="presOf" srcId="{5B7F7FCF-24AE-41DB-9BA8-011C3A42264A}" destId="{683597F0-79FD-4664-B4C5-0D4A9E2A2D4C}" srcOrd="0" destOrd="0" presId="urn:microsoft.com/office/officeart/2005/8/layout/hChevron3"/>
    <dgm:cxn modelId="{580B54E9-B1EE-4CD6-93E7-AF391BF75180}" type="presOf" srcId="{3D9ED68E-E3C3-4616-AE20-035D40036B8F}" destId="{77C3CE85-8455-4BD4-BBB8-EAFBD090CC9F}" srcOrd="0" destOrd="0" presId="urn:microsoft.com/office/officeart/2005/8/layout/hChevron3"/>
    <dgm:cxn modelId="{DCDCB8EC-3378-4F35-83B7-38C710352E25}" type="presOf" srcId="{7A8BA1E1-70B7-49A8-B4F7-79C37BB47A57}" destId="{8323333F-17E6-425F-98BB-75E10ED3824D}" srcOrd="0" destOrd="0" presId="urn:microsoft.com/office/officeart/2005/8/layout/hChevron3"/>
    <dgm:cxn modelId="{B90C9DAE-E819-462B-A820-0AD0459461B5}" srcId="{390ECA6F-71C5-411D-9CD5-782E1BBBA68A}" destId="{5B7F7FCF-24AE-41DB-9BA8-011C3A42264A}" srcOrd="1" destOrd="0" parTransId="{B298EA9D-45CF-416C-B04D-9CE1AC6E689A}" sibTransId="{BC8DBFA5-C4CA-46A1-AD9E-410A1FBA9C8E}"/>
    <dgm:cxn modelId="{37CC3B0F-66F8-4BC2-A75B-A94E16610D22}" type="presParOf" srcId="{25006140-C692-4316-AAFB-74BCE320E0DA}" destId="{8323333F-17E6-425F-98BB-75E10ED3824D}" srcOrd="0" destOrd="0" presId="urn:microsoft.com/office/officeart/2005/8/layout/hChevron3"/>
    <dgm:cxn modelId="{945FD89E-7499-422A-9E97-E0D768EDC3BC}" type="presParOf" srcId="{25006140-C692-4316-AAFB-74BCE320E0DA}" destId="{DB7514E1-C9FB-4EF6-A6B7-3A510F80CBD1}" srcOrd="1" destOrd="0" presId="urn:microsoft.com/office/officeart/2005/8/layout/hChevron3"/>
    <dgm:cxn modelId="{AC75A28B-0502-43BE-98F2-BE08B792BFA1}" type="presParOf" srcId="{25006140-C692-4316-AAFB-74BCE320E0DA}" destId="{683597F0-79FD-4664-B4C5-0D4A9E2A2D4C}" srcOrd="2" destOrd="0" presId="urn:microsoft.com/office/officeart/2005/8/layout/hChevron3"/>
    <dgm:cxn modelId="{000FAED8-EBA2-4CEF-806B-1379FB02D6DD}" type="presParOf" srcId="{25006140-C692-4316-AAFB-74BCE320E0DA}" destId="{1E6BEFD7-F6DE-47F6-8FE9-5FE0878D6E1B}" srcOrd="3" destOrd="0" presId="urn:microsoft.com/office/officeart/2005/8/layout/hChevron3"/>
    <dgm:cxn modelId="{979F8F9E-1FF0-4FCC-9624-D315DADCA076}" type="presParOf" srcId="{25006140-C692-4316-AAFB-74BCE320E0DA}" destId="{77C3CE85-8455-4BD4-BBB8-EAFBD090CC9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0ECA6F-71C5-411D-9CD5-782E1BBBA68A}" type="doc">
      <dgm:prSet loTypeId="urn:microsoft.com/office/officeart/2005/8/layout/hChevron3" loCatId="process" qsTypeId="urn:microsoft.com/office/officeart/2005/8/quickstyle/3d3" qsCatId="3D" csTypeId="urn:microsoft.com/office/officeart/2005/8/colors/accent1_2" csCatId="accent1" phldr="1"/>
      <dgm:spPr/>
    </dgm:pt>
    <dgm:pt modelId="{7A8BA1E1-70B7-49A8-B4F7-79C37BB47A57}">
      <dgm:prSet phldrT="[Text]"/>
      <dgm:spPr/>
      <dgm:t>
        <a:bodyPr/>
        <a:lstStyle/>
        <a:p>
          <a:r>
            <a:rPr lang="en-US" dirty="0"/>
            <a:t>Subscribe</a:t>
          </a:r>
        </a:p>
      </dgm:t>
    </dgm:pt>
    <dgm:pt modelId="{B033BAD5-1FF6-4C34-AC4F-47A20C9B80DF}" type="parTrans" cxnId="{308B3903-8A50-45F0-8D22-DFE93E357310}">
      <dgm:prSet/>
      <dgm:spPr/>
      <dgm:t>
        <a:bodyPr/>
        <a:lstStyle/>
        <a:p>
          <a:endParaRPr lang="en-US"/>
        </a:p>
      </dgm:t>
    </dgm:pt>
    <dgm:pt modelId="{2E5B52B0-D3BF-4863-BAF4-27217346F6C9}" type="sibTrans" cxnId="{308B3903-8A50-45F0-8D22-DFE93E357310}">
      <dgm:prSet/>
      <dgm:spPr/>
      <dgm:t>
        <a:bodyPr/>
        <a:lstStyle/>
        <a:p>
          <a:endParaRPr lang="en-US"/>
        </a:p>
      </dgm:t>
    </dgm:pt>
    <dgm:pt modelId="{5B7F7FCF-24AE-41DB-9BA8-011C3A42264A}">
      <dgm:prSet phldrT="[Text]"/>
      <dgm:spPr/>
      <dgm:t>
        <a:bodyPr/>
        <a:lstStyle/>
        <a:p>
          <a:r>
            <a:rPr lang="en-US" dirty="0"/>
            <a:t>HackifyTech</a:t>
          </a:r>
        </a:p>
      </dgm:t>
    </dgm:pt>
    <dgm:pt modelId="{B298EA9D-45CF-416C-B04D-9CE1AC6E689A}" type="parTrans" cxnId="{B90C9DAE-E819-462B-A820-0AD0459461B5}">
      <dgm:prSet/>
      <dgm:spPr/>
      <dgm:t>
        <a:bodyPr/>
        <a:lstStyle/>
        <a:p>
          <a:endParaRPr lang="en-US"/>
        </a:p>
      </dgm:t>
    </dgm:pt>
    <dgm:pt modelId="{BC8DBFA5-C4CA-46A1-AD9E-410A1FBA9C8E}" type="sibTrans" cxnId="{B90C9DAE-E819-462B-A820-0AD0459461B5}">
      <dgm:prSet/>
      <dgm:spPr/>
      <dgm:t>
        <a:bodyPr/>
        <a:lstStyle/>
        <a:p>
          <a:endParaRPr lang="en-US"/>
        </a:p>
      </dgm:t>
    </dgm:pt>
    <dgm:pt modelId="{3D9ED68E-E3C3-4616-AE20-035D40036B8F}">
      <dgm:prSet phldrT="[Text]"/>
      <dgm:spPr/>
      <dgm:t>
        <a:bodyPr/>
        <a:lstStyle/>
        <a:p>
          <a:r>
            <a:rPr lang="en-US" dirty="0"/>
            <a:t>Like &amp; Follow</a:t>
          </a:r>
        </a:p>
      </dgm:t>
    </dgm:pt>
    <dgm:pt modelId="{AA7D421E-595F-44C9-88DB-14CA1BB510C6}" type="parTrans" cxnId="{50B090CF-0E11-43C9-9F71-F8578E13FAD8}">
      <dgm:prSet/>
      <dgm:spPr/>
      <dgm:t>
        <a:bodyPr/>
        <a:lstStyle/>
        <a:p>
          <a:endParaRPr lang="en-US"/>
        </a:p>
      </dgm:t>
    </dgm:pt>
    <dgm:pt modelId="{4740B18C-1E84-4E68-80E9-929873BD553E}" type="sibTrans" cxnId="{50B090CF-0E11-43C9-9F71-F8578E13FAD8}">
      <dgm:prSet/>
      <dgm:spPr/>
      <dgm:t>
        <a:bodyPr/>
        <a:lstStyle/>
        <a:p>
          <a:endParaRPr lang="en-US"/>
        </a:p>
      </dgm:t>
    </dgm:pt>
    <dgm:pt modelId="{25006140-C692-4316-AAFB-74BCE320E0DA}" type="pres">
      <dgm:prSet presAssocID="{390ECA6F-71C5-411D-9CD5-782E1BBBA68A}" presName="Name0" presStyleCnt="0">
        <dgm:presLayoutVars>
          <dgm:dir/>
          <dgm:resizeHandles val="exact"/>
        </dgm:presLayoutVars>
      </dgm:prSet>
      <dgm:spPr/>
    </dgm:pt>
    <dgm:pt modelId="{8323333F-17E6-425F-98BB-75E10ED3824D}" type="pres">
      <dgm:prSet presAssocID="{7A8BA1E1-70B7-49A8-B4F7-79C37BB47A57}" presName="parTxOnly" presStyleLbl="node1" presStyleIdx="0" presStyleCnt="3" custLinFactX="-7860" custLinFactY="-200000" custLinFactNeighborX="-100000" custLinFactNeighborY="-2617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7514E1-C9FB-4EF6-A6B7-3A510F80CBD1}" type="pres">
      <dgm:prSet presAssocID="{2E5B52B0-D3BF-4863-BAF4-27217346F6C9}" presName="parSpace" presStyleCnt="0"/>
      <dgm:spPr/>
    </dgm:pt>
    <dgm:pt modelId="{683597F0-79FD-4664-B4C5-0D4A9E2A2D4C}" type="pres">
      <dgm:prSet presAssocID="{5B7F7FCF-24AE-41DB-9BA8-011C3A42264A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6BEFD7-F6DE-47F6-8FE9-5FE0878D6E1B}" type="pres">
      <dgm:prSet presAssocID="{BC8DBFA5-C4CA-46A1-AD9E-410A1FBA9C8E}" presName="parSpace" presStyleCnt="0"/>
      <dgm:spPr/>
    </dgm:pt>
    <dgm:pt modelId="{77C3CE85-8455-4BD4-BBB8-EAFBD090CC9F}" type="pres">
      <dgm:prSet presAssocID="{3D9ED68E-E3C3-4616-AE20-035D40036B8F}" presName="parTxOnly" presStyleLbl="node1" presStyleIdx="2" presStyleCnt="3" custLinFactNeighborX="572" custLinFactNeighborY="39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8B3903-8A50-45F0-8D22-DFE93E357310}" srcId="{390ECA6F-71C5-411D-9CD5-782E1BBBA68A}" destId="{7A8BA1E1-70B7-49A8-B4F7-79C37BB47A57}" srcOrd="0" destOrd="0" parTransId="{B033BAD5-1FF6-4C34-AC4F-47A20C9B80DF}" sibTransId="{2E5B52B0-D3BF-4863-BAF4-27217346F6C9}"/>
    <dgm:cxn modelId="{50B090CF-0E11-43C9-9F71-F8578E13FAD8}" srcId="{390ECA6F-71C5-411D-9CD5-782E1BBBA68A}" destId="{3D9ED68E-E3C3-4616-AE20-035D40036B8F}" srcOrd="2" destOrd="0" parTransId="{AA7D421E-595F-44C9-88DB-14CA1BB510C6}" sibTransId="{4740B18C-1E84-4E68-80E9-929873BD553E}"/>
    <dgm:cxn modelId="{860A83EC-5F65-4900-AE45-B7C50E18E79C}" type="presOf" srcId="{390ECA6F-71C5-411D-9CD5-782E1BBBA68A}" destId="{25006140-C692-4316-AAFB-74BCE320E0DA}" srcOrd="0" destOrd="0" presId="urn:microsoft.com/office/officeart/2005/8/layout/hChevron3"/>
    <dgm:cxn modelId="{080D8E9D-C223-4108-A897-219A1C98E5E7}" type="presOf" srcId="{5B7F7FCF-24AE-41DB-9BA8-011C3A42264A}" destId="{683597F0-79FD-4664-B4C5-0D4A9E2A2D4C}" srcOrd="0" destOrd="0" presId="urn:microsoft.com/office/officeart/2005/8/layout/hChevron3"/>
    <dgm:cxn modelId="{580B54E9-B1EE-4CD6-93E7-AF391BF75180}" type="presOf" srcId="{3D9ED68E-E3C3-4616-AE20-035D40036B8F}" destId="{77C3CE85-8455-4BD4-BBB8-EAFBD090CC9F}" srcOrd="0" destOrd="0" presId="urn:microsoft.com/office/officeart/2005/8/layout/hChevron3"/>
    <dgm:cxn modelId="{DCDCB8EC-3378-4F35-83B7-38C710352E25}" type="presOf" srcId="{7A8BA1E1-70B7-49A8-B4F7-79C37BB47A57}" destId="{8323333F-17E6-425F-98BB-75E10ED3824D}" srcOrd="0" destOrd="0" presId="urn:microsoft.com/office/officeart/2005/8/layout/hChevron3"/>
    <dgm:cxn modelId="{B90C9DAE-E819-462B-A820-0AD0459461B5}" srcId="{390ECA6F-71C5-411D-9CD5-782E1BBBA68A}" destId="{5B7F7FCF-24AE-41DB-9BA8-011C3A42264A}" srcOrd="1" destOrd="0" parTransId="{B298EA9D-45CF-416C-B04D-9CE1AC6E689A}" sibTransId="{BC8DBFA5-C4CA-46A1-AD9E-410A1FBA9C8E}"/>
    <dgm:cxn modelId="{37CC3B0F-66F8-4BC2-A75B-A94E16610D22}" type="presParOf" srcId="{25006140-C692-4316-AAFB-74BCE320E0DA}" destId="{8323333F-17E6-425F-98BB-75E10ED3824D}" srcOrd="0" destOrd="0" presId="urn:microsoft.com/office/officeart/2005/8/layout/hChevron3"/>
    <dgm:cxn modelId="{945FD89E-7499-422A-9E97-E0D768EDC3BC}" type="presParOf" srcId="{25006140-C692-4316-AAFB-74BCE320E0DA}" destId="{DB7514E1-C9FB-4EF6-A6B7-3A510F80CBD1}" srcOrd="1" destOrd="0" presId="urn:microsoft.com/office/officeart/2005/8/layout/hChevron3"/>
    <dgm:cxn modelId="{AC75A28B-0502-43BE-98F2-BE08B792BFA1}" type="presParOf" srcId="{25006140-C692-4316-AAFB-74BCE320E0DA}" destId="{683597F0-79FD-4664-B4C5-0D4A9E2A2D4C}" srcOrd="2" destOrd="0" presId="urn:microsoft.com/office/officeart/2005/8/layout/hChevron3"/>
    <dgm:cxn modelId="{000FAED8-EBA2-4CEF-806B-1379FB02D6DD}" type="presParOf" srcId="{25006140-C692-4316-AAFB-74BCE320E0DA}" destId="{1E6BEFD7-F6DE-47F6-8FE9-5FE0878D6E1B}" srcOrd="3" destOrd="0" presId="urn:microsoft.com/office/officeart/2005/8/layout/hChevron3"/>
    <dgm:cxn modelId="{979F8F9E-1FF0-4FCC-9624-D315DADCA076}" type="presParOf" srcId="{25006140-C692-4316-AAFB-74BCE320E0DA}" destId="{77C3CE85-8455-4BD4-BBB8-EAFBD090CC9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0ECA6F-71C5-411D-9CD5-782E1BBBA68A}" type="doc">
      <dgm:prSet loTypeId="urn:microsoft.com/office/officeart/2005/8/layout/hChevron3" loCatId="process" qsTypeId="urn:microsoft.com/office/officeart/2005/8/quickstyle/3d3" qsCatId="3D" csTypeId="urn:microsoft.com/office/officeart/2005/8/colors/accent1_2" csCatId="accent1" phldr="1"/>
      <dgm:spPr/>
    </dgm:pt>
    <dgm:pt modelId="{7A8BA1E1-70B7-49A8-B4F7-79C37BB47A57}">
      <dgm:prSet phldrT="[Text]"/>
      <dgm:spPr/>
      <dgm:t>
        <a:bodyPr/>
        <a:lstStyle/>
        <a:p>
          <a:r>
            <a:rPr lang="en-US" dirty="0"/>
            <a:t>Subscribe</a:t>
          </a:r>
        </a:p>
      </dgm:t>
    </dgm:pt>
    <dgm:pt modelId="{B033BAD5-1FF6-4C34-AC4F-47A20C9B80DF}" type="parTrans" cxnId="{308B3903-8A50-45F0-8D22-DFE93E357310}">
      <dgm:prSet/>
      <dgm:spPr/>
      <dgm:t>
        <a:bodyPr/>
        <a:lstStyle/>
        <a:p>
          <a:endParaRPr lang="en-US"/>
        </a:p>
      </dgm:t>
    </dgm:pt>
    <dgm:pt modelId="{2E5B52B0-D3BF-4863-BAF4-27217346F6C9}" type="sibTrans" cxnId="{308B3903-8A50-45F0-8D22-DFE93E357310}">
      <dgm:prSet/>
      <dgm:spPr/>
      <dgm:t>
        <a:bodyPr/>
        <a:lstStyle/>
        <a:p>
          <a:endParaRPr lang="en-US"/>
        </a:p>
      </dgm:t>
    </dgm:pt>
    <dgm:pt modelId="{5B7F7FCF-24AE-41DB-9BA8-011C3A42264A}">
      <dgm:prSet phldrT="[Text]"/>
      <dgm:spPr/>
      <dgm:t>
        <a:bodyPr/>
        <a:lstStyle/>
        <a:p>
          <a:r>
            <a:rPr lang="en-US" dirty="0"/>
            <a:t>HackifyTech</a:t>
          </a:r>
        </a:p>
      </dgm:t>
    </dgm:pt>
    <dgm:pt modelId="{B298EA9D-45CF-416C-B04D-9CE1AC6E689A}" type="parTrans" cxnId="{B90C9DAE-E819-462B-A820-0AD0459461B5}">
      <dgm:prSet/>
      <dgm:spPr/>
      <dgm:t>
        <a:bodyPr/>
        <a:lstStyle/>
        <a:p>
          <a:endParaRPr lang="en-US"/>
        </a:p>
      </dgm:t>
    </dgm:pt>
    <dgm:pt modelId="{BC8DBFA5-C4CA-46A1-AD9E-410A1FBA9C8E}" type="sibTrans" cxnId="{B90C9DAE-E819-462B-A820-0AD0459461B5}">
      <dgm:prSet/>
      <dgm:spPr/>
      <dgm:t>
        <a:bodyPr/>
        <a:lstStyle/>
        <a:p>
          <a:endParaRPr lang="en-US"/>
        </a:p>
      </dgm:t>
    </dgm:pt>
    <dgm:pt modelId="{3D9ED68E-E3C3-4616-AE20-035D40036B8F}">
      <dgm:prSet phldrT="[Text]"/>
      <dgm:spPr/>
      <dgm:t>
        <a:bodyPr/>
        <a:lstStyle/>
        <a:p>
          <a:r>
            <a:rPr lang="en-US" dirty="0"/>
            <a:t>Like &amp; Follow</a:t>
          </a:r>
        </a:p>
      </dgm:t>
    </dgm:pt>
    <dgm:pt modelId="{AA7D421E-595F-44C9-88DB-14CA1BB510C6}" type="parTrans" cxnId="{50B090CF-0E11-43C9-9F71-F8578E13FAD8}">
      <dgm:prSet/>
      <dgm:spPr/>
      <dgm:t>
        <a:bodyPr/>
        <a:lstStyle/>
        <a:p>
          <a:endParaRPr lang="en-US"/>
        </a:p>
      </dgm:t>
    </dgm:pt>
    <dgm:pt modelId="{4740B18C-1E84-4E68-80E9-929873BD553E}" type="sibTrans" cxnId="{50B090CF-0E11-43C9-9F71-F8578E13FAD8}">
      <dgm:prSet/>
      <dgm:spPr/>
      <dgm:t>
        <a:bodyPr/>
        <a:lstStyle/>
        <a:p>
          <a:endParaRPr lang="en-US"/>
        </a:p>
      </dgm:t>
    </dgm:pt>
    <dgm:pt modelId="{25006140-C692-4316-AAFB-74BCE320E0DA}" type="pres">
      <dgm:prSet presAssocID="{390ECA6F-71C5-411D-9CD5-782E1BBBA68A}" presName="Name0" presStyleCnt="0">
        <dgm:presLayoutVars>
          <dgm:dir/>
          <dgm:resizeHandles val="exact"/>
        </dgm:presLayoutVars>
      </dgm:prSet>
      <dgm:spPr/>
    </dgm:pt>
    <dgm:pt modelId="{8323333F-17E6-425F-98BB-75E10ED3824D}" type="pres">
      <dgm:prSet presAssocID="{7A8BA1E1-70B7-49A8-B4F7-79C37BB47A57}" presName="parTxOnly" presStyleLbl="node1" presStyleIdx="0" presStyleCnt="3" custLinFactX="-7860" custLinFactY="-200000" custLinFactNeighborX="-100000" custLinFactNeighborY="-2617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7514E1-C9FB-4EF6-A6B7-3A510F80CBD1}" type="pres">
      <dgm:prSet presAssocID="{2E5B52B0-D3BF-4863-BAF4-27217346F6C9}" presName="parSpace" presStyleCnt="0"/>
      <dgm:spPr/>
    </dgm:pt>
    <dgm:pt modelId="{683597F0-79FD-4664-B4C5-0D4A9E2A2D4C}" type="pres">
      <dgm:prSet presAssocID="{5B7F7FCF-24AE-41DB-9BA8-011C3A42264A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6BEFD7-F6DE-47F6-8FE9-5FE0878D6E1B}" type="pres">
      <dgm:prSet presAssocID="{BC8DBFA5-C4CA-46A1-AD9E-410A1FBA9C8E}" presName="parSpace" presStyleCnt="0"/>
      <dgm:spPr/>
    </dgm:pt>
    <dgm:pt modelId="{77C3CE85-8455-4BD4-BBB8-EAFBD090CC9F}" type="pres">
      <dgm:prSet presAssocID="{3D9ED68E-E3C3-4616-AE20-035D40036B8F}" presName="parTxOnly" presStyleLbl="node1" presStyleIdx="2" presStyleCnt="3" custLinFactNeighborX="572" custLinFactNeighborY="39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8B3903-8A50-45F0-8D22-DFE93E357310}" srcId="{390ECA6F-71C5-411D-9CD5-782E1BBBA68A}" destId="{7A8BA1E1-70B7-49A8-B4F7-79C37BB47A57}" srcOrd="0" destOrd="0" parTransId="{B033BAD5-1FF6-4C34-AC4F-47A20C9B80DF}" sibTransId="{2E5B52B0-D3BF-4863-BAF4-27217346F6C9}"/>
    <dgm:cxn modelId="{50B090CF-0E11-43C9-9F71-F8578E13FAD8}" srcId="{390ECA6F-71C5-411D-9CD5-782E1BBBA68A}" destId="{3D9ED68E-E3C3-4616-AE20-035D40036B8F}" srcOrd="2" destOrd="0" parTransId="{AA7D421E-595F-44C9-88DB-14CA1BB510C6}" sibTransId="{4740B18C-1E84-4E68-80E9-929873BD553E}"/>
    <dgm:cxn modelId="{860A83EC-5F65-4900-AE45-B7C50E18E79C}" type="presOf" srcId="{390ECA6F-71C5-411D-9CD5-782E1BBBA68A}" destId="{25006140-C692-4316-AAFB-74BCE320E0DA}" srcOrd="0" destOrd="0" presId="urn:microsoft.com/office/officeart/2005/8/layout/hChevron3"/>
    <dgm:cxn modelId="{080D8E9D-C223-4108-A897-219A1C98E5E7}" type="presOf" srcId="{5B7F7FCF-24AE-41DB-9BA8-011C3A42264A}" destId="{683597F0-79FD-4664-B4C5-0D4A9E2A2D4C}" srcOrd="0" destOrd="0" presId="urn:microsoft.com/office/officeart/2005/8/layout/hChevron3"/>
    <dgm:cxn modelId="{580B54E9-B1EE-4CD6-93E7-AF391BF75180}" type="presOf" srcId="{3D9ED68E-E3C3-4616-AE20-035D40036B8F}" destId="{77C3CE85-8455-4BD4-BBB8-EAFBD090CC9F}" srcOrd="0" destOrd="0" presId="urn:microsoft.com/office/officeart/2005/8/layout/hChevron3"/>
    <dgm:cxn modelId="{DCDCB8EC-3378-4F35-83B7-38C710352E25}" type="presOf" srcId="{7A8BA1E1-70B7-49A8-B4F7-79C37BB47A57}" destId="{8323333F-17E6-425F-98BB-75E10ED3824D}" srcOrd="0" destOrd="0" presId="urn:microsoft.com/office/officeart/2005/8/layout/hChevron3"/>
    <dgm:cxn modelId="{B90C9DAE-E819-462B-A820-0AD0459461B5}" srcId="{390ECA6F-71C5-411D-9CD5-782E1BBBA68A}" destId="{5B7F7FCF-24AE-41DB-9BA8-011C3A42264A}" srcOrd="1" destOrd="0" parTransId="{B298EA9D-45CF-416C-B04D-9CE1AC6E689A}" sibTransId="{BC8DBFA5-C4CA-46A1-AD9E-410A1FBA9C8E}"/>
    <dgm:cxn modelId="{37CC3B0F-66F8-4BC2-A75B-A94E16610D22}" type="presParOf" srcId="{25006140-C692-4316-AAFB-74BCE320E0DA}" destId="{8323333F-17E6-425F-98BB-75E10ED3824D}" srcOrd="0" destOrd="0" presId="urn:microsoft.com/office/officeart/2005/8/layout/hChevron3"/>
    <dgm:cxn modelId="{945FD89E-7499-422A-9E97-E0D768EDC3BC}" type="presParOf" srcId="{25006140-C692-4316-AAFB-74BCE320E0DA}" destId="{DB7514E1-C9FB-4EF6-A6B7-3A510F80CBD1}" srcOrd="1" destOrd="0" presId="urn:microsoft.com/office/officeart/2005/8/layout/hChevron3"/>
    <dgm:cxn modelId="{AC75A28B-0502-43BE-98F2-BE08B792BFA1}" type="presParOf" srcId="{25006140-C692-4316-AAFB-74BCE320E0DA}" destId="{683597F0-79FD-4664-B4C5-0D4A9E2A2D4C}" srcOrd="2" destOrd="0" presId="urn:microsoft.com/office/officeart/2005/8/layout/hChevron3"/>
    <dgm:cxn modelId="{000FAED8-EBA2-4CEF-806B-1379FB02D6DD}" type="presParOf" srcId="{25006140-C692-4316-AAFB-74BCE320E0DA}" destId="{1E6BEFD7-F6DE-47F6-8FE9-5FE0878D6E1B}" srcOrd="3" destOrd="0" presId="urn:microsoft.com/office/officeart/2005/8/layout/hChevron3"/>
    <dgm:cxn modelId="{979F8F9E-1FF0-4FCC-9624-D315DADCA076}" type="presParOf" srcId="{25006140-C692-4316-AAFB-74BCE320E0DA}" destId="{77C3CE85-8455-4BD4-BBB8-EAFBD090CC9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0ECA6F-71C5-411D-9CD5-782E1BBBA68A}" type="doc">
      <dgm:prSet loTypeId="urn:microsoft.com/office/officeart/2005/8/layout/hChevron3" loCatId="process" qsTypeId="urn:microsoft.com/office/officeart/2005/8/quickstyle/3d3" qsCatId="3D" csTypeId="urn:microsoft.com/office/officeart/2005/8/colors/accent1_2" csCatId="accent1" phldr="1"/>
      <dgm:spPr/>
    </dgm:pt>
    <dgm:pt modelId="{7A8BA1E1-70B7-49A8-B4F7-79C37BB47A57}">
      <dgm:prSet phldrT="[Text]"/>
      <dgm:spPr/>
      <dgm:t>
        <a:bodyPr/>
        <a:lstStyle/>
        <a:p>
          <a:r>
            <a:rPr lang="en-US" dirty="0"/>
            <a:t>Subscribe</a:t>
          </a:r>
        </a:p>
      </dgm:t>
    </dgm:pt>
    <dgm:pt modelId="{B033BAD5-1FF6-4C34-AC4F-47A20C9B80DF}" type="parTrans" cxnId="{308B3903-8A50-45F0-8D22-DFE93E357310}">
      <dgm:prSet/>
      <dgm:spPr/>
      <dgm:t>
        <a:bodyPr/>
        <a:lstStyle/>
        <a:p>
          <a:endParaRPr lang="en-US"/>
        </a:p>
      </dgm:t>
    </dgm:pt>
    <dgm:pt modelId="{2E5B52B0-D3BF-4863-BAF4-27217346F6C9}" type="sibTrans" cxnId="{308B3903-8A50-45F0-8D22-DFE93E357310}">
      <dgm:prSet/>
      <dgm:spPr/>
      <dgm:t>
        <a:bodyPr/>
        <a:lstStyle/>
        <a:p>
          <a:endParaRPr lang="en-US"/>
        </a:p>
      </dgm:t>
    </dgm:pt>
    <dgm:pt modelId="{5B7F7FCF-24AE-41DB-9BA8-011C3A42264A}">
      <dgm:prSet phldrT="[Text]"/>
      <dgm:spPr/>
      <dgm:t>
        <a:bodyPr/>
        <a:lstStyle/>
        <a:p>
          <a:r>
            <a:rPr lang="en-US" dirty="0"/>
            <a:t>HackifyTech</a:t>
          </a:r>
        </a:p>
      </dgm:t>
    </dgm:pt>
    <dgm:pt modelId="{B298EA9D-45CF-416C-B04D-9CE1AC6E689A}" type="parTrans" cxnId="{B90C9DAE-E819-462B-A820-0AD0459461B5}">
      <dgm:prSet/>
      <dgm:spPr/>
      <dgm:t>
        <a:bodyPr/>
        <a:lstStyle/>
        <a:p>
          <a:endParaRPr lang="en-US"/>
        </a:p>
      </dgm:t>
    </dgm:pt>
    <dgm:pt modelId="{BC8DBFA5-C4CA-46A1-AD9E-410A1FBA9C8E}" type="sibTrans" cxnId="{B90C9DAE-E819-462B-A820-0AD0459461B5}">
      <dgm:prSet/>
      <dgm:spPr/>
      <dgm:t>
        <a:bodyPr/>
        <a:lstStyle/>
        <a:p>
          <a:endParaRPr lang="en-US"/>
        </a:p>
      </dgm:t>
    </dgm:pt>
    <dgm:pt modelId="{3D9ED68E-E3C3-4616-AE20-035D40036B8F}">
      <dgm:prSet phldrT="[Text]"/>
      <dgm:spPr/>
      <dgm:t>
        <a:bodyPr/>
        <a:lstStyle/>
        <a:p>
          <a:r>
            <a:rPr lang="en-US" dirty="0"/>
            <a:t>Like &amp; Follow</a:t>
          </a:r>
        </a:p>
      </dgm:t>
    </dgm:pt>
    <dgm:pt modelId="{AA7D421E-595F-44C9-88DB-14CA1BB510C6}" type="parTrans" cxnId="{50B090CF-0E11-43C9-9F71-F8578E13FAD8}">
      <dgm:prSet/>
      <dgm:spPr/>
      <dgm:t>
        <a:bodyPr/>
        <a:lstStyle/>
        <a:p>
          <a:endParaRPr lang="en-US"/>
        </a:p>
      </dgm:t>
    </dgm:pt>
    <dgm:pt modelId="{4740B18C-1E84-4E68-80E9-929873BD553E}" type="sibTrans" cxnId="{50B090CF-0E11-43C9-9F71-F8578E13FAD8}">
      <dgm:prSet/>
      <dgm:spPr/>
      <dgm:t>
        <a:bodyPr/>
        <a:lstStyle/>
        <a:p>
          <a:endParaRPr lang="en-US"/>
        </a:p>
      </dgm:t>
    </dgm:pt>
    <dgm:pt modelId="{25006140-C692-4316-AAFB-74BCE320E0DA}" type="pres">
      <dgm:prSet presAssocID="{390ECA6F-71C5-411D-9CD5-782E1BBBA68A}" presName="Name0" presStyleCnt="0">
        <dgm:presLayoutVars>
          <dgm:dir/>
          <dgm:resizeHandles val="exact"/>
        </dgm:presLayoutVars>
      </dgm:prSet>
      <dgm:spPr/>
    </dgm:pt>
    <dgm:pt modelId="{8323333F-17E6-425F-98BB-75E10ED3824D}" type="pres">
      <dgm:prSet presAssocID="{7A8BA1E1-70B7-49A8-B4F7-79C37BB47A57}" presName="parTxOnly" presStyleLbl="node1" presStyleIdx="0" presStyleCnt="3" custLinFactX="-7860" custLinFactY="-200000" custLinFactNeighborX="-100000" custLinFactNeighborY="-2617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7514E1-C9FB-4EF6-A6B7-3A510F80CBD1}" type="pres">
      <dgm:prSet presAssocID="{2E5B52B0-D3BF-4863-BAF4-27217346F6C9}" presName="parSpace" presStyleCnt="0"/>
      <dgm:spPr/>
    </dgm:pt>
    <dgm:pt modelId="{683597F0-79FD-4664-B4C5-0D4A9E2A2D4C}" type="pres">
      <dgm:prSet presAssocID="{5B7F7FCF-24AE-41DB-9BA8-011C3A42264A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6BEFD7-F6DE-47F6-8FE9-5FE0878D6E1B}" type="pres">
      <dgm:prSet presAssocID="{BC8DBFA5-C4CA-46A1-AD9E-410A1FBA9C8E}" presName="parSpace" presStyleCnt="0"/>
      <dgm:spPr/>
    </dgm:pt>
    <dgm:pt modelId="{77C3CE85-8455-4BD4-BBB8-EAFBD090CC9F}" type="pres">
      <dgm:prSet presAssocID="{3D9ED68E-E3C3-4616-AE20-035D40036B8F}" presName="parTxOnly" presStyleLbl="node1" presStyleIdx="2" presStyleCnt="3" custLinFactNeighborX="572" custLinFactNeighborY="39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8B3903-8A50-45F0-8D22-DFE93E357310}" srcId="{390ECA6F-71C5-411D-9CD5-782E1BBBA68A}" destId="{7A8BA1E1-70B7-49A8-B4F7-79C37BB47A57}" srcOrd="0" destOrd="0" parTransId="{B033BAD5-1FF6-4C34-AC4F-47A20C9B80DF}" sibTransId="{2E5B52B0-D3BF-4863-BAF4-27217346F6C9}"/>
    <dgm:cxn modelId="{50B090CF-0E11-43C9-9F71-F8578E13FAD8}" srcId="{390ECA6F-71C5-411D-9CD5-782E1BBBA68A}" destId="{3D9ED68E-E3C3-4616-AE20-035D40036B8F}" srcOrd="2" destOrd="0" parTransId="{AA7D421E-595F-44C9-88DB-14CA1BB510C6}" sibTransId="{4740B18C-1E84-4E68-80E9-929873BD553E}"/>
    <dgm:cxn modelId="{860A83EC-5F65-4900-AE45-B7C50E18E79C}" type="presOf" srcId="{390ECA6F-71C5-411D-9CD5-782E1BBBA68A}" destId="{25006140-C692-4316-AAFB-74BCE320E0DA}" srcOrd="0" destOrd="0" presId="urn:microsoft.com/office/officeart/2005/8/layout/hChevron3"/>
    <dgm:cxn modelId="{080D8E9D-C223-4108-A897-219A1C98E5E7}" type="presOf" srcId="{5B7F7FCF-24AE-41DB-9BA8-011C3A42264A}" destId="{683597F0-79FD-4664-B4C5-0D4A9E2A2D4C}" srcOrd="0" destOrd="0" presId="urn:microsoft.com/office/officeart/2005/8/layout/hChevron3"/>
    <dgm:cxn modelId="{580B54E9-B1EE-4CD6-93E7-AF391BF75180}" type="presOf" srcId="{3D9ED68E-E3C3-4616-AE20-035D40036B8F}" destId="{77C3CE85-8455-4BD4-BBB8-EAFBD090CC9F}" srcOrd="0" destOrd="0" presId="urn:microsoft.com/office/officeart/2005/8/layout/hChevron3"/>
    <dgm:cxn modelId="{DCDCB8EC-3378-4F35-83B7-38C710352E25}" type="presOf" srcId="{7A8BA1E1-70B7-49A8-B4F7-79C37BB47A57}" destId="{8323333F-17E6-425F-98BB-75E10ED3824D}" srcOrd="0" destOrd="0" presId="urn:microsoft.com/office/officeart/2005/8/layout/hChevron3"/>
    <dgm:cxn modelId="{B90C9DAE-E819-462B-A820-0AD0459461B5}" srcId="{390ECA6F-71C5-411D-9CD5-782E1BBBA68A}" destId="{5B7F7FCF-24AE-41DB-9BA8-011C3A42264A}" srcOrd="1" destOrd="0" parTransId="{B298EA9D-45CF-416C-B04D-9CE1AC6E689A}" sibTransId="{BC8DBFA5-C4CA-46A1-AD9E-410A1FBA9C8E}"/>
    <dgm:cxn modelId="{37CC3B0F-66F8-4BC2-A75B-A94E16610D22}" type="presParOf" srcId="{25006140-C692-4316-AAFB-74BCE320E0DA}" destId="{8323333F-17E6-425F-98BB-75E10ED3824D}" srcOrd="0" destOrd="0" presId="urn:microsoft.com/office/officeart/2005/8/layout/hChevron3"/>
    <dgm:cxn modelId="{945FD89E-7499-422A-9E97-E0D768EDC3BC}" type="presParOf" srcId="{25006140-C692-4316-AAFB-74BCE320E0DA}" destId="{DB7514E1-C9FB-4EF6-A6B7-3A510F80CBD1}" srcOrd="1" destOrd="0" presId="urn:microsoft.com/office/officeart/2005/8/layout/hChevron3"/>
    <dgm:cxn modelId="{AC75A28B-0502-43BE-98F2-BE08B792BFA1}" type="presParOf" srcId="{25006140-C692-4316-AAFB-74BCE320E0DA}" destId="{683597F0-79FD-4664-B4C5-0D4A9E2A2D4C}" srcOrd="2" destOrd="0" presId="urn:microsoft.com/office/officeart/2005/8/layout/hChevron3"/>
    <dgm:cxn modelId="{000FAED8-EBA2-4CEF-806B-1379FB02D6DD}" type="presParOf" srcId="{25006140-C692-4316-AAFB-74BCE320E0DA}" destId="{1E6BEFD7-F6DE-47F6-8FE9-5FE0878D6E1B}" srcOrd="3" destOrd="0" presId="urn:microsoft.com/office/officeart/2005/8/layout/hChevron3"/>
    <dgm:cxn modelId="{979F8F9E-1FF0-4FCC-9624-D315DADCA076}" type="presParOf" srcId="{25006140-C692-4316-AAFB-74BCE320E0DA}" destId="{77C3CE85-8455-4BD4-BBB8-EAFBD090CC9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90ECA6F-71C5-411D-9CD5-782E1BBBA68A}" type="doc">
      <dgm:prSet loTypeId="urn:microsoft.com/office/officeart/2005/8/layout/hChevron3" loCatId="process" qsTypeId="urn:microsoft.com/office/officeart/2005/8/quickstyle/3d3" qsCatId="3D" csTypeId="urn:microsoft.com/office/officeart/2005/8/colors/accent1_2" csCatId="accent1" phldr="1"/>
      <dgm:spPr/>
    </dgm:pt>
    <dgm:pt modelId="{7A8BA1E1-70B7-49A8-B4F7-79C37BB47A57}">
      <dgm:prSet phldrT="[Text]"/>
      <dgm:spPr/>
      <dgm:t>
        <a:bodyPr/>
        <a:lstStyle/>
        <a:p>
          <a:r>
            <a:rPr lang="en-US" dirty="0"/>
            <a:t>Subscribe</a:t>
          </a:r>
        </a:p>
      </dgm:t>
    </dgm:pt>
    <dgm:pt modelId="{B033BAD5-1FF6-4C34-AC4F-47A20C9B80DF}" type="parTrans" cxnId="{308B3903-8A50-45F0-8D22-DFE93E357310}">
      <dgm:prSet/>
      <dgm:spPr/>
      <dgm:t>
        <a:bodyPr/>
        <a:lstStyle/>
        <a:p>
          <a:endParaRPr lang="en-US"/>
        </a:p>
      </dgm:t>
    </dgm:pt>
    <dgm:pt modelId="{2E5B52B0-D3BF-4863-BAF4-27217346F6C9}" type="sibTrans" cxnId="{308B3903-8A50-45F0-8D22-DFE93E357310}">
      <dgm:prSet/>
      <dgm:spPr/>
      <dgm:t>
        <a:bodyPr/>
        <a:lstStyle/>
        <a:p>
          <a:endParaRPr lang="en-US"/>
        </a:p>
      </dgm:t>
    </dgm:pt>
    <dgm:pt modelId="{3D9ED68E-E3C3-4616-AE20-035D40036B8F}">
      <dgm:prSet phldrT="[Text]"/>
      <dgm:spPr/>
      <dgm:t>
        <a:bodyPr/>
        <a:lstStyle/>
        <a:p>
          <a:r>
            <a:rPr lang="en-US" dirty="0"/>
            <a:t>Like &amp; Follow</a:t>
          </a:r>
        </a:p>
      </dgm:t>
    </dgm:pt>
    <dgm:pt modelId="{AA7D421E-595F-44C9-88DB-14CA1BB510C6}" type="parTrans" cxnId="{50B090CF-0E11-43C9-9F71-F8578E13FAD8}">
      <dgm:prSet/>
      <dgm:spPr/>
      <dgm:t>
        <a:bodyPr/>
        <a:lstStyle/>
        <a:p>
          <a:endParaRPr lang="en-US"/>
        </a:p>
      </dgm:t>
    </dgm:pt>
    <dgm:pt modelId="{4740B18C-1E84-4E68-80E9-929873BD553E}" type="sibTrans" cxnId="{50B090CF-0E11-43C9-9F71-F8578E13FAD8}">
      <dgm:prSet/>
      <dgm:spPr/>
      <dgm:t>
        <a:bodyPr/>
        <a:lstStyle/>
        <a:p>
          <a:endParaRPr lang="en-US"/>
        </a:p>
      </dgm:t>
    </dgm:pt>
    <dgm:pt modelId="{5B7F7FCF-24AE-41DB-9BA8-011C3A42264A}">
      <dgm:prSet phldrT="[Text]"/>
      <dgm:spPr/>
      <dgm:t>
        <a:bodyPr/>
        <a:lstStyle/>
        <a:p>
          <a:r>
            <a:rPr lang="en-US" dirty="0"/>
            <a:t>HackifyTech</a:t>
          </a:r>
        </a:p>
      </dgm:t>
    </dgm:pt>
    <dgm:pt modelId="{BC8DBFA5-C4CA-46A1-AD9E-410A1FBA9C8E}" type="sibTrans" cxnId="{B90C9DAE-E819-462B-A820-0AD0459461B5}">
      <dgm:prSet/>
      <dgm:spPr/>
      <dgm:t>
        <a:bodyPr/>
        <a:lstStyle/>
        <a:p>
          <a:endParaRPr lang="en-US"/>
        </a:p>
      </dgm:t>
    </dgm:pt>
    <dgm:pt modelId="{B298EA9D-45CF-416C-B04D-9CE1AC6E689A}" type="parTrans" cxnId="{B90C9DAE-E819-462B-A820-0AD0459461B5}">
      <dgm:prSet/>
      <dgm:spPr/>
      <dgm:t>
        <a:bodyPr/>
        <a:lstStyle/>
        <a:p>
          <a:endParaRPr lang="en-US"/>
        </a:p>
      </dgm:t>
    </dgm:pt>
    <dgm:pt modelId="{25006140-C692-4316-AAFB-74BCE320E0DA}" type="pres">
      <dgm:prSet presAssocID="{390ECA6F-71C5-411D-9CD5-782E1BBBA68A}" presName="Name0" presStyleCnt="0">
        <dgm:presLayoutVars>
          <dgm:dir/>
          <dgm:resizeHandles val="exact"/>
        </dgm:presLayoutVars>
      </dgm:prSet>
      <dgm:spPr/>
    </dgm:pt>
    <dgm:pt modelId="{8323333F-17E6-425F-98BB-75E10ED3824D}" type="pres">
      <dgm:prSet presAssocID="{7A8BA1E1-70B7-49A8-B4F7-79C37BB47A57}" presName="parTxOnly" presStyleLbl="node1" presStyleIdx="0" presStyleCnt="3" custLinFactX="-7860" custLinFactY="-200000" custLinFactNeighborX="-100000" custLinFactNeighborY="-2617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7514E1-C9FB-4EF6-A6B7-3A510F80CBD1}" type="pres">
      <dgm:prSet presAssocID="{2E5B52B0-D3BF-4863-BAF4-27217346F6C9}" presName="parSpace" presStyleCnt="0"/>
      <dgm:spPr/>
    </dgm:pt>
    <dgm:pt modelId="{683597F0-79FD-4664-B4C5-0D4A9E2A2D4C}" type="pres">
      <dgm:prSet presAssocID="{5B7F7FCF-24AE-41DB-9BA8-011C3A42264A}" presName="parTxOnly" presStyleLbl="node1" presStyleIdx="1" presStyleCnt="3" custLinFactNeighborX="0" custLinFactNeighborY="578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6BEFD7-F6DE-47F6-8FE9-5FE0878D6E1B}" type="pres">
      <dgm:prSet presAssocID="{BC8DBFA5-C4CA-46A1-AD9E-410A1FBA9C8E}" presName="parSpace" presStyleCnt="0"/>
      <dgm:spPr/>
    </dgm:pt>
    <dgm:pt modelId="{77C3CE85-8455-4BD4-BBB8-EAFBD090CC9F}" type="pres">
      <dgm:prSet presAssocID="{3D9ED68E-E3C3-4616-AE20-035D40036B8F}" presName="parTxOnly" presStyleLbl="node1" presStyleIdx="2" presStyleCnt="3" custLinFactNeighborX="572" custLinFactNeighborY="39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B090CF-0E11-43C9-9F71-F8578E13FAD8}" srcId="{390ECA6F-71C5-411D-9CD5-782E1BBBA68A}" destId="{3D9ED68E-E3C3-4616-AE20-035D40036B8F}" srcOrd="2" destOrd="0" parTransId="{AA7D421E-595F-44C9-88DB-14CA1BB510C6}" sibTransId="{4740B18C-1E84-4E68-80E9-929873BD553E}"/>
    <dgm:cxn modelId="{308B3903-8A50-45F0-8D22-DFE93E357310}" srcId="{390ECA6F-71C5-411D-9CD5-782E1BBBA68A}" destId="{7A8BA1E1-70B7-49A8-B4F7-79C37BB47A57}" srcOrd="0" destOrd="0" parTransId="{B033BAD5-1FF6-4C34-AC4F-47A20C9B80DF}" sibTransId="{2E5B52B0-D3BF-4863-BAF4-27217346F6C9}"/>
    <dgm:cxn modelId="{860A83EC-5F65-4900-AE45-B7C50E18E79C}" type="presOf" srcId="{390ECA6F-71C5-411D-9CD5-782E1BBBA68A}" destId="{25006140-C692-4316-AAFB-74BCE320E0DA}" srcOrd="0" destOrd="0" presId="urn:microsoft.com/office/officeart/2005/8/layout/hChevron3"/>
    <dgm:cxn modelId="{080D8E9D-C223-4108-A897-219A1C98E5E7}" type="presOf" srcId="{5B7F7FCF-24AE-41DB-9BA8-011C3A42264A}" destId="{683597F0-79FD-4664-B4C5-0D4A9E2A2D4C}" srcOrd="0" destOrd="0" presId="urn:microsoft.com/office/officeart/2005/8/layout/hChevron3"/>
    <dgm:cxn modelId="{580B54E9-B1EE-4CD6-93E7-AF391BF75180}" type="presOf" srcId="{3D9ED68E-E3C3-4616-AE20-035D40036B8F}" destId="{77C3CE85-8455-4BD4-BBB8-EAFBD090CC9F}" srcOrd="0" destOrd="0" presId="urn:microsoft.com/office/officeart/2005/8/layout/hChevron3"/>
    <dgm:cxn modelId="{DCDCB8EC-3378-4F35-83B7-38C710352E25}" type="presOf" srcId="{7A8BA1E1-70B7-49A8-B4F7-79C37BB47A57}" destId="{8323333F-17E6-425F-98BB-75E10ED3824D}" srcOrd="0" destOrd="0" presId="urn:microsoft.com/office/officeart/2005/8/layout/hChevron3"/>
    <dgm:cxn modelId="{B90C9DAE-E819-462B-A820-0AD0459461B5}" srcId="{390ECA6F-71C5-411D-9CD5-782E1BBBA68A}" destId="{5B7F7FCF-24AE-41DB-9BA8-011C3A42264A}" srcOrd="1" destOrd="0" parTransId="{B298EA9D-45CF-416C-B04D-9CE1AC6E689A}" sibTransId="{BC8DBFA5-C4CA-46A1-AD9E-410A1FBA9C8E}"/>
    <dgm:cxn modelId="{37CC3B0F-66F8-4BC2-A75B-A94E16610D22}" type="presParOf" srcId="{25006140-C692-4316-AAFB-74BCE320E0DA}" destId="{8323333F-17E6-425F-98BB-75E10ED3824D}" srcOrd="0" destOrd="0" presId="urn:microsoft.com/office/officeart/2005/8/layout/hChevron3"/>
    <dgm:cxn modelId="{945FD89E-7499-422A-9E97-E0D768EDC3BC}" type="presParOf" srcId="{25006140-C692-4316-AAFB-74BCE320E0DA}" destId="{DB7514E1-C9FB-4EF6-A6B7-3A510F80CBD1}" srcOrd="1" destOrd="0" presId="urn:microsoft.com/office/officeart/2005/8/layout/hChevron3"/>
    <dgm:cxn modelId="{AC75A28B-0502-43BE-98F2-BE08B792BFA1}" type="presParOf" srcId="{25006140-C692-4316-AAFB-74BCE320E0DA}" destId="{683597F0-79FD-4664-B4C5-0D4A9E2A2D4C}" srcOrd="2" destOrd="0" presId="urn:microsoft.com/office/officeart/2005/8/layout/hChevron3"/>
    <dgm:cxn modelId="{000FAED8-EBA2-4CEF-806B-1379FB02D6DD}" type="presParOf" srcId="{25006140-C692-4316-AAFB-74BCE320E0DA}" destId="{1E6BEFD7-F6DE-47F6-8FE9-5FE0878D6E1B}" srcOrd="3" destOrd="0" presId="urn:microsoft.com/office/officeart/2005/8/layout/hChevron3"/>
    <dgm:cxn modelId="{979F8F9E-1FF0-4FCC-9624-D315DADCA076}" type="presParOf" srcId="{25006140-C692-4316-AAFB-74BCE320E0DA}" destId="{77C3CE85-8455-4BD4-BBB8-EAFBD090CC9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7DA9B13-1043-456C-A5D9-F84F9538D6E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3BC44D7-12A1-4286-8ACE-1FD6CB083759}">
      <dgm:prSet/>
      <dgm:spPr/>
      <dgm:t>
        <a:bodyPr/>
        <a:lstStyle/>
        <a:p>
          <a:r>
            <a:rPr lang="en-IN" b="0" i="0" dirty="0"/>
            <a:t>Java is very easy to learn, and its syntax is simple, clean and easy to understand.</a:t>
          </a:r>
          <a:endParaRPr lang="en-US" dirty="0"/>
        </a:p>
      </dgm:t>
    </dgm:pt>
    <dgm:pt modelId="{9CE96BB6-91BA-4134-A291-4612BD0B78AA}" type="parTrans" cxnId="{17F59536-0097-443A-967A-2F58DB551EFA}">
      <dgm:prSet/>
      <dgm:spPr/>
      <dgm:t>
        <a:bodyPr/>
        <a:lstStyle/>
        <a:p>
          <a:endParaRPr lang="en-US"/>
        </a:p>
      </dgm:t>
    </dgm:pt>
    <dgm:pt modelId="{746B2B41-00D7-4AC2-AAE7-B589AD35D293}" type="sibTrans" cxnId="{17F59536-0097-443A-967A-2F58DB551EFA}">
      <dgm:prSet/>
      <dgm:spPr/>
      <dgm:t>
        <a:bodyPr/>
        <a:lstStyle/>
        <a:p>
          <a:endParaRPr lang="en-US"/>
        </a:p>
      </dgm:t>
    </dgm:pt>
    <dgm:pt modelId="{F11752E4-5C44-4026-8D6D-A170022B2623}">
      <dgm:prSet/>
      <dgm:spPr/>
      <dgm:t>
        <a:bodyPr/>
        <a:lstStyle/>
        <a:p>
          <a:r>
            <a:rPr lang="en-IN" b="0" i="0" dirty="0"/>
            <a:t>Java syntax is based on C++</a:t>
          </a:r>
          <a:endParaRPr lang="en-US" dirty="0"/>
        </a:p>
      </dgm:t>
    </dgm:pt>
    <dgm:pt modelId="{15B53907-AF14-450B-9FB0-3A7C7D17458B}" type="parTrans" cxnId="{8EDBEC70-43C1-41EA-96AB-039FFE15C2A0}">
      <dgm:prSet/>
      <dgm:spPr/>
      <dgm:t>
        <a:bodyPr/>
        <a:lstStyle/>
        <a:p>
          <a:endParaRPr lang="en-US"/>
        </a:p>
      </dgm:t>
    </dgm:pt>
    <dgm:pt modelId="{74F145C9-F76C-4996-B624-9167183F6DD6}" type="sibTrans" cxnId="{8EDBEC70-43C1-41EA-96AB-039FFE15C2A0}">
      <dgm:prSet/>
      <dgm:spPr/>
      <dgm:t>
        <a:bodyPr/>
        <a:lstStyle/>
        <a:p>
          <a:endParaRPr lang="en-US"/>
        </a:p>
      </dgm:t>
    </dgm:pt>
    <dgm:pt modelId="{15370185-72CA-4FE8-B7CB-0D4A77EED2C4}" type="pres">
      <dgm:prSet presAssocID="{27DA9B13-1043-456C-A5D9-F84F9538D6EB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C4E4FF8-E3F3-4000-BE4B-783727D28864}" type="pres">
      <dgm:prSet presAssocID="{33BC44D7-12A1-4286-8ACE-1FD6CB083759}" presName="compNode" presStyleCnt="0"/>
      <dgm:spPr/>
    </dgm:pt>
    <dgm:pt modelId="{F0DBAF40-A889-47F2-8BAE-E7F314415C1B}" type="pres">
      <dgm:prSet presAssocID="{33BC44D7-12A1-4286-8ACE-1FD6CB08375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92C92475-73DE-4550-A6B1-A7F1D557B2AB}" type="pres">
      <dgm:prSet presAssocID="{33BC44D7-12A1-4286-8ACE-1FD6CB083759}" presName="spaceRect" presStyleCnt="0"/>
      <dgm:spPr/>
    </dgm:pt>
    <dgm:pt modelId="{C7555F7F-5A72-41DE-A086-BC69AA168DF3}" type="pres">
      <dgm:prSet presAssocID="{33BC44D7-12A1-4286-8ACE-1FD6CB083759}" presName="textRect" presStyleLbl="revTx" presStyleIdx="0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0D89E95D-CBC4-4340-BE9E-2EE39EAD882C}" type="pres">
      <dgm:prSet presAssocID="{746B2B41-00D7-4AC2-AAE7-B589AD35D293}" presName="sibTrans" presStyleCnt="0"/>
      <dgm:spPr/>
    </dgm:pt>
    <dgm:pt modelId="{A22A2D36-2DD6-4A8A-9F5F-75773DADFBD5}" type="pres">
      <dgm:prSet presAssocID="{F11752E4-5C44-4026-8D6D-A170022B2623}" presName="compNode" presStyleCnt="0"/>
      <dgm:spPr/>
    </dgm:pt>
    <dgm:pt modelId="{E49DC5D8-F09B-414B-BA5F-8EC4D1DF1681}" type="pres">
      <dgm:prSet presAssocID="{F11752E4-5C44-4026-8D6D-A170022B262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0E0074C-AC1E-4AF8-9F1F-CACB6FCEA084}" type="pres">
      <dgm:prSet presAssocID="{F11752E4-5C44-4026-8D6D-A170022B2623}" presName="spaceRect" presStyleCnt="0"/>
      <dgm:spPr/>
    </dgm:pt>
    <dgm:pt modelId="{C4DE73C4-2802-48E7-B9DD-DD1973B1A615}" type="pres">
      <dgm:prSet presAssocID="{F11752E4-5C44-4026-8D6D-A170022B2623}" presName="textRect" presStyleLbl="revTx" presStyleIdx="1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90DCAC-0D6F-4D74-8D13-E15600CEE9D2}" type="presOf" srcId="{27DA9B13-1043-456C-A5D9-F84F9538D6EB}" destId="{15370185-72CA-4FE8-B7CB-0D4A77EED2C4}" srcOrd="0" destOrd="0" presId="urn:microsoft.com/office/officeart/2018/2/layout/IconLabelList"/>
    <dgm:cxn modelId="{17F59536-0097-443A-967A-2F58DB551EFA}" srcId="{27DA9B13-1043-456C-A5D9-F84F9538D6EB}" destId="{33BC44D7-12A1-4286-8ACE-1FD6CB083759}" srcOrd="0" destOrd="0" parTransId="{9CE96BB6-91BA-4134-A291-4612BD0B78AA}" sibTransId="{746B2B41-00D7-4AC2-AAE7-B589AD35D293}"/>
    <dgm:cxn modelId="{F6DA57C2-1067-4E0A-A056-799A96B8ACA1}" type="presOf" srcId="{F11752E4-5C44-4026-8D6D-A170022B2623}" destId="{C4DE73C4-2802-48E7-B9DD-DD1973B1A615}" srcOrd="0" destOrd="0" presId="urn:microsoft.com/office/officeart/2018/2/layout/IconLabelList"/>
    <dgm:cxn modelId="{0B28FA28-873C-457F-8F71-5D5E5D43725E}" type="presOf" srcId="{33BC44D7-12A1-4286-8ACE-1FD6CB083759}" destId="{C7555F7F-5A72-41DE-A086-BC69AA168DF3}" srcOrd="0" destOrd="0" presId="urn:microsoft.com/office/officeart/2018/2/layout/IconLabelList"/>
    <dgm:cxn modelId="{8EDBEC70-43C1-41EA-96AB-039FFE15C2A0}" srcId="{27DA9B13-1043-456C-A5D9-F84F9538D6EB}" destId="{F11752E4-5C44-4026-8D6D-A170022B2623}" srcOrd="1" destOrd="0" parTransId="{15B53907-AF14-450B-9FB0-3A7C7D17458B}" sibTransId="{74F145C9-F76C-4996-B624-9167183F6DD6}"/>
    <dgm:cxn modelId="{4817DC31-9A5E-4AE3-8739-B87E6D3FC9F2}" type="presParOf" srcId="{15370185-72CA-4FE8-B7CB-0D4A77EED2C4}" destId="{AC4E4FF8-E3F3-4000-BE4B-783727D28864}" srcOrd="0" destOrd="0" presId="urn:microsoft.com/office/officeart/2018/2/layout/IconLabelList"/>
    <dgm:cxn modelId="{88FB2FA9-746D-4A13-81F5-C0374808D244}" type="presParOf" srcId="{AC4E4FF8-E3F3-4000-BE4B-783727D28864}" destId="{F0DBAF40-A889-47F2-8BAE-E7F314415C1B}" srcOrd="0" destOrd="0" presId="urn:microsoft.com/office/officeart/2018/2/layout/IconLabelList"/>
    <dgm:cxn modelId="{1AA2F3C2-CFD1-486C-B89F-EE72A37BA303}" type="presParOf" srcId="{AC4E4FF8-E3F3-4000-BE4B-783727D28864}" destId="{92C92475-73DE-4550-A6B1-A7F1D557B2AB}" srcOrd="1" destOrd="0" presId="urn:microsoft.com/office/officeart/2018/2/layout/IconLabelList"/>
    <dgm:cxn modelId="{359C8A9E-0413-4BED-A393-1DA719E7BE5E}" type="presParOf" srcId="{AC4E4FF8-E3F3-4000-BE4B-783727D28864}" destId="{C7555F7F-5A72-41DE-A086-BC69AA168DF3}" srcOrd="2" destOrd="0" presId="urn:microsoft.com/office/officeart/2018/2/layout/IconLabelList"/>
    <dgm:cxn modelId="{B2CC8D02-8C33-42E1-A8A3-2A9CA1615587}" type="presParOf" srcId="{15370185-72CA-4FE8-B7CB-0D4A77EED2C4}" destId="{0D89E95D-CBC4-4340-BE9E-2EE39EAD882C}" srcOrd="1" destOrd="0" presId="urn:microsoft.com/office/officeart/2018/2/layout/IconLabelList"/>
    <dgm:cxn modelId="{940295F3-3C75-4C29-B063-2EBB3D69FD16}" type="presParOf" srcId="{15370185-72CA-4FE8-B7CB-0D4A77EED2C4}" destId="{A22A2D36-2DD6-4A8A-9F5F-75773DADFBD5}" srcOrd="2" destOrd="0" presId="urn:microsoft.com/office/officeart/2018/2/layout/IconLabelList"/>
    <dgm:cxn modelId="{A8F18154-60F9-47CB-AA38-1C1AA955F0ED}" type="presParOf" srcId="{A22A2D36-2DD6-4A8A-9F5F-75773DADFBD5}" destId="{E49DC5D8-F09B-414B-BA5F-8EC4D1DF1681}" srcOrd="0" destOrd="0" presId="urn:microsoft.com/office/officeart/2018/2/layout/IconLabelList"/>
    <dgm:cxn modelId="{D8AEECF6-C215-4BB2-BF88-3C41F7EBEB7E}" type="presParOf" srcId="{A22A2D36-2DD6-4A8A-9F5F-75773DADFBD5}" destId="{40E0074C-AC1E-4AF8-9F1F-CACB6FCEA084}" srcOrd="1" destOrd="0" presId="urn:microsoft.com/office/officeart/2018/2/layout/IconLabelList"/>
    <dgm:cxn modelId="{2E0E978D-7BB4-4CF2-97A9-70D040B74F67}" type="presParOf" srcId="{A22A2D36-2DD6-4A8A-9F5F-75773DADFBD5}" destId="{C4DE73C4-2802-48E7-B9DD-DD1973B1A61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90ECA6F-71C5-411D-9CD5-782E1BBBA68A}" type="doc">
      <dgm:prSet loTypeId="urn:microsoft.com/office/officeart/2005/8/layout/hChevron3" loCatId="process" qsTypeId="urn:microsoft.com/office/officeart/2005/8/quickstyle/3d3" qsCatId="3D" csTypeId="urn:microsoft.com/office/officeart/2005/8/colors/accent1_2" csCatId="accent1" phldr="1"/>
      <dgm:spPr/>
    </dgm:pt>
    <dgm:pt modelId="{7A8BA1E1-70B7-49A8-B4F7-79C37BB47A57}">
      <dgm:prSet phldrT="[Text]"/>
      <dgm:spPr/>
      <dgm:t>
        <a:bodyPr/>
        <a:lstStyle/>
        <a:p>
          <a:r>
            <a:rPr lang="en-US" dirty="0"/>
            <a:t>Subscribe</a:t>
          </a:r>
        </a:p>
      </dgm:t>
    </dgm:pt>
    <dgm:pt modelId="{B033BAD5-1FF6-4C34-AC4F-47A20C9B80DF}" type="parTrans" cxnId="{308B3903-8A50-45F0-8D22-DFE93E357310}">
      <dgm:prSet/>
      <dgm:spPr/>
      <dgm:t>
        <a:bodyPr/>
        <a:lstStyle/>
        <a:p>
          <a:endParaRPr lang="en-US"/>
        </a:p>
      </dgm:t>
    </dgm:pt>
    <dgm:pt modelId="{2E5B52B0-D3BF-4863-BAF4-27217346F6C9}" type="sibTrans" cxnId="{308B3903-8A50-45F0-8D22-DFE93E357310}">
      <dgm:prSet/>
      <dgm:spPr/>
      <dgm:t>
        <a:bodyPr/>
        <a:lstStyle/>
        <a:p>
          <a:endParaRPr lang="en-US"/>
        </a:p>
      </dgm:t>
    </dgm:pt>
    <dgm:pt modelId="{3D9ED68E-E3C3-4616-AE20-035D40036B8F}">
      <dgm:prSet phldrT="[Text]"/>
      <dgm:spPr/>
      <dgm:t>
        <a:bodyPr/>
        <a:lstStyle/>
        <a:p>
          <a:r>
            <a:rPr lang="en-US" dirty="0"/>
            <a:t>Like &amp; Follow</a:t>
          </a:r>
        </a:p>
      </dgm:t>
    </dgm:pt>
    <dgm:pt modelId="{AA7D421E-595F-44C9-88DB-14CA1BB510C6}" type="parTrans" cxnId="{50B090CF-0E11-43C9-9F71-F8578E13FAD8}">
      <dgm:prSet/>
      <dgm:spPr/>
      <dgm:t>
        <a:bodyPr/>
        <a:lstStyle/>
        <a:p>
          <a:endParaRPr lang="en-US"/>
        </a:p>
      </dgm:t>
    </dgm:pt>
    <dgm:pt modelId="{4740B18C-1E84-4E68-80E9-929873BD553E}" type="sibTrans" cxnId="{50B090CF-0E11-43C9-9F71-F8578E13FAD8}">
      <dgm:prSet/>
      <dgm:spPr/>
      <dgm:t>
        <a:bodyPr/>
        <a:lstStyle/>
        <a:p>
          <a:endParaRPr lang="en-US"/>
        </a:p>
      </dgm:t>
    </dgm:pt>
    <dgm:pt modelId="{5B7F7FCF-24AE-41DB-9BA8-011C3A42264A}">
      <dgm:prSet phldrT="[Text]"/>
      <dgm:spPr/>
      <dgm:t>
        <a:bodyPr/>
        <a:lstStyle/>
        <a:p>
          <a:r>
            <a:rPr lang="en-US" dirty="0"/>
            <a:t>HackifyTech</a:t>
          </a:r>
        </a:p>
      </dgm:t>
    </dgm:pt>
    <dgm:pt modelId="{BC8DBFA5-C4CA-46A1-AD9E-410A1FBA9C8E}" type="sibTrans" cxnId="{B90C9DAE-E819-462B-A820-0AD0459461B5}">
      <dgm:prSet/>
      <dgm:spPr/>
      <dgm:t>
        <a:bodyPr/>
        <a:lstStyle/>
        <a:p>
          <a:endParaRPr lang="en-US"/>
        </a:p>
      </dgm:t>
    </dgm:pt>
    <dgm:pt modelId="{B298EA9D-45CF-416C-B04D-9CE1AC6E689A}" type="parTrans" cxnId="{B90C9DAE-E819-462B-A820-0AD0459461B5}">
      <dgm:prSet/>
      <dgm:spPr/>
      <dgm:t>
        <a:bodyPr/>
        <a:lstStyle/>
        <a:p>
          <a:endParaRPr lang="en-US"/>
        </a:p>
      </dgm:t>
    </dgm:pt>
    <dgm:pt modelId="{25006140-C692-4316-AAFB-74BCE320E0DA}" type="pres">
      <dgm:prSet presAssocID="{390ECA6F-71C5-411D-9CD5-782E1BBBA68A}" presName="Name0" presStyleCnt="0">
        <dgm:presLayoutVars>
          <dgm:dir/>
          <dgm:resizeHandles val="exact"/>
        </dgm:presLayoutVars>
      </dgm:prSet>
      <dgm:spPr/>
    </dgm:pt>
    <dgm:pt modelId="{8323333F-17E6-425F-98BB-75E10ED3824D}" type="pres">
      <dgm:prSet presAssocID="{7A8BA1E1-70B7-49A8-B4F7-79C37BB47A57}" presName="parTxOnly" presStyleLbl="node1" presStyleIdx="0" presStyleCnt="3" custLinFactX="-7860" custLinFactY="-200000" custLinFactNeighborX="-100000" custLinFactNeighborY="-2617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7514E1-C9FB-4EF6-A6B7-3A510F80CBD1}" type="pres">
      <dgm:prSet presAssocID="{2E5B52B0-D3BF-4863-BAF4-27217346F6C9}" presName="parSpace" presStyleCnt="0"/>
      <dgm:spPr/>
    </dgm:pt>
    <dgm:pt modelId="{683597F0-79FD-4664-B4C5-0D4A9E2A2D4C}" type="pres">
      <dgm:prSet presAssocID="{5B7F7FCF-24AE-41DB-9BA8-011C3A42264A}" presName="parTxOnly" presStyleLbl="node1" presStyleIdx="1" presStyleCnt="3" custLinFactNeighborX="0" custLinFactNeighborY="578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6BEFD7-F6DE-47F6-8FE9-5FE0878D6E1B}" type="pres">
      <dgm:prSet presAssocID="{BC8DBFA5-C4CA-46A1-AD9E-410A1FBA9C8E}" presName="parSpace" presStyleCnt="0"/>
      <dgm:spPr/>
    </dgm:pt>
    <dgm:pt modelId="{77C3CE85-8455-4BD4-BBB8-EAFBD090CC9F}" type="pres">
      <dgm:prSet presAssocID="{3D9ED68E-E3C3-4616-AE20-035D40036B8F}" presName="parTxOnly" presStyleLbl="node1" presStyleIdx="2" presStyleCnt="3" custLinFactNeighborX="572" custLinFactNeighborY="39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B090CF-0E11-43C9-9F71-F8578E13FAD8}" srcId="{390ECA6F-71C5-411D-9CD5-782E1BBBA68A}" destId="{3D9ED68E-E3C3-4616-AE20-035D40036B8F}" srcOrd="2" destOrd="0" parTransId="{AA7D421E-595F-44C9-88DB-14CA1BB510C6}" sibTransId="{4740B18C-1E84-4E68-80E9-929873BD553E}"/>
    <dgm:cxn modelId="{308B3903-8A50-45F0-8D22-DFE93E357310}" srcId="{390ECA6F-71C5-411D-9CD5-782E1BBBA68A}" destId="{7A8BA1E1-70B7-49A8-B4F7-79C37BB47A57}" srcOrd="0" destOrd="0" parTransId="{B033BAD5-1FF6-4C34-AC4F-47A20C9B80DF}" sibTransId="{2E5B52B0-D3BF-4863-BAF4-27217346F6C9}"/>
    <dgm:cxn modelId="{860A83EC-5F65-4900-AE45-B7C50E18E79C}" type="presOf" srcId="{390ECA6F-71C5-411D-9CD5-782E1BBBA68A}" destId="{25006140-C692-4316-AAFB-74BCE320E0DA}" srcOrd="0" destOrd="0" presId="urn:microsoft.com/office/officeart/2005/8/layout/hChevron3"/>
    <dgm:cxn modelId="{080D8E9D-C223-4108-A897-219A1C98E5E7}" type="presOf" srcId="{5B7F7FCF-24AE-41DB-9BA8-011C3A42264A}" destId="{683597F0-79FD-4664-B4C5-0D4A9E2A2D4C}" srcOrd="0" destOrd="0" presId="urn:microsoft.com/office/officeart/2005/8/layout/hChevron3"/>
    <dgm:cxn modelId="{580B54E9-B1EE-4CD6-93E7-AF391BF75180}" type="presOf" srcId="{3D9ED68E-E3C3-4616-AE20-035D40036B8F}" destId="{77C3CE85-8455-4BD4-BBB8-EAFBD090CC9F}" srcOrd="0" destOrd="0" presId="urn:microsoft.com/office/officeart/2005/8/layout/hChevron3"/>
    <dgm:cxn modelId="{DCDCB8EC-3378-4F35-83B7-38C710352E25}" type="presOf" srcId="{7A8BA1E1-70B7-49A8-B4F7-79C37BB47A57}" destId="{8323333F-17E6-425F-98BB-75E10ED3824D}" srcOrd="0" destOrd="0" presId="urn:microsoft.com/office/officeart/2005/8/layout/hChevron3"/>
    <dgm:cxn modelId="{B90C9DAE-E819-462B-A820-0AD0459461B5}" srcId="{390ECA6F-71C5-411D-9CD5-782E1BBBA68A}" destId="{5B7F7FCF-24AE-41DB-9BA8-011C3A42264A}" srcOrd="1" destOrd="0" parTransId="{B298EA9D-45CF-416C-B04D-9CE1AC6E689A}" sibTransId="{BC8DBFA5-C4CA-46A1-AD9E-410A1FBA9C8E}"/>
    <dgm:cxn modelId="{37CC3B0F-66F8-4BC2-A75B-A94E16610D22}" type="presParOf" srcId="{25006140-C692-4316-AAFB-74BCE320E0DA}" destId="{8323333F-17E6-425F-98BB-75E10ED3824D}" srcOrd="0" destOrd="0" presId="urn:microsoft.com/office/officeart/2005/8/layout/hChevron3"/>
    <dgm:cxn modelId="{945FD89E-7499-422A-9E97-E0D768EDC3BC}" type="presParOf" srcId="{25006140-C692-4316-AAFB-74BCE320E0DA}" destId="{DB7514E1-C9FB-4EF6-A6B7-3A510F80CBD1}" srcOrd="1" destOrd="0" presId="urn:microsoft.com/office/officeart/2005/8/layout/hChevron3"/>
    <dgm:cxn modelId="{AC75A28B-0502-43BE-98F2-BE08B792BFA1}" type="presParOf" srcId="{25006140-C692-4316-AAFB-74BCE320E0DA}" destId="{683597F0-79FD-4664-B4C5-0D4A9E2A2D4C}" srcOrd="2" destOrd="0" presId="urn:microsoft.com/office/officeart/2005/8/layout/hChevron3"/>
    <dgm:cxn modelId="{000FAED8-EBA2-4CEF-806B-1379FB02D6DD}" type="presParOf" srcId="{25006140-C692-4316-AAFB-74BCE320E0DA}" destId="{1E6BEFD7-F6DE-47F6-8FE9-5FE0878D6E1B}" srcOrd="3" destOrd="0" presId="urn:microsoft.com/office/officeart/2005/8/layout/hChevron3"/>
    <dgm:cxn modelId="{979F8F9E-1FF0-4FCC-9624-D315DADCA076}" type="presParOf" srcId="{25006140-C692-4316-AAFB-74BCE320E0DA}" destId="{77C3CE85-8455-4BD4-BBB8-EAFBD090CC9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90ECA6F-71C5-411D-9CD5-782E1BBBA68A}" type="doc">
      <dgm:prSet loTypeId="urn:microsoft.com/office/officeart/2005/8/layout/hChevron3" loCatId="process" qsTypeId="urn:microsoft.com/office/officeart/2005/8/quickstyle/3d3" qsCatId="3D" csTypeId="urn:microsoft.com/office/officeart/2005/8/colors/accent1_2" csCatId="accent1" phldr="1"/>
      <dgm:spPr/>
    </dgm:pt>
    <dgm:pt modelId="{7A8BA1E1-70B7-49A8-B4F7-79C37BB47A57}">
      <dgm:prSet phldrT="[Text]"/>
      <dgm:spPr/>
      <dgm:t>
        <a:bodyPr/>
        <a:lstStyle/>
        <a:p>
          <a:r>
            <a:rPr lang="en-US" dirty="0"/>
            <a:t>Subscribe</a:t>
          </a:r>
        </a:p>
      </dgm:t>
    </dgm:pt>
    <dgm:pt modelId="{B033BAD5-1FF6-4C34-AC4F-47A20C9B80DF}" type="parTrans" cxnId="{308B3903-8A50-45F0-8D22-DFE93E357310}">
      <dgm:prSet/>
      <dgm:spPr/>
      <dgm:t>
        <a:bodyPr/>
        <a:lstStyle/>
        <a:p>
          <a:endParaRPr lang="en-US"/>
        </a:p>
      </dgm:t>
    </dgm:pt>
    <dgm:pt modelId="{2E5B52B0-D3BF-4863-BAF4-27217346F6C9}" type="sibTrans" cxnId="{308B3903-8A50-45F0-8D22-DFE93E357310}">
      <dgm:prSet/>
      <dgm:spPr/>
      <dgm:t>
        <a:bodyPr/>
        <a:lstStyle/>
        <a:p>
          <a:endParaRPr lang="en-US"/>
        </a:p>
      </dgm:t>
    </dgm:pt>
    <dgm:pt modelId="{3D9ED68E-E3C3-4616-AE20-035D40036B8F}">
      <dgm:prSet phldrT="[Text]"/>
      <dgm:spPr/>
      <dgm:t>
        <a:bodyPr/>
        <a:lstStyle/>
        <a:p>
          <a:r>
            <a:rPr lang="en-US" dirty="0"/>
            <a:t>Like &amp; Follow</a:t>
          </a:r>
        </a:p>
      </dgm:t>
    </dgm:pt>
    <dgm:pt modelId="{AA7D421E-595F-44C9-88DB-14CA1BB510C6}" type="parTrans" cxnId="{50B090CF-0E11-43C9-9F71-F8578E13FAD8}">
      <dgm:prSet/>
      <dgm:spPr/>
      <dgm:t>
        <a:bodyPr/>
        <a:lstStyle/>
        <a:p>
          <a:endParaRPr lang="en-US"/>
        </a:p>
      </dgm:t>
    </dgm:pt>
    <dgm:pt modelId="{4740B18C-1E84-4E68-80E9-929873BD553E}" type="sibTrans" cxnId="{50B090CF-0E11-43C9-9F71-F8578E13FAD8}">
      <dgm:prSet/>
      <dgm:spPr/>
      <dgm:t>
        <a:bodyPr/>
        <a:lstStyle/>
        <a:p>
          <a:endParaRPr lang="en-US"/>
        </a:p>
      </dgm:t>
    </dgm:pt>
    <dgm:pt modelId="{5B7F7FCF-24AE-41DB-9BA8-011C3A42264A}">
      <dgm:prSet phldrT="[Text]"/>
      <dgm:spPr/>
      <dgm:t>
        <a:bodyPr/>
        <a:lstStyle/>
        <a:p>
          <a:r>
            <a:rPr lang="en-US" dirty="0"/>
            <a:t>HackifyTech</a:t>
          </a:r>
        </a:p>
      </dgm:t>
    </dgm:pt>
    <dgm:pt modelId="{BC8DBFA5-C4CA-46A1-AD9E-410A1FBA9C8E}" type="sibTrans" cxnId="{B90C9DAE-E819-462B-A820-0AD0459461B5}">
      <dgm:prSet/>
      <dgm:spPr/>
      <dgm:t>
        <a:bodyPr/>
        <a:lstStyle/>
        <a:p>
          <a:endParaRPr lang="en-US"/>
        </a:p>
      </dgm:t>
    </dgm:pt>
    <dgm:pt modelId="{B298EA9D-45CF-416C-B04D-9CE1AC6E689A}" type="parTrans" cxnId="{B90C9DAE-E819-462B-A820-0AD0459461B5}">
      <dgm:prSet/>
      <dgm:spPr/>
      <dgm:t>
        <a:bodyPr/>
        <a:lstStyle/>
        <a:p>
          <a:endParaRPr lang="en-US"/>
        </a:p>
      </dgm:t>
    </dgm:pt>
    <dgm:pt modelId="{25006140-C692-4316-AAFB-74BCE320E0DA}" type="pres">
      <dgm:prSet presAssocID="{390ECA6F-71C5-411D-9CD5-782E1BBBA68A}" presName="Name0" presStyleCnt="0">
        <dgm:presLayoutVars>
          <dgm:dir/>
          <dgm:resizeHandles val="exact"/>
        </dgm:presLayoutVars>
      </dgm:prSet>
      <dgm:spPr/>
    </dgm:pt>
    <dgm:pt modelId="{8323333F-17E6-425F-98BB-75E10ED3824D}" type="pres">
      <dgm:prSet presAssocID="{7A8BA1E1-70B7-49A8-B4F7-79C37BB47A57}" presName="parTxOnly" presStyleLbl="node1" presStyleIdx="0" presStyleCnt="3" custLinFactX="-7860" custLinFactY="-200000" custLinFactNeighborX="-100000" custLinFactNeighborY="-2617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7514E1-C9FB-4EF6-A6B7-3A510F80CBD1}" type="pres">
      <dgm:prSet presAssocID="{2E5B52B0-D3BF-4863-BAF4-27217346F6C9}" presName="parSpace" presStyleCnt="0"/>
      <dgm:spPr/>
    </dgm:pt>
    <dgm:pt modelId="{683597F0-79FD-4664-B4C5-0D4A9E2A2D4C}" type="pres">
      <dgm:prSet presAssocID="{5B7F7FCF-24AE-41DB-9BA8-011C3A42264A}" presName="parTxOnly" presStyleLbl="node1" presStyleIdx="1" presStyleCnt="3" custLinFactNeighborX="0" custLinFactNeighborY="578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6BEFD7-F6DE-47F6-8FE9-5FE0878D6E1B}" type="pres">
      <dgm:prSet presAssocID="{BC8DBFA5-C4CA-46A1-AD9E-410A1FBA9C8E}" presName="parSpace" presStyleCnt="0"/>
      <dgm:spPr/>
    </dgm:pt>
    <dgm:pt modelId="{77C3CE85-8455-4BD4-BBB8-EAFBD090CC9F}" type="pres">
      <dgm:prSet presAssocID="{3D9ED68E-E3C3-4616-AE20-035D40036B8F}" presName="parTxOnly" presStyleLbl="node1" presStyleIdx="2" presStyleCnt="3" custLinFactNeighborX="572" custLinFactNeighborY="39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B090CF-0E11-43C9-9F71-F8578E13FAD8}" srcId="{390ECA6F-71C5-411D-9CD5-782E1BBBA68A}" destId="{3D9ED68E-E3C3-4616-AE20-035D40036B8F}" srcOrd="2" destOrd="0" parTransId="{AA7D421E-595F-44C9-88DB-14CA1BB510C6}" sibTransId="{4740B18C-1E84-4E68-80E9-929873BD553E}"/>
    <dgm:cxn modelId="{308B3903-8A50-45F0-8D22-DFE93E357310}" srcId="{390ECA6F-71C5-411D-9CD5-782E1BBBA68A}" destId="{7A8BA1E1-70B7-49A8-B4F7-79C37BB47A57}" srcOrd="0" destOrd="0" parTransId="{B033BAD5-1FF6-4C34-AC4F-47A20C9B80DF}" sibTransId="{2E5B52B0-D3BF-4863-BAF4-27217346F6C9}"/>
    <dgm:cxn modelId="{860A83EC-5F65-4900-AE45-B7C50E18E79C}" type="presOf" srcId="{390ECA6F-71C5-411D-9CD5-782E1BBBA68A}" destId="{25006140-C692-4316-AAFB-74BCE320E0DA}" srcOrd="0" destOrd="0" presId="urn:microsoft.com/office/officeart/2005/8/layout/hChevron3"/>
    <dgm:cxn modelId="{080D8E9D-C223-4108-A897-219A1C98E5E7}" type="presOf" srcId="{5B7F7FCF-24AE-41DB-9BA8-011C3A42264A}" destId="{683597F0-79FD-4664-B4C5-0D4A9E2A2D4C}" srcOrd="0" destOrd="0" presId="urn:microsoft.com/office/officeart/2005/8/layout/hChevron3"/>
    <dgm:cxn modelId="{580B54E9-B1EE-4CD6-93E7-AF391BF75180}" type="presOf" srcId="{3D9ED68E-E3C3-4616-AE20-035D40036B8F}" destId="{77C3CE85-8455-4BD4-BBB8-EAFBD090CC9F}" srcOrd="0" destOrd="0" presId="urn:microsoft.com/office/officeart/2005/8/layout/hChevron3"/>
    <dgm:cxn modelId="{DCDCB8EC-3378-4F35-83B7-38C710352E25}" type="presOf" srcId="{7A8BA1E1-70B7-49A8-B4F7-79C37BB47A57}" destId="{8323333F-17E6-425F-98BB-75E10ED3824D}" srcOrd="0" destOrd="0" presId="urn:microsoft.com/office/officeart/2005/8/layout/hChevron3"/>
    <dgm:cxn modelId="{B90C9DAE-E819-462B-A820-0AD0459461B5}" srcId="{390ECA6F-71C5-411D-9CD5-782E1BBBA68A}" destId="{5B7F7FCF-24AE-41DB-9BA8-011C3A42264A}" srcOrd="1" destOrd="0" parTransId="{B298EA9D-45CF-416C-B04D-9CE1AC6E689A}" sibTransId="{BC8DBFA5-C4CA-46A1-AD9E-410A1FBA9C8E}"/>
    <dgm:cxn modelId="{37CC3B0F-66F8-4BC2-A75B-A94E16610D22}" type="presParOf" srcId="{25006140-C692-4316-AAFB-74BCE320E0DA}" destId="{8323333F-17E6-425F-98BB-75E10ED3824D}" srcOrd="0" destOrd="0" presId="urn:microsoft.com/office/officeart/2005/8/layout/hChevron3"/>
    <dgm:cxn modelId="{945FD89E-7499-422A-9E97-E0D768EDC3BC}" type="presParOf" srcId="{25006140-C692-4316-AAFB-74BCE320E0DA}" destId="{DB7514E1-C9FB-4EF6-A6B7-3A510F80CBD1}" srcOrd="1" destOrd="0" presId="urn:microsoft.com/office/officeart/2005/8/layout/hChevron3"/>
    <dgm:cxn modelId="{AC75A28B-0502-43BE-98F2-BE08B792BFA1}" type="presParOf" srcId="{25006140-C692-4316-AAFB-74BCE320E0DA}" destId="{683597F0-79FD-4664-B4C5-0D4A9E2A2D4C}" srcOrd="2" destOrd="0" presId="urn:microsoft.com/office/officeart/2005/8/layout/hChevron3"/>
    <dgm:cxn modelId="{000FAED8-EBA2-4CEF-806B-1379FB02D6DD}" type="presParOf" srcId="{25006140-C692-4316-AAFB-74BCE320E0DA}" destId="{1E6BEFD7-F6DE-47F6-8FE9-5FE0878D6E1B}" srcOrd="3" destOrd="0" presId="urn:microsoft.com/office/officeart/2005/8/layout/hChevron3"/>
    <dgm:cxn modelId="{979F8F9E-1FF0-4FCC-9624-D315DADCA076}" type="presParOf" srcId="{25006140-C692-4316-AAFB-74BCE320E0DA}" destId="{77C3CE85-8455-4BD4-BBB8-EAFBD090CC9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90ECA6F-71C5-411D-9CD5-782E1BBBA68A}" type="doc">
      <dgm:prSet loTypeId="urn:microsoft.com/office/officeart/2005/8/layout/hChevron3" loCatId="process" qsTypeId="urn:microsoft.com/office/officeart/2005/8/quickstyle/3d3" qsCatId="3D" csTypeId="urn:microsoft.com/office/officeart/2005/8/colors/accent1_2" csCatId="accent1" phldr="1"/>
      <dgm:spPr/>
    </dgm:pt>
    <dgm:pt modelId="{7A8BA1E1-70B7-49A8-B4F7-79C37BB47A57}">
      <dgm:prSet phldrT="[Text]"/>
      <dgm:spPr/>
      <dgm:t>
        <a:bodyPr/>
        <a:lstStyle/>
        <a:p>
          <a:r>
            <a:rPr lang="en-US" dirty="0"/>
            <a:t>Subscribe</a:t>
          </a:r>
        </a:p>
      </dgm:t>
    </dgm:pt>
    <dgm:pt modelId="{B033BAD5-1FF6-4C34-AC4F-47A20C9B80DF}" type="parTrans" cxnId="{308B3903-8A50-45F0-8D22-DFE93E357310}">
      <dgm:prSet/>
      <dgm:spPr/>
      <dgm:t>
        <a:bodyPr/>
        <a:lstStyle/>
        <a:p>
          <a:endParaRPr lang="en-US"/>
        </a:p>
      </dgm:t>
    </dgm:pt>
    <dgm:pt modelId="{2E5B52B0-D3BF-4863-BAF4-27217346F6C9}" type="sibTrans" cxnId="{308B3903-8A50-45F0-8D22-DFE93E357310}">
      <dgm:prSet/>
      <dgm:spPr/>
      <dgm:t>
        <a:bodyPr/>
        <a:lstStyle/>
        <a:p>
          <a:endParaRPr lang="en-US"/>
        </a:p>
      </dgm:t>
    </dgm:pt>
    <dgm:pt modelId="{3D9ED68E-E3C3-4616-AE20-035D40036B8F}">
      <dgm:prSet phldrT="[Text]"/>
      <dgm:spPr/>
      <dgm:t>
        <a:bodyPr/>
        <a:lstStyle/>
        <a:p>
          <a:r>
            <a:rPr lang="en-US" dirty="0"/>
            <a:t>Like &amp; Follow</a:t>
          </a:r>
        </a:p>
      </dgm:t>
    </dgm:pt>
    <dgm:pt modelId="{AA7D421E-595F-44C9-88DB-14CA1BB510C6}" type="parTrans" cxnId="{50B090CF-0E11-43C9-9F71-F8578E13FAD8}">
      <dgm:prSet/>
      <dgm:spPr/>
      <dgm:t>
        <a:bodyPr/>
        <a:lstStyle/>
        <a:p>
          <a:endParaRPr lang="en-US"/>
        </a:p>
      </dgm:t>
    </dgm:pt>
    <dgm:pt modelId="{4740B18C-1E84-4E68-80E9-929873BD553E}" type="sibTrans" cxnId="{50B090CF-0E11-43C9-9F71-F8578E13FAD8}">
      <dgm:prSet/>
      <dgm:spPr/>
      <dgm:t>
        <a:bodyPr/>
        <a:lstStyle/>
        <a:p>
          <a:endParaRPr lang="en-US"/>
        </a:p>
      </dgm:t>
    </dgm:pt>
    <dgm:pt modelId="{5B7F7FCF-24AE-41DB-9BA8-011C3A42264A}">
      <dgm:prSet phldrT="[Text]"/>
      <dgm:spPr/>
      <dgm:t>
        <a:bodyPr/>
        <a:lstStyle/>
        <a:p>
          <a:r>
            <a:rPr lang="en-US" dirty="0"/>
            <a:t>HackifyTech</a:t>
          </a:r>
        </a:p>
      </dgm:t>
    </dgm:pt>
    <dgm:pt modelId="{BC8DBFA5-C4CA-46A1-AD9E-410A1FBA9C8E}" type="sibTrans" cxnId="{B90C9DAE-E819-462B-A820-0AD0459461B5}">
      <dgm:prSet/>
      <dgm:spPr/>
      <dgm:t>
        <a:bodyPr/>
        <a:lstStyle/>
        <a:p>
          <a:endParaRPr lang="en-US"/>
        </a:p>
      </dgm:t>
    </dgm:pt>
    <dgm:pt modelId="{B298EA9D-45CF-416C-B04D-9CE1AC6E689A}" type="parTrans" cxnId="{B90C9DAE-E819-462B-A820-0AD0459461B5}">
      <dgm:prSet/>
      <dgm:spPr/>
      <dgm:t>
        <a:bodyPr/>
        <a:lstStyle/>
        <a:p>
          <a:endParaRPr lang="en-US"/>
        </a:p>
      </dgm:t>
    </dgm:pt>
    <dgm:pt modelId="{25006140-C692-4316-AAFB-74BCE320E0DA}" type="pres">
      <dgm:prSet presAssocID="{390ECA6F-71C5-411D-9CD5-782E1BBBA68A}" presName="Name0" presStyleCnt="0">
        <dgm:presLayoutVars>
          <dgm:dir/>
          <dgm:resizeHandles val="exact"/>
        </dgm:presLayoutVars>
      </dgm:prSet>
      <dgm:spPr/>
    </dgm:pt>
    <dgm:pt modelId="{8323333F-17E6-425F-98BB-75E10ED3824D}" type="pres">
      <dgm:prSet presAssocID="{7A8BA1E1-70B7-49A8-B4F7-79C37BB47A57}" presName="parTxOnly" presStyleLbl="node1" presStyleIdx="0" presStyleCnt="3" custLinFactX="-7860" custLinFactY="-200000" custLinFactNeighborX="-100000" custLinFactNeighborY="-2617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7514E1-C9FB-4EF6-A6B7-3A510F80CBD1}" type="pres">
      <dgm:prSet presAssocID="{2E5B52B0-D3BF-4863-BAF4-27217346F6C9}" presName="parSpace" presStyleCnt="0"/>
      <dgm:spPr/>
    </dgm:pt>
    <dgm:pt modelId="{683597F0-79FD-4664-B4C5-0D4A9E2A2D4C}" type="pres">
      <dgm:prSet presAssocID="{5B7F7FCF-24AE-41DB-9BA8-011C3A42264A}" presName="parTxOnly" presStyleLbl="node1" presStyleIdx="1" presStyleCnt="3" custLinFactNeighborX="0" custLinFactNeighborY="578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6BEFD7-F6DE-47F6-8FE9-5FE0878D6E1B}" type="pres">
      <dgm:prSet presAssocID="{BC8DBFA5-C4CA-46A1-AD9E-410A1FBA9C8E}" presName="parSpace" presStyleCnt="0"/>
      <dgm:spPr/>
    </dgm:pt>
    <dgm:pt modelId="{77C3CE85-8455-4BD4-BBB8-EAFBD090CC9F}" type="pres">
      <dgm:prSet presAssocID="{3D9ED68E-E3C3-4616-AE20-035D40036B8F}" presName="parTxOnly" presStyleLbl="node1" presStyleIdx="2" presStyleCnt="3" custLinFactNeighborX="572" custLinFactNeighborY="39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B090CF-0E11-43C9-9F71-F8578E13FAD8}" srcId="{390ECA6F-71C5-411D-9CD5-782E1BBBA68A}" destId="{3D9ED68E-E3C3-4616-AE20-035D40036B8F}" srcOrd="2" destOrd="0" parTransId="{AA7D421E-595F-44C9-88DB-14CA1BB510C6}" sibTransId="{4740B18C-1E84-4E68-80E9-929873BD553E}"/>
    <dgm:cxn modelId="{308B3903-8A50-45F0-8D22-DFE93E357310}" srcId="{390ECA6F-71C5-411D-9CD5-782E1BBBA68A}" destId="{7A8BA1E1-70B7-49A8-B4F7-79C37BB47A57}" srcOrd="0" destOrd="0" parTransId="{B033BAD5-1FF6-4C34-AC4F-47A20C9B80DF}" sibTransId="{2E5B52B0-D3BF-4863-BAF4-27217346F6C9}"/>
    <dgm:cxn modelId="{860A83EC-5F65-4900-AE45-B7C50E18E79C}" type="presOf" srcId="{390ECA6F-71C5-411D-9CD5-782E1BBBA68A}" destId="{25006140-C692-4316-AAFB-74BCE320E0DA}" srcOrd="0" destOrd="0" presId="urn:microsoft.com/office/officeart/2005/8/layout/hChevron3"/>
    <dgm:cxn modelId="{080D8E9D-C223-4108-A897-219A1C98E5E7}" type="presOf" srcId="{5B7F7FCF-24AE-41DB-9BA8-011C3A42264A}" destId="{683597F0-79FD-4664-B4C5-0D4A9E2A2D4C}" srcOrd="0" destOrd="0" presId="urn:microsoft.com/office/officeart/2005/8/layout/hChevron3"/>
    <dgm:cxn modelId="{580B54E9-B1EE-4CD6-93E7-AF391BF75180}" type="presOf" srcId="{3D9ED68E-E3C3-4616-AE20-035D40036B8F}" destId="{77C3CE85-8455-4BD4-BBB8-EAFBD090CC9F}" srcOrd="0" destOrd="0" presId="urn:microsoft.com/office/officeart/2005/8/layout/hChevron3"/>
    <dgm:cxn modelId="{DCDCB8EC-3378-4F35-83B7-38C710352E25}" type="presOf" srcId="{7A8BA1E1-70B7-49A8-B4F7-79C37BB47A57}" destId="{8323333F-17E6-425F-98BB-75E10ED3824D}" srcOrd="0" destOrd="0" presId="urn:microsoft.com/office/officeart/2005/8/layout/hChevron3"/>
    <dgm:cxn modelId="{B90C9DAE-E819-462B-A820-0AD0459461B5}" srcId="{390ECA6F-71C5-411D-9CD5-782E1BBBA68A}" destId="{5B7F7FCF-24AE-41DB-9BA8-011C3A42264A}" srcOrd="1" destOrd="0" parTransId="{B298EA9D-45CF-416C-B04D-9CE1AC6E689A}" sibTransId="{BC8DBFA5-C4CA-46A1-AD9E-410A1FBA9C8E}"/>
    <dgm:cxn modelId="{37CC3B0F-66F8-4BC2-A75B-A94E16610D22}" type="presParOf" srcId="{25006140-C692-4316-AAFB-74BCE320E0DA}" destId="{8323333F-17E6-425F-98BB-75E10ED3824D}" srcOrd="0" destOrd="0" presId="urn:microsoft.com/office/officeart/2005/8/layout/hChevron3"/>
    <dgm:cxn modelId="{945FD89E-7499-422A-9E97-E0D768EDC3BC}" type="presParOf" srcId="{25006140-C692-4316-AAFB-74BCE320E0DA}" destId="{DB7514E1-C9FB-4EF6-A6B7-3A510F80CBD1}" srcOrd="1" destOrd="0" presId="urn:microsoft.com/office/officeart/2005/8/layout/hChevron3"/>
    <dgm:cxn modelId="{AC75A28B-0502-43BE-98F2-BE08B792BFA1}" type="presParOf" srcId="{25006140-C692-4316-AAFB-74BCE320E0DA}" destId="{683597F0-79FD-4664-B4C5-0D4A9E2A2D4C}" srcOrd="2" destOrd="0" presId="urn:microsoft.com/office/officeart/2005/8/layout/hChevron3"/>
    <dgm:cxn modelId="{000FAED8-EBA2-4CEF-806B-1379FB02D6DD}" type="presParOf" srcId="{25006140-C692-4316-AAFB-74BCE320E0DA}" destId="{1E6BEFD7-F6DE-47F6-8FE9-5FE0878D6E1B}" srcOrd="3" destOrd="0" presId="urn:microsoft.com/office/officeart/2005/8/layout/hChevron3"/>
    <dgm:cxn modelId="{979F8F9E-1FF0-4FCC-9624-D315DADCA076}" type="presParOf" srcId="{25006140-C692-4316-AAFB-74BCE320E0DA}" destId="{77C3CE85-8455-4BD4-BBB8-EAFBD090CC9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23333F-17E6-425F-98BB-75E10ED3824D}">
      <dsp:nvSpPr>
        <dsp:cNvPr id="0" name=""/>
        <dsp:cNvSpPr/>
      </dsp:nvSpPr>
      <dsp:spPr>
        <a:xfrm>
          <a:off x="0" y="0"/>
          <a:ext cx="4170918" cy="33286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Subscribe</a:t>
          </a:r>
        </a:p>
      </dsp:txBody>
      <dsp:txXfrm>
        <a:off x="0" y="0"/>
        <a:ext cx="4087701" cy="332869"/>
      </dsp:txXfrm>
    </dsp:sp>
    <dsp:sp modelId="{683597F0-79FD-4664-B4C5-0D4A9E2A2D4C}">
      <dsp:nvSpPr>
        <dsp:cNvPr id="0" name=""/>
        <dsp:cNvSpPr/>
      </dsp:nvSpPr>
      <dsp:spPr>
        <a:xfrm>
          <a:off x="3341504" y="0"/>
          <a:ext cx="4170918" cy="3328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HackifyTech</a:t>
          </a:r>
        </a:p>
      </dsp:txBody>
      <dsp:txXfrm>
        <a:off x="3507939" y="0"/>
        <a:ext cx="3838049" cy="332869"/>
      </dsp:txXfrm>
    </dsp:sp>
    <dsp:sp modelId="{77C3CE85-8455-4BD4-BBB8-EAFBD090CC9F}">
      <dsp:nvSpPr>
        <dsp:cNvPr id="0" name=""/>
        <dsp:cNvSpPr/>
      </dsp:nvSpPr>
      <dsp:spPr>
        <a:xfrm>
          <a:off x="6683009" y="0"/>
          <a:ext cx="4170918" cy="3328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Like &amp; Follow</a:t>
          </a:r>
        </a:p>
      </dsp:txBody>
      <dsp:txXfrm>
        <a:off x="6849444" y="0"/>
        <a:ext cx="3838049" cy="33286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23333F-17E6-425F-98BB-75E10ED3824D}">
      <dsp:nvSpPr>
        <dsp:cNvPr id="0" name=""/>
        <dsp:cNvSpPr/>
      </dsp:nvSpPr>
      <dsp:spPr>
        <a:xfrm>
          <a:off x="0" y="0"/>
          <a:ext cx="4170918" cy="33286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Subscribe</a:t>
          </a:r>
        </a:p>
      </dsp:txBody>
      <dsp:txXfrm>
        <a:off x="0" y="0"/>
        <a:ext cx="4087701" cy="332869"/>
      </dsp:txXfrm>
    </dsp:sp>
    <dsp:sp modelId="{683597F0-79FD-4664-B4C5-0D4A9E2A2D4C}">
      <dsp:nvSpPr>
        <dsp:cNvPr id="0" name=""/>
        <dsp:cNvSpPr/>
      </dsp:nvSpPr>
      <dsp:spPr>
        <a:xfrm>
          <a:off x="3341504" y="0"/>
          <a:ext cx="4170918" cy="3328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HackifyTech</a:t>
          </a:r>
        </a:p>
      </dsp:txBody>
      <dsp:txXfrm>
        <a:off x="3507939" y="0"/>
        <a:ext cx="3838049" cy="332869"/>
      </dsp:txXfrm>
    </dsp:sp>
    <dsp:sp modelId="{77C3CE85-8455-4BD4-BBB8-EAFBD090CC9F}">
      <dsp:nvSpPr>
        <dsp:cNvPr id="0" name=""/>
        <dsp:cNvSpPr/>
      </dsp:nvSpPr>
      <dsp:spPr>
        <a:xfrm>
          <a:off x="6683009" y="0"/>
          <a:ext cx="4170918" cy="3328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Like &amp; Follow</a:t>
          </a:r>
        </a:p>
      </dsp:txBody>
      <dsp:txXfrm>
        <a:off x="6849444" y="0"/>
        <a:ext cx="3838049" cy="33286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23333F-17E6-425F-98BB-75E10ED3824D}">
      <dsp:nvSpPr>
        <dsp:cNvPr id="0" name=""/>
        <dsp:cNvSpPr/>
      </dsp:nvSpPr>
      <dsp:spPr>
        <a:xfrm>
          <a:off x="0" y="0"/>
          <a:ext cx="4170918" cy="33286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Subscribe</a:t>
          </a:r>
        </a:p>
      </dsp:txBody>
      <dsp:txXfrm>
        <a:off x="0" y="0"/>
        <a:ext cx="4087701" cy="332869"/>
      </dsp:txXfrm>
    </dsp:sp>
    <dsp:sp modelId="{683597F0-79FD-4664-B4C5-0D4A9E2A2D4C}">
      <dsp:nvSpPr>
        <dsp:cNvPr id="0" name=""/>
        <dsp:cNvSpPr/>
      </dsp:nvSpPr>
      <dsp:spPr>
        <a:xfrm>
          <a:off x="3341504" y="0"/>
          <a:ext cx="4170918" cy="3328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HackifyTech</a:t>
          </a:r>
        </a:p>
      </dsp:txBody>
      <dsp:txXfrm>
        <a:off x="3507939" y="0"/>
        <a:ext cx="3838049" cy="332869"/>
      </dsp:txXfrm>
    </dsp:sp>
    <dsp:sp modelId="{77C3CE85-8455-4BD4-BBB8-EAFBD090CC9F}">
      <dsp:nvSpPr>
        <dsp:cNvPr id="0" name=""/>
        <dsp:cNvSpPr/>
      </dsp:nvSpPr>
      <dsp:spPr>
        <a:xfrm>
          <a:off x="6683009" y="0"/>
          <a:ext cx="4170918" cy="3328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Like &amp; Follow</a:t>
          </a:r>
        </a:p>
      </dsp:txBody>
      <dsp:txXfrm>
        <a:off x="6849444" y="0"/>
        <a:ext cx="3838049" cy="33286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23333F-17E6-425F-98BB-75E10ED3824D}">
      <dsp:nvSpPr>
        <dsp:cNvPr id="0" name=""/>
        <dsp:cNvSpPr/>
      </dsp:nvSpPr>
      <dsp:spPr>
        <a:xfrm>
          <a:off x="0" y="0"/>
          <a:ext cx="4170918" cy="33286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Subscribe</a:t>
          </a:r>
        </a:p>
      </dsp:txBody>
      <dsp:txXfrm>
        <a:off x="0" y="0"/>
        <a:ext cx="4087701" cy="332869"/>
      </dsp:txXfrm>
    </dsp:sp>
    <dsp:sp modelId="{683597F0-79FD-4664-B4C5-0D4A9E2A2D4C}">
      <dsp:nvSpPr>
        <dsp:cNvPr id="0" name=""/>
        <dsp:cNvSpPr/>
      </dsp:nvSpPr>
      <dsp:spPr>
        <a:xfrm>
          <a:off x="3341504" y="0"/>
          <a:ext cx="4170918" cy="3328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HackifyTech</a:t>
          </a:r>
        </a:p>
      </dsp:txBody>
      <dsp:txXfrm>
        <a:off x="3507939" y="0"/>
        <a:ext cx="3838049" cy="332869"/>
      </dsp:txXfrm>
    </dsp:sp>
    <dsp:sp modelId="{77C3CE85-8455-4BD4-BBB8-EAFBD090CC9F}">
      <dsp:nvSpPr>
        <dsp:cNvPr id="0" name=""/>
        <dsp:cNvSpPr/>
      </dsp:nvSpPr>
      <dsp:spPr>
        <a:xfrm>
          <a:off x="6683009" y="0"/>
          <a:ext cx="4170918" cy="3328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Like &amp; Follow</a:t>
          </a:r>
        </a:p>
      </dsp:txBody>
      <dsp:txXfrm>
        <a:off x="6849444" y="0"/>
        <a:ext cx="3838049" cy="33286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23333F-17E6-425F-98BB-75E10ED3824D}">
      <dsp:nvSpPr>
        <dsp:cNvPr id="0" name=""/>
        <dsp:cNvSpPr/>
      </dsp:nvSpPr>
      <dsp:spPr>
        <a:xfrm>
          <a:off x="0" y="0"/>
          <a:ext cx="4170918" cy="33286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Subscribe</a:t>
          </a:r>
        </a:p>
      </dsp:txBody>
      <dsp:txXfrm>
        <a:off x="0" y="0"/>
        <a:ext cx="4087701" cy="332869"/>
      </dsp:txXfrm>
    </dsp:sp>
    <dsp:sp modelId="{683597F0-79FD-4664-B4C5-0D4A9E2A2D4C}">
      <dsp:nvSpPr>
        <dsp:cNvPr id="0" name=""/>
        <dsp:cNvSpPr/>
      </dsp:nvSpPr>
      <dsp:spPr>
        <a:xfrm>
          <a:off x="3341504" y="0"/>
          <a:ext cx="4170918" cy="3328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HackifyTech</a:t>
          </a:r>
        </a:p>
      </dsp:txBody>
      <dsp:txXfrm>
        <a:off x="3507939" y="0"/>
        <a:ext cx="3838049" cy="332869"/>
      </dsp:txXfrm>
    </dsp:sp>
    <dsp:sp modelId="{77C3CE85-8455-4BD4-BBB8-EAFBD090CC9F}">
      <dsp:nvSpPr>
        <dsp:cNvPr id="0" name=""/>
        <dsp:cNvSpPr/>
      </dsp:nvSpPr>
      <dsp:spPr>
        <a:xfrm>
          <a:off x="6683009" y="0"/>
          <a:ext cx="4170918" cy="3328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Like &amp; Follow</a:t>
          </a:r>
        </a:p>
      </dsp:txBody>
      <dsp:txXfrm>
        <a:off x="6849444" y="0"/>
        <a:ext cx="3838049" cy="33286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23333F-17E6-425F-98BB-75E10ED3824D}">
      <dsp:nvSpPr>
        <dsp:cNvPr id="0" name=""/>
        <dsp:cNvSpPr/>
      </dsp:nvSpPr>
      <dsp:spPr>
        <a:xfrm>
          <a:off x="0" y="0"/>
          <a:ext cx="4170918" cy="33286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Subscribe</a:t>
          </a:r>
        </a:p>
      </dsp:txBody>
      <dsp:txXfrm>
        <a:off x="0" y="0"/>
        <a:ext cx="4087701" cy="332869"/>
      </dsp:txXfrm>
    </dsp:sp>
    <dsp:sp modelId="{683597F0-79FD-4664-B4C5-0D4A9E2A2D4C}">
      <dsp:nvSpPr>
        <dsp:cNvPr id="0" name=""/>
        <dsp:cNvSpPr/>
      </dsp:nvSpPr>
      <dsp:spPr>
        <a:xfrm>
          <a:off x="3341504" y="0"/>
          <a:ext cx="4170918" cy="3328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HackifyTech</a:t>
          </a:r>
        </a:p>
      </dsp:txBody>
      <dsp:txXfrm>
        <a:off x="3507939" y="0"/>
        <a:ext cx="3838049" cy="332869"/>
      </dsp:txXfrm>
    </dsp:sp>
    <dsp:sp modelId="{77C3CE85-8455-4BD4-BBB8-EAFBD090CC9F}">
      <dsp:nvSpPr>
        <dsp:cNvPr id="0" name=""/>
        <dsp:cNvSpPr/>
      </dsp:nvSpPr>
      <dsp:spPr>
        <a:xfrm>
          <a:off x="6683009" y="0"/>
          <a:ext cx="4170918" cy="3328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Like &amp; Follow</a:t>
          </a:r>
        </a:p>
      </dsp:txBody>
      <dsp:txXfrm>
        <a:off x="6849444" y="0"/>
        <a:ext cx="3838049" cy="33286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23333F-17E6-425F-98BB-75E10ED3824D}">
      <dsp:nvSpPr>
        <dsp:cNvPr id="0" name=""/>
        <dsp:cNvSpPr/>
      </dsp:nvSpPr>
      <dsp:spPr>
        <a:xfrm>
          <a:off x="0" y="0"/>
          <a:ext cx="4170918" cy="33286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Subscribe</a:t>
          </a:r>
        </a:p>
      </dsp:txBody>
      <dsp:txXfrm>
        <a:off x="0" y="0"/>
        <a:ext cx="4087701" cy="332869"/>
      </dsp:txXfrm>
    </dsp:sp>
    <dsp:sp modelId="{683597F0-79FD-4664-B4C5-0D4A9E2A2D4C}">
      <dsp:nvSpPr>
        <dsp:cNvPr id="0" name=""/>
        <dsp:cNvSpPr/>
      </dsp:nvSpPr>
      <dsp:spPr>
        <a:xfrm>
          <a:off x="3341504" y="0"/>
          <a:ext cx="4170918" cy="3328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HackifyTech</a:t>
          </a:r>
        </a:p>
      </dsp:txBody>
      <dsp:txXfrm>
        <a:off x="3507939" y="0"/>
        <a:ext cx="3838049" cy="332869"/>
      </dsp:txXfrm>
    </dsp:sp>
    <dsp:sp modelId="{77C3CE85-8455-4BD4-BBB8-EAFBD090CC9F}">
      <dsp:nvSpPr>
        <dsp:cNvPr id="0" name=""/>
        <dsp:cNvSpPr/>
      </dsp:nvSpPr>
      <dsp:spPr>
        <a:xfrm>
          <a:off x="6683009" y="0"/>
          <a:ext cx="4170918" cy="3328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Like &amp; Follow</a:t>
          </a:r>
        </a:p>
      </dsp:txBody>
      <dsp:txXfrm>
        <a:off x="6849444" y="0"/>
        <a:ext cx="3838049" cy="33286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23333F-17E6-425F-98BB-75E10ED3824D}">
      <dsp:nvSpPr>
        <dsp:cNvPr id="0" name=""/>
        <dsp:cNvSpPr/>
      </dsp:nvSpPr>
      <dsp:spPr>
        <a:xfrm>
          <a:off x="0" y="0"/>
          <a:ext cx="4170918" cy="33286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Subscribe</a:t>
          </a:r>
        </a:p>
      </dsp:txBody>
      <dsp:txXfrm>
        <a:off x="0" y="0"/>
        <a:ext cx="4087701" cy="332869"/>
      </dsp:txXfrm>
    </dsp:sp>
    <dsp:sp modelId="{683597F0-79FD-4664-B4C5-0D4A9E2A2D4C}">
      <dsp:nvSpPr>
        <dsp:cNvPr id="0" name=""/>
        <dsp:cNvSpPr/>
      </dsp:nvSpPr>
      <dsp:spPr>
        <a:xfrm>
          <a:off x="3341504" y="0"/>
          <a:ext cx="4170918" cy="3328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HackifyTech</a:t>
          </a:r>
        </a:p>
      </dsp:txBody>
      <dsp:txXfrm>
        <a:off x="3507939" y="0"/>
        <a:ext cx="3838049" cy="332869"/>
      </dsp:txXfrm>
    </dsp:sp>
    <dsp:sp modelId="{77C3CE85-8455-4BD4-BBB8-EAFBD090CC9F}">
      <dsp:nvSpPr>
        <dsp:cNvPr id="0" name=""/>
        <dsp:cNvSpPr/>
      </dsp:nvSpPr>
      <dsp:spPr>
        <a:xfrm>
          <a:off x="6683009" y="0"/>
          <a:ext cx="4170918" cy="3328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Like &amp; Follow</a:t>
          </a:r>
        </a:p>
      </dsp:txBody>
      <dsp:txXfrm>
        <a:off x="6849444" y="0"/>
        <a:ext cx="3838049" cy="332869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23333F-17E6-425F-98BB-75E10ED3824D}">
      <dsp:nvSpPr>
        <dsp:cNvPr id="0" name=""/>
        <dsp:cNvSpPr/>
      </dsp:nvSpPr>
      <dsp:spPr>
        <a:xfrm>
          <a:off x="0" y="0"/>
          <a:ext cx="4170918" cy="33286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Subscribe</a:t>
          </a:r>
        </a:p>
      </dsp:txBody>
      <dsp:txXfrm>
        <a:off x="0" y="0"/>
        <a:ext cx="4087701" cy="332869"/>
      </dsp:txXfrm>
    </dsp:sp>
    <dsp:sp modelId="{683597F0-79FD-4664-B4C5-0D4A9E2A2D4C}">
      <dsp:nvSpPr>
        <dsp:cNvPr id="0" name=""/>
        <dsp:cNvSpPr/>
      </dsp:nvSpPr>
      <dsp:spPr>
        <a:xfrm>
          <a:off x="3341504" y="0"/>
          <a:ext cx="4170918" cy="3328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HackifyTech</a:t>
          </a:r>
        </a:p>
      </dsp:txBody>
      <dsp:txXfrm>
        <a:off x="3507939" y="0"/>
        <a:ext cx="3838049" cy="332869"/>
      </dsp:txXfrm>
    </dsp:sp>
    <dsp:sp modelId="{77C3CE85-8455-4BD4-BBB8-EAFBD090CC9F}">
      <dsp:nvSpPr>
        <dsp:cNvPr id="0" name=""/>
        <dsp:cNvSpPr/>
      </dsp:nvSpPr>
      <dsp:spPr>
        <a:xfrm>
          <a:off x="6683009" y="0"/>
          <a:ext cx="4170918" cy="3328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Like &amp; Follow</a:t>
          </a:r>
        </a:p>
      </dsp:txBody>
      <dsp:txXfrm>
        <a:off x="6849444" y="0"/>
        <a:ext cx="3838049" cy="332869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23333F-17E6-425F-98BB-75E10ED3824D}">
      <dsp:nvSpPr>
        <dsp:cNvPr id="0" name=""/>
        <dsp:cNvSpPr/>
      </dsp:nvSpPr>
      <dsp:spPr>
        <a:xfrm>
          <a:off x="0" y="0"/>
          <a:ext cx="4170918" cy="33286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Subscribe</a:t>
          </a:r>
        </a:p>
      </dsp:txBody>
      <dsp:txXfrm>
        <a:off x="0" y="0"/>
        <a:ext cx="4087701" cy="332869"/>
      </dsp:txXfrm>
    </dsp:sp>
    <dsp:sp modelId="{683597F0-79FD-4664-B4C5-0D4A9E2A2D4C}">
      <dsp:nvSpPr>
        <dsp:cNvPr id="0" name=""/>
        <dsp:cNvSpPr/>
      </dsp:nvSpPr>
      <dsp:spPr>
        <a:xfrm>
          <a:off x="3341504" y="0"/>
          <a:ext cx="4170918" cy="3328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HackifyTech</a:t>
          </a:r>
        </a:p>
      </dsp:txBody>
      <dsp:txXfrm>
        <a:off x="3507939" y="0"/>
        <a:ext cx="3838049" cy="332869"/>
      </dsp:txXfrm>
    </dsp:sp>
    <dsp:sp modelId="{77C3CE85-8455-4BD4-BBB8-EAFBD090CC9F}">
      <dsp:nvSpPr>
        <dsp:cNvPr id="0" name=""/>
        <dsp:cNvSpPr/>
      </dsp:nvSpPr>
      <dsp:spPr>
        <a:xfrm>
          <a:off x="6683009" y="0"/>
          <a:ext cx="4170918" cy="3328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Like &amp; Follow</a:t>
          </a:r>
        </a:p>
      </dsp:txBody>
      <dsp:txXfrm>
        <a:off x="6849444" y="0"/>
        <a:ext cx="3838049" cy="3328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23333F-17E6-425F-98BB-75E10ED3824D}">
      <dsp:nvSpPr>
        <dsp:cNvPr id="0" name=""/>
        <dsp:cNvSpPr/>
      </dsp:nvSpPr>
      <dsp:spPr>
        <a:xfrm>
          <a:off x="0" y="0"/>
          <a:ext cx="4170918" cy="33286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Subscribe</a:t>
          </a:r>
        </a:p>
      </dsp:txBody>
      <dsp:txXfrm>
        <a:off x="0" y="0"/>
        <a:ext cx="4087701" cy="332869"/>
      </dsp:txXfrm>
    </dsp:sp>
    <dsp:sp modelId="{683597F0-79FD-4664-B4C5-0D4A9E2A2D4C}">
      <dsp:nvSpPr>
        <dsp:cNvPr id="0" name=""/>
        <dsp:cNvSpPr/>
      </dsp:nvSpPr>
      <dsp:spPr>
        <a:xfrm>
          <a:off x="3341504" y="0"/>
          <a:ext cx="4170918" cy="3328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HackifyTech</a:t>
          </a:r>
        </a:p>
      </dsp:txBody>
      <dsp:txXfrm>
        <a:off x="3507939" y="0"/>
        <a:ext cx="3838049" cy="332869"/>
      </dsp:txXfrm>
    </dsp:sp>
    <dsp:sp modelId="{77C3CE85-8455-4BD4-BBB8-EAFBD090CC9F}">
      <dsp:nvSpPr>
        <dsp:cNvPr id="0" name=""/>
        <dsp:cNvSpPr/>
      </dsp:nvSpPr>
      <dsp:spPr>
        <a:xfrm>
          <a:off x="6683009" y="0"/>
          <a:ext cx="4170918" cy="3328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Like &amp; Follow</a:t>
          </a:r>
        </a:p>
      </dsp:txBody>
      <dsp:txXfrm>
        <a:off x="6849444" y="0"/>
        <a:ext cx="3838049" cy="3328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23333F-17E6-425F-98BB-75E10ED3824D}">
      <dsp:nvSpPr>
        <dsp:cNvPr id="0" name=""/>
        <dsp:cNvSpPr/>
      </dsp:nvSpPr>
      <dsp:spPr>
        <a:xfrm>
          <a:off x="0" y="0"/>
          <a:ext cx="4170918" cy="33286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Subscribe</a:t>
          </a:r>
        </a:p>
      </dsp:txBody>
      <dsp:txXfrm>
        <a:off x="0" y="0"/>
        <a:ext cx="4087701" cy="332869"/>
      </dsp:txXfrm>
    </dsp:sp>
    <dsp:sp modelId="{683597F0-79FD-4664-B4C5-0D4A9E2A2D4C}">
      <dsp:nvSpPr>
        <dsp:cNvPr id="0" name=""/>
        <dsp:cNvSpPr/>
      </dsp:nvSpPr>
      <dsp:spPr>
        <a:xfrm>
          <a:off x="3341504" y="0"/>
          <a:ext cx="4170918" cy="3328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HackifyTech</a:t>
          </a:r>
        </a:p>
      </dsp:txBody>
      <dsp:txXfrm>
        <a:off x="3507939" y="0"/>
        <a:ext cx="3838049" cy="332869"/>
      </dsp:txXfrm>
    </dsp:sp>
    <dsp:sp modelId="{77C3CE85-8455-4BD4-BBB8-EAFBD090CC9F}">
      <dsp:nvSpPr>
        <dsp:cNvPr id="0" name=""/>
        <dsp:cNvSpPr/>
      </dsp:nvSpPr>
      <dsp:spPr>
        <a:xfrm>
          <a:off x="6683009" y="0"/>
          <a:ext cx="4170918" cy="3328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Like &amp; Follow</a:t>
          </a:r>
        </a:p>
      </dsp:txBody>
      <dsp:txXfrm>
        <a:off x="6849444" y="0"/>
        <a:ext cx="3838049" cy="3328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23333F-17E6-425F-98BB-75E10ED3824D}">
      <dsp:nvSpPr>
        <dsp:cNvPr id="0" name=""/>
        <dsp:cNvSpPr/>
      </dsp:nvSpPr>
      <dsp:spPr>
        <a:xfrm>
          <a:off x="0" y="0"/>
          <a:ext cx="4170918" cy="33286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Subscribe</a:t>
          </a:r>
        </a:p>
      </dsp:txBody>
      <dsp:txXfrm>
        <a:off x="0" y="0"/>
        <a:ext cx="4087701" cy="332869"/>
      </dsp:txXfrm>
    </dsp:sp>
    <dsp:sp modelId="{683597F0-79FD-4664-B4C5-0D4A9E2A2D4C}">
      <dsp:nvSpPr>
        <dsp:cNvPr id="0" name=""/>
        <dsp:cNvSpPr/>
      </dsp:nvSpPr>
      <dsp:spPr>
        <a:xfrm>
          <a:off x="3341504" y="0"/>
          <a:ext cx="4170918" cy="3328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HackifyTech</a:t>
          </a:r>
        </a:p>
      </dsp:txBody>
      <dsp:txXfrm>
        <a:off x="3507939" y="0"/>
        <a:ext cx="3838049" cy="332869"/>
      </dsp:txXfrm>
    </dsp:sp>
    <dsp:sp modelId="{77C3CE85-8455-4BD4-BBB8-EAFBD090CC9F}">
      <dsp:nvSpPr>
        <dsp:cNvPr id="0" name=""/>
        <dsp:cNvSpPr/>
      </dsp:nvSpPr>
      <dsp:spPr>
        <a:xfrm>
          <a:off x="6683009" y="0"/>
          <a:ext cx="4170918" cy="3328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Like &amp; Follow</a:t>
          </a:r>
        </a:p>
      </dsp:txBody>
      <dsp:txXfrm>
        <a:off x="6849444" y="0"/>
        <a:ext cx="3838049" cy="3328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23333F-17E6-425F-98BB-75E10ED3824D}">
      <dsp:nvSpPr>
        <dsp:cNvPr id="0" name=""/>
        <dsp:cNvSpPr/>
      </dsp:nvSpPr>
      <dsp:spPr>
        <a:xfrm>
          <a:off x="0" y="0"/>
          <a:ext cx="4170918" cy="33286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Subscribe</a:t>
          </a:r>
        </a:p>
      </dsp:txBody>
      <dsp:txXfrm>
        <a:off x="0" y="0"/>
        <a:ext cx="4087701" cy="332869"/>
      </dsp:txXfrm>
    </dsp:sp>
    <dsp:sp modelId="{683597F0-79FD-4664-B4C5-0D4A9E2A2D4C}">
      <dsp:nvSpPr>
        <dsp:cNvPr id="0" name=""/>
        <dsp:cNvSpPr/>
      </dsp:nvSpPr>
      <dsp:spPr>
        <a:xfrm>
          <a:off x="3341504" y="0"/>
          <a:ext cx="4170918" cy="3328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HackifyTech</a:t>
          </a:r>
        </a:p>
      </dsp:txBody>
      <dsp:txXfrm>
        <a:off x="3507939" y="0"/>
        <a:ext cx="3838049" cy="332869"/>
      </dsp:txXfrm>
    </dsp:sp>
    <dsp:sp modelId="{77C3CE85-8455-4BD4-BBB8-EAFBD090CC9F}">
      <dsp:nvSpPr>
        <dsp:cNvPr id="0" name=""/>
        <dsp:cNvSpPr/>
      </dsp:nvSpPr>
      <dsp:spPr>
        <a:xfrm>
          <a:off x="6683009" y="0"/>
          <a:ext cx="4170918" cy="3328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Like &amp; Follow</a:t>
          </a:r>
        </a:p>
      </dsp:txBody>
      <dsp:txXfrm>
        <a:off x="6849444" y="0"/>
        <a:ext cx="3838049" cy="33286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DBAF40-A889-47F2-8BAE-E7F314415C1B}">
      <dsp:nvSpPr>
        <dsp:cNvPr id="0" name=""/>
        <dsp:cNvSpPr/>
      </dsp:nvSpPr>
      <dsp:spPr>
        <a:xfrm>
          <a:off x="1737656" y="10397"/>
          <a:ext cx="1873125" cy="187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555F7F-5A72-41DE-A086-BC69AA168DF3}">
      <dsp:nvSpPr>
        <dsp:cNvPr id="0" name=""/>
        <dsp:cNvSpPr/>
      </dsp:nvSpPr>
      <dsp:spPr>
        <a:xfrm>
          <a:off x="592968" y="2341415"/>
          <a:ext cx="41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0" i="0" kern="1200" dirty="0"/>
            <a:t>Java is very easy to learn, and its syntax is simple, clean and easy to understand.</a:t>
          </a:r>
          <a:endParaRPr lang="en-US" sz="2000" kern="1200" dirty="0"/>
        </a:p>
      </dsp:txBody>
      <dsp:txXfrm>
        <a:off x="592968" y="2341415"/>
        <a:ext cx="4162500" cy="720000"/>
      </dsp:txXfrm>
    </dsp:sp>
    <dsp:sp modelId="{E49DC5D8-F09B-414B-BA5F-8EC4D1DF1681}">
      <dsp:nvSpPr>
        <dsp:cNvPr id="0" name=""/>
        <dsp:cNvSpPr/>
      </dsp:nvSpPr>
      <dsp:spPr>
        <a:xfrm>
          <a:off x="6628593" y="10397"/>
          <a:ext cx="1873125" cy="187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E73C4-2802-48E7-B9DD-DD1973B1A615}">
      <dsp:nvSpPr>
        <dsp:cNvPr id="0" name=""/>
        <dsp:cNvSpPr/>
      </dsp:nvSpPr>
      <dsp:spPr>
        <a:xfrm>
          <a:off x="5483906" y="2341415"/>
          <a:ext cx="41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0" i="0" kern="1200" dirty="0"/>
            <a:t>Java syntax is based on C++</a:t>
          </a:r>
          <a:endParaRPr lang="en-US" sz="2000" kern="1200" dirty="0"/>
        </a:p>
      </dsp:txBody>
      <dsp:txXfrm>
        <a:off x="5483906" y="2341415"/>
        <a:ext cx="41625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23333F-17E6-425F-98BB-75E10ED3824D}">
      <dsp:nvSpPr>
        <dsp:cNvPr id="0" name=""/>
        <dsp:cNvSpPr/>
      </dsp:nvSpPr>
      <dsp:spPr>
        <a:xfrm>
          <a:off x="0" y="0"/>
          <a:ext cx="4170918" cy="33286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Subscribe</a:t>
          </a:r>
        </a:p>
      </dsp:txBody>
      <dsp:txXfrm>
        <a:off x="0" y="0"/>
        <a:ext cx="4087701" cy="332869"/>
      </dsp:txXfrm>
    </dsp:sp>
    <dsp:sp modelId="{683597F0-79FD-4664-B4C5-0D4A9E2A2D4C}">
      <dsp:nvSpPr>
        <dsp:cNvPr id="0" name=""/>
        <dsp:cNvSpPr/>
      </dsp:nvSpPr>
      <dsp:spPr>
        <a:xfrm>
          <a:off x="3341504" y="0"/>
          <a:ext cx="4170918" cy="3328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HackifyTech</a:t>
          </a:r>
        </a:p>
      </dsp:txBody>
      <dsp:txXfrm>
        <a:off x="3507939" y="0"/>
        <a:ext cx="3838049" cy="332869"/>
      </dsp:txXfrm>
    </dsp:sp>
    <dsp:sp modelId="{77C3CE85-8455-4BD4-BBB8-EAFBD090CC9F}">
      <dsp:nvSpPr>
        <dsp:cNvPr id="0" name=""/>
        <dsp:cNvSpPr/>
      </dsp:nvSpPr>
      <dsp:spPr>
        <a:xfrm>
          <a:off x="6683009" y="0"/>
          <a:ext cx="4170918" cy="3328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Like &amp; Follow</a:t>
          </a:r>
        </a:p>
      </dsp:txBody>
      <dsp:txXfrm>
        <a:off x="6849444" y="0"/>
        <a:ext cx="3838049" cy="33286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23333F-17E6-425F-98BB-75E10ED3824D}">
      <dsp:nvSpPr>
        <dsp:cNvPr id="0" name=""/>
        <dsp:cNvSpPr/>
      </dsp:nvSpPr>
      <dsp:spPr>
        <a:xfrm>
          <a:off x="0" y="0"/>
          <a:ext cx="4170918" cy="33286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Subscribe</a:t>
          </a:r>
        </a:p>
      </dsp:txBody>
      <dsp:txXfrm>
        <a:off x="0" y="0"/>
        <a:ext cx="4087701" cy="332869"/>
      </dsp:txXfrm>
    </dsp:sp>
    <dsp:sp modelId="{683597F0-79FD-4664-B4C5-0D4A9E2A2D4C}">
      <dsp:nvSpPr>
        <dsp:cNvPr id="0" name=""/>
        <dsp:cNvSpPr/>
      </dsp:nvSpPr>
      <dsp:spPr>
        <a:xfrm>
          <a:off x="3341504" y="0"/>
          <a:ext cx="4170918" cy="3328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HackifyTech</a:t>
          </a:r>
        </a:p>
      </dsp:txBody>
      <dsp:txXfrm>
        <a:off x="3507939" y="0"/>
        <a:ext cx="3838049" cy="332869"/>
      </dsp:txXfrm>
    </dsp:sp>
    <dsp:sp modelId="{77C3CE85-8455-4BD4-BBB8-EAFBD090CC9F}">
      <dsp:nvSpPr>
        <dsp:cNvPr id="0" name=""/>
        <dsp:cNvSpPr/>
      </dsp:nvSpPr>
      <dsp:spPr>
        <a:xfrm>
          <a:off x="6683009" y="0"/>
          <a:ext cx="4170918" cy="3328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Like &amp; Follow</a:t>
          </a:r>
        </a:p>
      </dsp:txBody>
      <dsp:txXfrm>
        <a:off x="6849444" y="0"/>
        <a:ext cx="3838049" cy="33286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23333F-17E6-425F-98BB-75E10ED3824D}">
      <dsp:nvSpPr>
        <dsp:cNvPr id="0" name=""/>
        <dsp:cNvSpPr/>
      </dsp:nvSpPr>
      <dsp:spPr>
        <a:xfrm>
          <a:off x="0" y="0"/>
          <a:ext cx="4170918" cy="33286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Subscribe</a:t>
          </a:r>
        </a:p>
      </dsp:txBody>
      <dsp:txXfrm>
        <a:off x="0" y="0"/>
        <a:ext cx="4087701" cy="332869"/>
      </dsp:txXfrm>
    </dsp:sp>
    <dsp:sp modelId="{683597F0-79FD-4664-B4C5-0D4A9E2A2D4C}">
      <dsp:nvSpPr>
        <dsp:cNvPr id="0" name=""/>
        <dsp:cNvSpPr/>
      </dsp:nvSpPr>
      <dsp:spPr>
        <a:xfrm>
          <a:off x="3341504" y="0"/>
          <a:ext cx="4170918" cy="3328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HackifyTech</a:t>
          </a:r>
        </a:p>
      </dsp:txBody>
      <dsp:txXfrm>
        <a:off x="3507939" y="0"/>
        <a:ext cx="3838049" cy="332869"/>
      </dsp:txXfrm>
    </dsp:sp>
    <dsp:sp modelId="{77C3CE85-8455-4BD4-BBB8-EAFBD090CC9F}">
      <dsp:nvSpPr>
        <dsp:cNvPr id="0" name=""/>
        <dsp:cNvSpPr/>
      </dsp:nvSpPr>
      <dsp:spPr>
        <a:xfrm>
          <a:off x="6683009" y="0"/>
          <a:ext cx="4170918" cy="3328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Like &amp; Follow</a:t>
          </a:r>
        </a:p>
      </dsp:txBody>
      <dsp:txXfrm>
        <a:off x="6849444" y="0"/>
        <a:ext cx="3838049" cy="3328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2FCC0-897C-6AE9-35FC-4E5C1EA52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78AD6A-F0EC-2A76-040D-6563A0837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0D3B0-B4F1-A931-C93F-0D0391B2F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7178-D440-45F0-BBA5-43567B2DE9A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A23AF-EBAE-D7A5-FAD1-2B72BD500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23A8C-207E-E997-ACB4-DBC445CBE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1787-518F-43BC-8670-26E7C1B4F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73490-A9C5-B1D9-C531-8CA2A289E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7BA17F-75A8-7F4F-4527-DACBE2CE2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D1549-54FC-734A-F028-56491E1D7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7178-D440-45F0-BBA5-43567B2DE9A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1AB5A-A1AC-9503-651E-1E67497D9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476A4-A98C-BE16-033D-53D5BA368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1787-518F-43BC-8670-26E7C1B4F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7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CF6BB4-7B51-0439-9BDE-5E851FFB39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BF0971-7F60-481C-225F-5E1ACB2C2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F0DA5-6880-C75C-B588-224F788AB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7178-D440-45F0-BBA5-43567B2DE9A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3CAE8-F813-C466-AFB0-0021C8C8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76DA6-8811-37E3-E22E-2F0B5B87D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1787-518F-43BC-8670-26E7C1B4F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8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D304C-015B-CC9D-BA65-B2B7B97CD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4A2C0-1D69-A4DE-BAE9-B2C45F7CE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5FFBD-86F4-8A1B-E37B-8E0EE6E70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7178-D440-45F0-BBA5-43567B2DE9A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88EEB-ABBC-D5CC-A32B-872145932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EF275-4B06-25CA-5957-2AE1DD4CF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1787-518F-43BC-8670-26E7C1B4F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54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40EE6-5169-E846-C5A8-7E321384F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1628B-5E82-3B69-8ECC-F32F84A75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85176-9813-0AB4-CBA7-1E28E76FE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7178-D440-45F0-BBA5-43567B2DE9A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8712A-4FCB-1720-3465-F058F465C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5008A-BAAE-C230-51A6-E09E74A0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1787-518F-43BC-8670-26E7C1B4F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45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E16D8-C7EB-4CA1-0F98-7F3DA0123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D98C7-A5A1-2D99-2EC7-AE6220A31D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68EA6-B171-8EBF-268A-96BBB3B75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7766B-4080-3555-22B1-CF0CA13C8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7178-D440-45F0-BBA5-43567B2DE9A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040B2-641A-8408-8D7E-4DCB07D9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D4047-21D2-69B1-C7D8-6BDDC9A0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1787-518F-43BC-8670-26E7C1B4F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78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1EFB7-BBDD-D577-1328-AC316F646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20437-FB43-A448-4851-B0FB1DD40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57D9B0-CA06-318B-5FC6-87B4B9866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ECCFA6-79A3-36BD-E0A0-27C856F8DE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89874B-6BD2-2B2D-D9CA-5A0683551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D21A40-053A-95E1-6645-FDDD9D1FB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7178-D440-45F0-BBA5-43567B2DE9A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E0A76A-99D5-B6A4-07A3-89D48668B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68D51F-C8FE-3E97-EF65-12DEA4276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1787-518F-43BC-8670-26E7C1B4F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71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02D52-5239-2D27-4303-7A02FAAE4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E1F602-5B28-46C6-C261-796DD7F4A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7178-D440-45F0-BBA5-43567B2DE9A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3C758-0D05-80E6-2830-70A37FE2E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D95DE1-A95A-C768-B85A-0F00313A5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1787-518F-43BC-8670-26E7C1B4F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1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DAA6C5-8F2C-DC07-466B-F8A228526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7178-D440-45F0-BBA5-43567B2DE9A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7617BF-0218-760E-C2C1-166B57D23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F7343A-F3B5-DF87-4F7A-D99D5936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1787-518F-43BC-8670-26E7C1B4F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25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49E10-4160-398E-6A91-70E0A6ABF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DEF09-D498-CF78-BB9F-A7EDF5FAD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B02D92-E91D-8D98-D20E-A56E34023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87A32-84E2-8379-C354-71DE507F3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7178-D440-45F0-BBA5-43567B2DE9A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645C2C-509B-10FF-139E-0486DFEE2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44CBB-6A1A-C4EB-7893-1AC6DE691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1787-518F-43BC-8670-26E7C1B4F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9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12E74-8B7E-CE0B-FFF0-8F8C228D7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568FD0-E86F-43F8-0B8B-DAA360E6EE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A31F70-2007-71BD-8047-CF5A23216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9EF2D-4FCD-47AF-DEA0-E36888D10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7178-D440-45F0-BBA5-43567B2DE9A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160EC-9FD1-24A5-8766-EB69983ED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F2B1F-0327-B59D-95D9-3C972DF4A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1787-518F-43BC-8670-26E7C1B4F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01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4754B0-7569-AB82-95D3-E9D6BCBA3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EECD4-3EB5-2BC4-5ABE-DD365FB6A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E48E9-4830-1F05-1660-26601E97A9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97178-D440-45F0-BBA5-43567B2DE9A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68459-AC33-D30B-1398-88BD30DAEE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ED771-9313-C3D0-0D6D-661E5E8C7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B1787-518F-43BC-8670-26E7C1B4F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99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racle.com/in/java/technologies/downloads/#jdk17-windows" TargetMode="External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Relationship Id="rId9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hyperlink" Target="https://www.javatpoint.com/java-tutorial" TargetMode="External"/><Relationship Id="rId7" Type="http://schemas.openxmlformats.org/officeDocument/2006/relationships/diagramColors" Target="../diagrams/colors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10" Type="http://schemas.openxmlformats.org/officeDocument/2006/relationships/image" Target="../media/image9.png"/><Relationship Id="rId4" Type="http://schemas.openxmlformats.org/officeDocument/2006/relationships/diagramLayout" Target="../diagrams/layout8.xml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10" Type="http://schemas.openxmlformats.org/officeDocument/2006/relationships/image" Target="../media/image11.png"/><Relationship Id="rId4" Type="http://schemas.openxmlformats.org/officeDocument/2006/relationships/diagramLayout" Target="../diagrams/layout9.xml"/><Relationship Id="rId9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578E9B-14D2-C642-9B3E-8D42D7C83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8716" y="955309"/>
            <a:ext cx="7074568" cy="2898975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rgbClr val="FFFFFF"/>
                </a:solidFill>
              </a:rPr>
              <a:t>Java Introduction</a:t>
            </a:r>
            <a:endParaRPr lang="en-US" sz="66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8836D3-BC36-4F9A-5B86-4906F22AD6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4916" y="4533813"/>
            <a:ext cx="6930189" cy="9384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Created By Rahul Majukar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1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80D157D-AE29-FD38-635E-EEB66E9AC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337" y="2341708"/>
            <a:ext cx="4610100" cy="28289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A40473-FE4B-03E1-1687-FDB3DFA41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smtClean="0"/>
              <a:t>Features of Java</a:t>
            </a:r>
            <a:endParaRPr lang="en-US" sz="54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D490AE3-C19B-2B6A-4D4E-46E7D1C957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7034807"/>
              </p:ext>
            </p:extLst>
          </p:nvPr>
        </p:nvGraphicFramePr>
        <p:xfrm>
          <a:off x="669036" y="1722944"/>
          <a:ext cx="10853928" cy="332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F760D-C47B-45D0-3FD9-CEB743387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by: HackifyTech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F3881A5-E691-DBA5-8DC0-44BD109579D0}"/>
              </a:ext>
            </a:extLst>
          </p:cNvPr>
          <p:cNvSpPr>
            <a:spLocks noGrp="1"/>
          </p:cNvSpPr>
          <p:nvPr/>
        </p:nvSpPr>
        <p:spPr>
          <a:xfrm>
            <a:off x="669036" y="2568218"/>
            <a:ext cx="6894576" cy="348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Portable</a:t>
            </a:r>
            <a:r>
              <a:rPr lang="en-US" sz="2200" b="1" dirty="0"/>
              <a:t>:</a:t>
            </a:r>
          </a:p>
          <a:p>
            <a:pPr marL="0" indent="0">
              <a:buNone/>
            </a:pPr>
            <a:r>
              <a:rPr lang="en-US" sz="2200" dirty="0"/>
              <a:t>Java let </a:t>
            </a:r>
            <a:r>
              <a:rPr lang="en-IN" sz="2200" b="0" i="0" dirty="0">
                <a:effectLst/>
                <a:latin typeface="inter-regular"/>
              </a:rPr>
              <a:t>you to carry the Java bytecode to any platform.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IN" sz="3200" dirty="0"/>
              <a:t>High Performance:</a:t>
            </a:r>
          </a:p>
          <a:p>
            <a:pPr marL="0" indent="0">
              <a:buNone/>
            </a:pPr>
            <a:r>
              <a:rPr lang="en-IN" sz="2200" b="0" i="0" dirty="0">
                <a:effectLst/>
                <a:latin typeface="Open Sans" panose="020B0606030504020204" pitchFamily="34" charset="0"/>
              </a:rPr>
              <a:t>With the use of JIT (Just-In-Time) compilers, it enables high performance. </a:t>
            </a:r>
            <a:endParaRPr lang="en-IN" sz="2200" b="1" i="0" dirty="0"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IN" sz="2200" dirty="0"/>
          </a:p>
        </p:txBody>
      </p:sp>
      <p:pic>
        <p:nvPicPr>
          <p:cNvPr id="13" name="Picture 12" descr="Portable feature - edureka">
            <a:extLst>
              <a:ext uri="{FF2B5EF4-FFF2-40B4-BE49-F238E27FC236}">
                <a16:creationId xmlns:a16="http://schemas.microsoft.com/office/drawing/2014/main" id="{0ADCE179-F18E-73F5-95C8-35F8B6296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05987" y="2083096"/>
            <a:ext cx="2084761" cy="2084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High Performance feature - edureka">
            <a:extLst>
              <a:ext uri="{FF2B5EF4-FFF2-40B4-BE49-F238E27FC236}">
                <a16:creationId xmlns:a16="http://schemas.microsoft.com/office/drawing/2014/main" id="{0BC87BF8-3C98-35AE-75D7-5CF01B674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01546" y="4533959"/>
            <a:ext cx="2087880" cy="208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86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80D157D-AE29-FD38-635E-EEB66E9AC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337" y="2341708"/>
            <a:ext cx="4610100" cy="28289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A40473-FE4B-03E1-1687-FDB3DFA41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smtClean="0"/>
              <a:t>Features of Java</a:t>
            </a:r>
            <a:endParaRPr lang="en-US" sz="54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D490AE3-C19B-2B6A-4D4E-46E7D1C957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7034807"/>
              </p:ext>
            </p:extLst>
          </p:nvPr>
        </p:nvGraphicFramePr>
        <p:xfrm>
          <a:off x="669036" y="1722944"/>
          <a:ext cx="10853928" cy="332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F760D-C47B-45D0-3FD9-CEB743387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by: HackifyTech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9E473A2-67AD-9C81-6134-209B59461C46}"/>
              </a:ext>
            </a:extLst>
          </p:cNvPr>
          <p:cNvSpPr>
            <a:spLocks noGrp="1"/>
          </p:cNvSpPr>
          <p:nvPr/>
        </p:nvSpPr>
        <p:spPr>
          <a:xfrm>
            <a:off x="672750" y="2341708"/>
            <a:ext cx="6186424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3200" dirty="0"/>
              <a:t>Dynamic</a:t>
            </a:r>
            <a:r>
              <a:rPr lang="en-IN" sz="2000" b="1" i="0" dirty="0">
                <a:effectLst/>
                <a:latin typeface="inter-regular"/>
              </a:rPr>
              <a:t>:</a:t>
            </a:r>
          </a:p>
          <a:p>
            <a:r>
              <a:rPr lang="en-IN" sz="2000" b="0" i="0" dirty="0">
                <a:effectLst/>
                <a:latin typeface="inter-regular"/>
              </a:rPr>
              <a:t>It supports the dynamic loading of classes. It means classes are loaded on demand.</a:t>
            </a:r>
          </a:p>
          <a:p>
            <a:pPr marL="0" indent="0">
              <a:buNone/>
            </a:pPr>
            <a:endParaRPr lang="en-IN" sz="2000" dirty="0">
              <a:latin typeface="inter-regular"/>
            </a:endParaRPr>
          </a:p>
          <a:p>
            <a:pPr marL="0" indent="0">
              <a:buNone/>
            </a:pPr>
            <a:r>
              <a:rPr lang="en-IN" sz="3200" dirty="0"/>
              <a:t>Multi-threaded</a:t>
            </a:r>
          </a:p>
          <a:p>
            <a:r>
              <a:rPr lang="en-IN" sz="2000" b="0" i="0" dirty="0">
                <a:effectLst/>
                <a:latin typeface="inter-regular"/>
              </a:rPr>
              <a:t>A thread is like a separate program, executing concurrently. We can write Java programs that deal with many tasks at once by defining multiple threads. </a:t>
            </a:r>
            <a:endParaRPr lang="en-IN" sz="2000" dirty="0"/>
          </a:p>
        </p:txBody>
      </p:sp>
      <p:pic>
        <p:nvPicPr>
          <p:cNvPr id="15" name="Picture 14" descr="Dynamic state - edureka">
            <a:extLst>
              <a:ext uri="{FF2B5EF4-FFF2-40B4-BE49-F238E27FC236}">
                <a16:creationId xmlns:a16="http://schemas.microsoft.com/office/drawing/2014/main" id="{2A33BF9D-8FF9-217D-D78B-764E62D98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2182" y="2114522"/>
            <a:ext cx="2226857" cy="222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Multi threaded feature of java - edureka">
            <a:extLst>
              <a:ext uri="{FF2B5EF4-FFF2-40B4-BE49-F238E27FC236}">
                <a16:creationId xmlns:a16="http://schemas.microsoft.com/office/drawing/2014/main" id="{CFC24F8E-F8C7-ED66-712C-24AD8FDF0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1445" y="4260057"/>
            <a:ext cx="2096293" cy="209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07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80D157D-AE29-FD38-635E-EEB66E9AC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337" y="2341708"/>
            <a:ext cx="4610100" cy="28289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A40473-FE4B-03E1-1687-FDB3DFA41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smtClean="0"/>
              <a:t>Java Installation</a:t>
            </a:r>
            <a:endParaRPr lang="en-US" sz="54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D490AE3-C19B-2B6A-4D4E-46E7D1C957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7034807"/>
              </p:ext>
            </p:extLst>
          </p:nvPr>
        </p:nvGraphicFramePr>
        <p:xfrm>
          <a:off x="669036" y="1722944"/>
          <a:ext cx="10853928" cy="332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F760D-C47B-45D0-3FD9-CEB743387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by: HackifyTech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25733F2-77B9-555B-00DB-DD54E822BD35}"/>
              </a:ext>
            </a:extLst>
          </p:cNvPr>
          <p:cNvSpPr>
            <a:spLocks noGrp="1"/>
          </p:cNvSpPr>
          <p:nvPr/>
        </p:nvSpPr>
        <p:spPr>
          <a:xfrm>
            <a:off x="669036" y="2486337"/>
            <a:ext cx="5249626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b="1" i="0" dirty="0">
                <a:effectLst/>
                <a:latin typeface="poppins" panose="00000500000000000000" pitchFamily="2" charset="0"/>
              </a:rPr>
              <a:t>Download Java for Windows 10</a:t>
            </a:r>
            <a:endParaRPr lang="en-US" sz="2000" dirty="0"/>
          </a:p>
          <a:p>
            <a:r>
              <a:rPr lang="en-US" sz="2000" dirty="0"/>
              <a:t>Go to: </a:t>
            </a:r>
            <a:r>
              <a:rPr lang="en-IN" sz="2000" dirty="0">
                <a:hlinkClick r:id="rId8"/>
              </a:rPr>
              <a:t>Java Downloads | Oracle India</a:t>
            </a:r>
            <a:endParaRPr lang="en-IN" sz="2000" dirty="0"/>
          </a:p>
          <a:p>
            <a:r>
              <a:rPr lang="en-IN" sz="2000" dirty="0"/>
              <a:t>Download .exe file.</a:t>
            </a:r>
          </a:p>
          <a:p>
            <a:endParaRPr lang="en-IN" sz="2000" dirty="0"/>
          </a:p>
          <a:p>
            <a:pPr marL="0" indent="0">
              <a:buNone/>
            </a:pPr>
            <a:r>
              <a:rPr lang="en-IN" sz="2000" b="1" i="0" dirty="0">
                <a:effectLst/>
                <a:latin typeface="poppins" panose="00000500000000000000" pitchFamily="2" charset="0"/>
              </a:rPr>
              <a:t>Install Java on Windows 10</a:t>
            </a:r>
          </a:p>
          <a:p>
            <a:r>
              <a:rPr lang="en-IN" sz="2000" dirty="0"/>
              <a:t>Run the Downloaded File(double click).</a:t>
            </a:r>
          </a:p>
          <a:p>
            <a:r>
              <a:rPr lang="en-IN" sz="2000" dirty="0"/>
              <a:t>Configure the Installation Wizard</a:t>
            </a:r>
          </a:p>
          <a:p>
            <a:r>
              <a:rPr lang="en-IN" sz="2000" dirty="0"/>
              <a:t>Click next </a:t>
            </a:r>
            <a:r>
              <a:rPr lang="en-IN" sz="2000" dirty="0">
                <a:sym typeface="Wingdings" panose="05000000000000000000" pitchFamily="2" charset="2"/>
              </a:rPr>
              <a:t> next  close</a:t>
            </a:r>
          </a:p>
          <a:p>
            <a:pPr marL="0" indent="0">
              <a:buNone/>
            </a:pPr>
            <a:endParaRPr lang="en-IN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sz="2000" b="1" i="0" dirty="0">
              <a:effectLst/>
              <a:latin typeface="poppins" panose="00000500000000000000" pitchFamily="2" charset="0"/>
            </a:endParaRPr>
          </a:p>
          <a:p>
            <a:endParaRPr lang="en-IN" sz="2000" dirty="0"/>
          </a:p>
        </p:txBody>
      </p:sp>
      <p:pic>
        <p:nvPicPr>
          <p:cNvPr id="16" name="Picture 15" descr="How To Install And Manage Java On Ubuntu | Unixmen">
            <a:extLst>
              <a:ext uri="{FF2B5EF4-FFF2-40B4-BE49-F238E27FC236}">
                <a16:creationId xmlns:a16="http://schemas.microsoft.com/office/drawing/2014/main" id="{C9EB2761-0E76-4D83-E901-4800F1BF5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53519" y="2083096"/>
            <a:ext cx="4283310" cy="281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97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80D157D-AE29-FD38-635E-EEB66E9AC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337" y="2341708"/>
            <a:ext cx="4610100" cy="28289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A40473-FE4B-03E1-1687-FDB3DFA41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smtClean="0"/>
              <a:t>Java Installation</a:t>
            </a:r>
            <a:endParaRPr lang="en-US" sz="54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D490AE3-C19B-2B6A-4D4E-46E7D1C957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7034807"/>
              </p:ext>
            </p:extLst>
          </p:nvPr>
        </p:nvGraphicFramePr>
        <p:xfrm>
          <a:off x="669036" y="1722944"/>
          <a:ext cx="10853928" cy="332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F760D-C47B-45D0-3FD9-CEB743387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by: HackifyTech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27CA0D-77A0-9EC7-9A47-64226E30932C}"/>
              </a:ext>
            </a:extLst>
          </p:cNvPr>
          <p:cNvSpPr>
            <a:spLocks noGrp="1"/>
          </p:cNvSpPr>
          <p:nvPr/>
        </p:nvSpPr>
        <p:spPr>
          <a:xfrm>
            <a:off x="695587" y="2286952"/>
            <a:ext cx="10515600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Save the code in Notepad as "</a:t>
            </a:r>
            <a:r>
              <a:rPr lang="en-IN" sz="11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Main.java</a:t>
            </a:r>
            <a:r>
              <a:rPr lang="en-IN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". </a:t>
            </a:r>
          </a:p>
          <a:p>
            <a:r>
              <a:rPr lang="en-IN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Open Command Prompt (cmd.exe), navigate to the directory where you saved your file, </a:t>
            </a:r>
          </a:p>
          <a:p>
            <a:r>
              <a:rPr lang="en-IN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type "</a:t>
            </a:r>
            <a:r>
              <a:rPr lang="en-IN" sz="1100" b="1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javac</a:t>
            </a:r>
            <a:r>
              <a:rPr lang="en-IN" sz="1100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 Main.java</a:t>
            </a:r>
            <a:r>
              <a:rPr lang="en-IN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“ hit enter, this command will compile the code, </a:t>
            </a:r>
          </a:p>
          <a:p>
            <a:r>
              <a:rPr lang="en-IN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 any error in code while displayed in the console else nothing is displayed.</a:t>
            </a:r>
          </a:p>
          <a:p>
            <a:r>
              <a:rPr lang="en-IN" sz="1100" dirty="0">
                <a:solidFill>
                  <a:srgbClr val="000000"/>
                </a:solidFill>
                <a:latin typeface="Verdana" panose="020B0604030504040204" pitchFamily="34" charset="0"/>
              </a:rPr>
              <a:t>Now give </a:t>
            </a:r>
            <a:r>
              <a:rPr lang="en-IN" sz="1100" b="1" dirty="0">
                <a:solidFill>
                  <a:srgbClr val="000000"/>
                </a:solidFill>
                <a:highlight>
                  <a:srgbClr val="FFFF00"/>
                </a:highlight>
                <a:latin typeface="Verdana" panose="020B0604030504040204" pitchFamily="34" charset="0"/>
              </a:rPr>
              <a:t>“java Main” </a:t>
            </a:r>
            <a:r>
              <a:rPr lang="en-IN" sz="1100" dirty="0">
                <a:solidFill>
                  <a:srgbClr val="000000"/>
                </a:solidFill>
                <a:latin typeface="Verdana" panose="020B0604030504040204" pitchFamily="34" charset="0"/>
              </a:rPr>
              <a:t>this will execute your code and shows you the output in console.</a:t>
            </a:r>
          </a:p>
          <a:p>
            <a:endParaRPr lang="en-IN" sz="11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IN" sz="11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IN" sz="11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IN" sz="11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IN" sz="11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IN" sz="11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IN" sz="11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Point to remember:</a:t>
            </a:r>
          </a:p>
          <a:p>
            <a:pPr marL="0" indent="0">
              <a:buNone/>
            </a:pPr>
            <a:r>
              <a:rPr lang="en-IN" sz="1100" dirty="0">
                <a:solidFill>
                  <a:srgbClr val="000000"/>
                </a:solidFill>
                <a:latin typeface="Verdana" panose="020B0604030504040204" pitchFamily="34" charset="0"/>
              </a:rPr>
              <a:t>    Java is case-sensitive</a:t>
            </a:r>
          </a:p>
          <a:p>
            <a:pPr marL="0" indent="0">
              <a:buNone/>
            </a:pPr>
            <a:endParaRPr lang="en-IN" sz="11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6F2E76-E38A-086C-6F7D-68FB55F5EA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4355" y="3694399"/>
            <a:ext cx="2801094" cy="1530990"/>
          </a:xfrm>
          <a:prstGeom prst="rect">
            <a:avLst/>
          </a:prstGeom>
        </p:spPr>
      </p:pic>
      <p:pic>
        <p:nvPicPr>
          <p:cNvPr id="14" name="tabl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07118" y="3494894"/>
            <a:ext cx="3515846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46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80D157D-AE29-FD38-635E-EEB66E9AC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337" y="2341708"/>
            <a:ext cx="4610100" cy="28289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A40473-FE4B-03E1-1687-FDB3DFA41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036" y="450664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smtClean="0"/>
              <a:t>Hello World java program</a:t>
            </a:r>
            <a:endParaRPr lang="en-US" sz="54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D490AE3-C19B-2B6A-4D4E-46E7D1C957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7034807"/>
              </p:ext>
            </p:extLst>
          </p:nvPr>
        </p:nvGraphicFramePr>
        <p:xfrm>
          <a:off x="669036" y="1722944"/>
          <a:ext cx="10853928" cy="332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F760D-C47B-45D0-3FD9-CEB743387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by: HackifyTech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27CA0D-77A0-9EC7-9A47-64226E30932C}"/>
              </a:ext>
            </a:extLst>
          </p:cNvPr>
          <p:cNvSpPr>
            <a:spLocks noGrp="1"/>
          </p:cNvSpPr>
          <p:nvPr/>
        </p:nvSpPr>
        <p:spPr>
          <a:xfrm>
            <a:off x="695587" y="2286952"/>
            <a:ext cx="10515600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5588" y="2286952"/>
            <a:ext cx="104890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rgbClr val="0070C0"/>
                </a:solidFill>
              </a:rPr>
              <a:t>p</a:t>
            </a:r>
            <a:r>
              <a:rPr lang="en-IN" sz="3600" dirty="0" smtClean="0">
                <a:solidFill>
                  <a:srgbClr val="0070C0"/>
                </a:solidFill>
              </a:rPr>
              <a:t>ublic class </a:t>
            </a:r>
            <a:r>
              <a:rPr lang="en-IN" sz="3600" dirty="0" smtClean="0">
                <a:solidFill>
                  <a:srgbClr val="C00000"/>
                </a:solidFill>
              </a:rPr>
              <a:t>Main{</a:t>
            </a:r>
          </a:p>
          <a:p>
            <a:endParaRPr lang="en-IN" sz="3600" dirty="0" smtClean="0">
              <a:solidFill>
                <a:srgbClr val="C00000"/>
              </a:solidFill>
            </a:endParaRPr>
          </a:p>
          <a:p>
            <a:pPr lvl="3"/>
            <a:r>
              <a:rPr lang="en-IN" sz="3600" dirty="0">
                <a:solidFill>
                  <a:srgbClr val="0070C0"/>
                </a:solidFill>
              </a:rPr>
              <a:t>p</a:t>
            </a:r>
            <a:r>
              <a:rPr lang="en-IN" sz="3600" dirty="0" smtClean="0">
                <a:solidFill>
                  <a:srgbClr val="0070C0"/>
                </a:solidFill>
              </a:rPr>
              <a:t>ublic static void </a:t>
            </a:r>
            <a:r>
              <a:rPr lang="en-IN" sz="3600" dirty="0" smtClean="0">
                <a:solidFill>
                  <a:srgbClr val="C00000"/>
                </a:solidFill>
              </a:rPr>
              <a:t>main</a:t>
            </a:r>
            <a:r>
              <a:rPr lang="en-IN" sz="3600" dirty="0" smtClean="0">
                <a:solidFill>
                  <a:schemeClr val="accent6"/>
                </a:solidFill>
              </a:rPr>
              <a:t>(</a:t>
            </a:r>
            <a:r>
              <a:rPr lang="en-IN" sz="3600" dirty="0" smtClean="0">
                <a:solidFill>
                  <a:srgbClr val="C00000"/>
                </a:solidFill>
              </a:rPr>
              <a:t>String args[]</a:t>
            </a:r>
            <a:r>
              <a:rPr lang="en-IN" sz="3600" dirty="0" smtClean="0">
                <a:solidFill>
                  <a:schemeClr val="accent6"/>
                </a:solidFill>
              </a:rPr>
              <a:t>) </a:t>
            </a:r>
            <a:r>
              <a:rPr lang="en-IN" sz="3600" dirty="0" smtClean="0">
                <a:solidFill>
                  <a:srgbClr val="C00000"/>
                </a:solidFill>
              </a:rPr>
              <a:t>{</a:t>
            </a:r>
          </a:p>
          <a:p>
            <a:pPr lvl="3"/>
            <a:r>
              <a:rPr lang="en-IN" sz="3600" dirty="0" smtClean="0">
                <a:solidFill>
                  <a:srgbClr val="C00000"/>
                </a:solidFill>
              </a:rPr>
              <a:t>	</a:t>
            </a:r>
          </a:p>
          <a:p>
            <a:pPr lvl="3"/>
            <a:r>
              <a:rPr lang="en-IN" sz="3600" dirty="0" smtClean="0">
                <a:solidFill>
                  <a:srgbClr val="C00000"/>
                </a:solidFill>
              </a:rPr>
              <a:t>		System</a:t>
            </a:r>
            <a:r>
              <a:rPr lang="en-IN" sz="3600" dirty="0" smtClean="0"/>
              <a:t>.</a:t>
            </a:r>
            <a:r>
              <a:rPr lang="en-IN" sz="3600" dirty="0" smtClean="0">
                <a:solidFill>
                  <a:srgbClr val="001E5F"/>
                </a:solidFill>
              </a:rPr>
              <a:t>out</a:t>
            </a:r>
            <a:r>
              <a:rPr lang="en-IN" sz="3600" dirty="0" smtClean="0"/>
              <a:t>.</a:t>
            </a:r>
            <a:r>
              <a:rPr lang="en-IN" sz="3600" dirty="0" smtClean="0">
                <a:solidFill>
                  <a:srgbClr val="7F6000"/>
                </a:solidFill>
              </a:rPr>
              <a:t>println</a:t>
            </a:r>
            <a:r>
              <a:rPr lang="en-IN" sz="3600" dirty="0">
                <a:solidFill>
                  <a:schemeClr val="accent6"/>
                </a:solidFill>
              </a:rPr>
              <a:t>(</a:t>
            </a:r>
            <a:r>
              <a:rPr lang="en-IN" sz="3600" dirty="0"/>
              <a:t>“</a:t>
            </a:r>
            <a:r>
              <a:rPr lang="en-IN" sz="3600" dirty="0">
                <a:solidFill>
                  <a:srgbClr val="001E5F"/>
                </a:solidFill>
              </a:rPr>
              <a:t>Hello World</a:t>
            </a:r>
            <a:r>
              <a:rPr lang="en-IN" sz="3600" dirty="0" smtClean="0"/>
              <a:t>”</a:t>
            </a:r>
            <a:r>
              <a:rPr lang="en-IN" sz="3600" dirty="0" smtClean="0">
                <a:solidFill>
                  <a:schemeClr val="accent6"/>
                </a:solidFill>
              </a:rPr>
              <a:t>)</a:t>
            </a:r>
            <a:r>
              <a:rPr lang="en-IN" sz="3600" dirty="0" smtClean="0"/>
              <a:t>;</a:t>
            </a:r>
            <a:endParaRPr lang="en-IN" sz="3600" dirty="0" smtClean="0">
              <a:solidFill>
                <a:srgbClr val="C00000"/>
              </a:solidFill>
            </a:endParaRPr>
          </a:p>
          <a:p>
            <a:pPr lvl="3"/>
            <a:endParaRPr lang="en-IN" sz="3600" dirty="0">
              <a:solidFill>
                <a:srgbClr val="C00000"/>
              </a:solidFill>
            </a:endParaRPr>
          </a:p>
          <a:p>
            <a:pPr lvl="3"/>
            <a:r>
              <a:rPr lang="en-IN" sz="3600" dirty="0" smtClean="0">
                <a:solidFill>
                  <a:srgbClr val="C00000"/>
                </a:solidFill>
              </a:rPr>
              <a:t>}</a:t>
            </a:r>
            <a:endParaRPr lang="en-IN" sz="3600" dirty="0" smtClean="0"/>
          </a:p>
          <a:p>
            <a:r>
              <a:rPr lang="en-IN" sz="3600" dirty="0" smtClean="0"/>
              <a:t>}</a:t>
            </a:r>
            <a:endParaRPr lang="en-IN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493240" y="30200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grpSp>
        <p:nvGrpSpPr>
          <p:cNvPr id="67" name="Group 66"/>
          <p:cNvGrpSpPr/>
          <p:nvPr/>
        </p:nvGrpSpPr>
        <p:grpSpPr>
          <a:xfrm>
            <a:off x="145512" y="2885138"/>
            <a:ext cx="2001788" cy="2033912"/>
            <a:chOff x="83891" y="2866285"/>
            <a:chExt cx="2001788" cy="2033912"/>
          </a:xfrm>
        </p:grpSpPr>
        <p:grpSp>
          <p:nvGrpSpPr>
            <p:cNvPr id="60" name="Group 59"/>
            <p:cNvGrpSpPr/>
            <p:nvPr/>
          </p:nvGrpSpPr>
          <p:grpSpPr>
            <a:xfrm>
              <a:off x="83891" y="2866285"/>
              <a:ext cx="1736520" cy="2033912"/>
              <a:chOff x="83891" y="2866285"/>
              <a:chExt cx="1736520" cy="2033912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83891" y="3145871"/>
                <a:ext cx="1736520" cy="1754326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This is an access modifier that means this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class &amp; </a:t>
                </a:r>
                <a:r>
                  <a:rPr lang="en-IN" dirty="0" smtClean="0"/>
                  <a:t>method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is accessible by any other class.</a:t>
                </a:r>
                <a:endParaRPr lang="en-IN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 flipH="1">
                <a:off x="1180837" y="2866285"/>
                <a:ext cx="14767" cy="27958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Arrow Connector 28"/>
            <p:cNvCxnSpPr/>
            <p:nvPr/>
          </p:nvCxnSpPr>
          <p:spPr>
            <a:xfrm flipH="1">
              <a:off x="1820411" y="3756170"/>
              <a:ext cx="265268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2348920" y="2016652"/>
            <a:ext cx="4665824" cy="923330"/>
            <a:chOff x="2348920" y="2016652"/>
            <a:chExt cx="4665824" cy="923330"/>
          </a:xfrm>
        </p:grpSpPr>
        <p:sp>
          <p:nvSpPr>
            <p:cNvPr id="8" name="TextBox 7"/>
            <p:cNvSpPr txBox="1"/>
            <p:nvPr/>
          </p:nvSpPr>
          <p:spPr>
            <a:xfrm>
              <a:off x="4739754" y="2016652"/>
              <a:ext cx="227499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This </a:t>
              </a:r>
              <a:r>
                <a:rPr lang="en-US" dirty="0" smtClean="0"/>
                <a:t>reserved keyword </a:t>
              </a:r>
              <a:r>
                <a:rPr lang="en-US" dirty="0">
                  <a:solidFill>
                    <a:srgbClr val="FF0000"/>
                  </a:solidFill>
                </a:rPr>
                <a:t>is used to define a class in Java.</a:t>
              </a:r>
              <a:endParaRPr lang="en-IN" dirty="0">
                <a:solidFill>
                  <a:srgbClr val="FF0000"/>
                </a:solidFill>
              </a:endParaRPr>
            </a:p>
          </p:txBody>
        </p:sp>
        <p:cxnSp>
          <p:nvCxnSpPr>
            <p:cNvPr id="36" name="Elbow Connector 35"/>
            <p:cNvCxnSpPr/>
            <p:nvPr/>
          </p:nvCxnSpPr>
          <p:spPr>
            <a:xfrm rot="10800000" flipV="1">
              <a:off x="2348920" y="2187550"/>
              <a:ext cx="2413871" cy="219020"/>
            </a:xfrm>
            <a:prstGeom prst="bentConnector3">
              <a:avLst>
                <a:gd name="adj1" fmla="val 100045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2264855" y="2801923"/>
            <a:ext cx="2508305" cy="476913"/>
            <a:chOff x="2264855" y="2801923"/>
            <a:chExt cx="2508305" cy="476913"/>
          </a:xfrm>
        </p:grpSpPr>
        <p:sp>
          <p:nvSpPr>
            <p:cNvPr id="25" name="TextBox 24"/>
            <p:cNvSpPr txBox="1"/>
            <p:nvPr/>
          </p:nvSpPr>
          <p:spPr>
            <a:xfrm>
              <a:off x="2264855" y="2909504"/>
              <a:ext cx="2508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User defined </a:t>
              </a:r>
              <a:r>
                <a:rPr lang="en-US" dirty="0"/>
                <a:t>class name</a:t>
              </a:r>
              <a:endParaRPr lang="en-IN" dirty="0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H="1">
              <a:off x="3396621" y="2801923"/>
              <a:ext cx="16605" cy="2272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4739754" y="3071828"/>
            <a:ext cx="2825197" cy="582163"/>
            <a:chOff x="4739754" y="3071828"/>
            <a:chExt cx="2825197" cy="582163"/>
          </a:xfrm>
        </p:grpSpPr>
        <p:sp>
          <p:nvSpPr>
            <p:cNvPr id="14" name="Rectangle 13"/>
            <p:cNvSpPr/>
            <p:nvPr/>
          </p:nvSpPr>
          <p:spPr>
            <a:xfrm>
              <a:off x="4739754" y="3071828"/>
              <a:ext cx="28251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entry </a:t>
              </a:r>
              <a:r>
                <a:rPr lang="en-US" dirty="0">
                  <a:solidFill>
                    <a:srgbClr val="FF0000"/>
                  </a:solidFill>
                </a:rPr>
                <a:t>point of the program</a:t>
              </a:r>
              <a:r>
                <a:rPr lang="en-US" dirty="0"/>
                <a:t>.</a:t>
              </a:r>
              <a:endParaRPr lang="en-IN" dirty="0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V="1">
              <a:off x="5916263" y="3384035"/>
              <a:ext cx="37124" cy="26995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6540865" y="3924327"/>
            <a:ext cx="2151166" cy="459124"/>
            <a:chOff x="6540865" y="3924327"/>
            <a:chExt cx="2151166" cy="459124"/>
          </a:xfrm>
        </p:grpSpPr>
        <p:sp>
          <p:nvSpPr>
            <p:cNvPr id="17" name="TextBox 16"/>
            <p:cNvSpPr txBox="1"/>
            <p:nvPr/>
          </p:nvSpPr>
          <p:spPr>
            <a:xfrm>
              <a:off x="6540865" y="4014119"/>
              <a:ext cx="2151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solidFill>
                    <a:srgbClr val="FF0000"/>
                  </a:solidFill>
                </a:rPr>
                <a:t>Array of </a:t>
              </a:r>
              <a:r>
                <a:rPr lang="en-IN" dirty="0"/>
                <a:t>string</a:t>
              </a:r>
              <a:r>
                <a:rPr lang="en-IN" dirty="0">
                  <a:solidFill>
                    <a:srgbClr val="FF0000"/>
                  </a:solidFill>
                </a:rPr>
                <a:t> object</a:t>
              </a:r>
              <a:endParaRPr lang="en-IN" dirty="0">
                <a:solidFill>
                  <a:srgbClr val="FF0000"/>
                </a:solidFill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V="1">
              <a:off x="7662350" y="3924327"/>
              <a:ext cx="0" cy="19739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030011" y="3902094"/>
            <a:ext cx="1804413" cy="745027"/>
            <a:chOff x="4030011" y="3902094"/>
            <a:chExt cx="1804413" cy="745027"/>
          </a:xfrm>
        </p:grpSpPr>
        <p:sp>
          <p:nvSpPr>
            <p:cNvPr id="13" name="TextBox 12"/>
            <p:cNvSpPr txBox="1"/>
            <p:nvPr/>
          </p:nvSpPr>
          <p:spPr>
            <a:xfrm>
              <a:off x="4030011" y="4000790"/>
              <a:ext cx="1804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method does not </a:t>
              </a:r>
              <a:r>
                <a:rPr lang="en-US" dirty="0"/>
                <a:t>return</a:t>
              </a:r>
              <a:r>
                <a:rPr lang="en-US" dirty="0">
                  <a:solidFill>
                    <a:srgbClr val="FF0000"/>
                  </a:solidFill>
                </a:rPr>
                <a:t> any value.</a:t>
              </a:r>
              <a:endParaRPr lang="en-IN" dirty="0">
                <a:solidFill>
                  <a:srgbClr val="FF0000"/>
                </a:solidFill>
              </a:endParaRP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 flipV="1">
              <a:off x="4911650" y="3902094"/>
              <a:ext cx="0" cy="19739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703335" y="3942325"/>
            <a:ext cx="2653352" cy="2425937"/>
            <a:chOff x="2703335" y="3942325"/>
            <a:chExt cx="2653352" cy="2425937"/>
          </a:xfrm>
        </p:grpSpPr>
        <p:sp>
          <p:nvSpPr>
            <p:cNvPr id="10" name="TextBox 9"/>
            <p:cNvSpPr txBox="1"/>
            <p:nvPr/>
          </p:nvSpPr>
          <p:spPr>
            <a:xfrm>
              <a:off x="2703335" y="5444932"/>
              <a:ext cx="26533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allows the JVM to call the method </a:t>
              </a:r>
              <a:r>
                <a:rPr lang="en-US" dirty="0"/>
                <a:t>without creating an instance</a:t>
              </a:r>
              <a:r>
                <a:rPr lang="en-US" dirty="0">
                  <a:solidFill>
                    <a:srgbClr val="FF0000"/>
                  </a:solidFill>
                </a:rPr>
                <a:t> of the class.</a:t>
              </a:r>
              <a:endParaRPr lang="en-IN" dirty="0">
                <a:solidFill>
                  <a:srgbClr val="FF0000"/>
                </a:solidFill>
              </a:endParaRPr>
            </a:p>
          </p:txBody>
        </p:sp>
        <p:cxnSp>
          <p:nvCxnSpPr>
            <p:cNvPr id="54" name="Elbow Connector 53"/>
            <p:cNvCxnSpPr/>
            <p:nvPr/>
          </p:nvCxnSpPr>
          <p:spPr>
            <a:xfrm rot="5400000" flipH="1" flipV="1">
              <a:off x="2623568" y="4438586"/>
              <a:ext cx="1502607" cy="510086"/>
            </a:xfrm>
            <a:prstGeom prst="bentConnector3">
              <a:avLst>
                <a:gd name="adj1" fmla="val 63957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67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80D157D-AE29-FD38-635E-EEB66E9AC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337" y="2341708"/>
            <a:ext cx="4610100" cy="28289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A40473-FE4B-03E1-1687-FDB3DFA41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036" y="450664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Structure of System.out.println()</a:t>
            </a:r>
            <a:endParaRPr lang="en-US" sz="54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D490AE3-C19B-2B6A-4D4E-46E7D1C957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7034807"/>
              </p:ext>
            </p:extLst>
          </p:nvPr>
        </p:nvGraphicFramePr>
        <p:xfrm>
          <a:off x="669036" y="1722944"/>
          <a:ext cx="10853928" cy="332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F760D-C47B-45D0-3FD9-CEB743387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by: HackifyTech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27CA0D-77A0-9EC7-9A47-64226E30932C}"/>
              </a:ext>
            </a:extLst>
          </p:cNvPr>
          <p:cNvSpPr>
            <a:spLocks noGrp="1"/>
          </p:cNvSpPr>
          <p:nvPr/>
        </p:nvSpPr>
        <p:spPr>
          <a:xfrm>
            <a:off x="695587" y="2286952"/>
            <a:ext cx="10515600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45578" y="3817971"/>
            <a:ext cx="88114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 smtClean="0">
                <a:solidFill>
                  <a:srgbClr val="C00000"/>
                </a:solidFill>
              </a:rPr>
              <a:t>System</a:t>
            </a:r>
            <a:r>
              <a:rPr lang="en-IN" sz="4800" dirty="0" smtClean="0"/>
              <a:t>.</a:t>
            </a:r>
            <a:r>
              <a:rPr lang="en-IN" sz="4800" dirty="0" smtClean="0">
                <a:solidFill>
                  <a:srgbClr val="001E5F"/>
                </a:solidFill>
              </a:rPr>
              <a:t>out</a:t>
            </a:r>
            <a:r>
              <a:rPr lang="en-IN" sz="4800" dirty="0" smtClean="0"/>
              <a:t>.</a:t>
            </a:r>
            <a:r>
              <a:rPr lang="en-IN" sz="4800" dirty="0" smtClean="0">
                <a:solidFill>
                  <a:srgbClr val="7F6000"/>
                </a:solidFill>
              </a:rPr>
              <a:t>Println</a:t>
            </a:r>
            <a:r>
              <a:rPr lang="en-IN" sz="4800" dirty="0" smtClean="0">
                <a:solidFill>
                  <a:schemeClr val="accent6"/>
                </a:solidFill>
              </a:rPr>
              <a:t>(</a:t>
            </a:r>
            <a:r>
              <a:rPr lang="en-IN" sz="4800" dirty="0" smtClean="0"/>
              <a:t>“</a:t>
            </a:r>
            <a:r>
              <a:rPr lang="en-IN" sz="4800" dirty="0" smtClean="0">
                <a:solidFill>
                  <a:srgbClr val="001E5F"/>
                </a:solidFill>
              </a:rPr>
              <a:t>Hello World</a:t>
            </a:r>
            <a:r>
              <a:rPr lang="en-IN" sz="4800" dirty="0" smtClean="0"/>
              <a:t>”</a:t>
            </a:r>
            <a:r>
              <a:rPr lang="en-IN" sz="4800" dirty="0" smtClean="0">
                <a:solidFill>
                  <a:schemeClr val="accent6"/>
                </a:solidFill>
              </a:rPr>
              <a:t>)</a:t>
            </a:r>
            <a:r>
              <a:rPr lang="en-IN" sz="4800" dirty="0" smtClean="0"/>
              <a:t>;</a:t>
            </a:r>
            <a:endParaRPr lang="en-IN" sz="4800" dirty="0"/>
          </a:p>
        </p:txBody>
      </p:sp>
      <p:sp>
        <p:nvSpPr>
          <p:cNvPr id="19" name="Right Brace 18"/>
          <p:cNvSpPr/>
          <p:nvPr/>
        </p:nvSpPr>
        <p:spPr>
          <a:xfrm rot="16200000">
            <a:off x="2653228" y="2978510"/>
            <a:ext cx="260059" cy="1820891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ight Brace 19"/>
          <p:cNvSpPr/>
          <p:nvPr/>
        </p:nvSpPr>
        <p:spPr>
          <a:xfrm rot="16200000">
            <a:off x="5542287" y="3084811"/>
            <a:ext cx="260059" cy="1602777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ight Brace 20"/>
          <p:cNvSpPr/>
          <p:nvPr/>
        </p:nvSpPr>
        <p:spPr>
          <a:xfrm rot="5400000">
            <a:off x="4152285" y="4122157"/>
            <a:ext cx="260059" cy="1177226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ight Brace 21"/>
          <p:cNvSpPr/>
          <p:nvPr/>
        </p:nvSpPr>
        <p:spPr>
          <a:xfrm rot="5400000">
            <a:off x="8363823" y="3180744"/>
            <a:ext cx="260059" cy="3045204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/>
          <p:cNvSpPr txBox="1"/>
          <p:nvPr/>
        </p:nvSpPr>
        <p:spPr>
          <a:xfrm>
            <a:off x="3523376" y="4873885"/>
            <a:ext cx="1848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It’s an instance(object) of PrintStream.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1761687" y="2663502"/>
            <a:ext cx="2190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System is predefined final class in the java.lang package 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4870928" y="2755654"/>
            <a:ext cx="23984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</a:t>
            </a:r>
            <a:r>
              <a:rPr lang="en-IN" dirty="0" smtClean="0"/>
              <a:t>rintln() </a:t>
            </a:r>
            <a:r>
              <a:rPr lang="en-IN" dirty="0"/>
              <a:t>is a </a:t>
            </a:r>
            <a:r>
              <a:rPr lang="en-IN" dirty="0" smtClean="0"/>
              <a:t>method, prints the message in the console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7294641" y="4846652"/>
            <a:ext cx="23984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String message that shown on console(</a:t>
            </a:r>
            <a:r>
              <a:rPr lang="en-IN" dirty="0" err="1" smtClean="0"/>
              <a:t>prameters</a:t>
            </a:r>
            <a:r>
              <a:rPr lang="en-IN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509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7" grpId="0"/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80D157D-AE29-FD38-635E-EEB66E9AC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337" y="2341708"/>
            <a:ext cx="4610100" cy="28289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A40473-FE4B-03E1-1687-FDB3DFA41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en-US" sz="5400" dirty="0"/>
              <a:t>Compiling and Executing a Java Program</a:t>
            </a:r>
            <a:endParaRPr lang="en-US" sz="54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D490AE3-C19B-2B6A-4D4E-46E7D1C957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7034807"/>
              </p:ext>
            </p:extLst>
          </p:nvPr>
        </p:nvGraphicFramePr>
        <p:xfrm>
          <a:off x="669036" y="1722944"/>
          <a:ext cx="10853928" cy="332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F760D-C47B-45D0-3FD9-CEB743387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by: HackifyTech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CF85A57-2D17-44DF-CB1E-DC2774E41886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49" y="2083097"/>
            <a:ext cx="11507660" cy="438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8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80D157D-AE29-FD38-635E-EEB66E9AC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337" y="2341708"/>
            <a:ext cx="4610100" cy="28289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A40473-FE4B-03E1-1687-FDB3DFA41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5400" dirty="0" smtClean="0"/>
              <a:t>Eclipse installation</a:t>
            </a:r>
            <a:endParaRPr lang="en-US" sz="54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D490AE3-C19B-2B6A-4D4E-46E7D1C957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7034807"/>
              </p:ext>
            </p:extLst>
          </p:nvPr>
        </p:nvGraphicFramePr>
        <p:xfrm>
          <a:off x="669036" y="1722944"/>
          <a:ext cx="10853928" cy="332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F760D-C47B-45D0-3FD9-CEB743387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by: HackifyTech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6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80D157D-AE29-FD38-635E-EEB66E9AC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337" y="2341708"/>
            <a:ext cx="4610100" cy="28289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A40473-FE4B-03E1-1687-FDB3DFA41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5400" dirty="0" smtClean="0"/>
              <a:t>Eclipse installation</a:t>
            </a:r>
            <a:endParaRPr lang="en-US" sz="54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D490AE3-C19B-2B6A-4D4E-46E7D1C957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7034807"/>
              </p:ext>
            </p:extLst>
          </p:nvPr>
        </p:nvGraphicFramePr>
        <p:xfrm>
          <a:off x="669036" y="1722944"/>
          <a:ext cx="10853928" cy="332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F760D-C47B-45D0-3FD9-CEB743387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by: HackifyTech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727F9E-A078-7DFA-E921-AD3FDA686CF0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36" y="2083096"/>
            <a:ext cx="10419080" cy="398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54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80D157D-AE29-FD38-635E-EEB66E9AC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950" y="2014537"/>
            <a:ext cx="4610100" cy="28289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A40473-FE4B-03E1-1687-FDB3DFA41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smtClean="0"/>
              <a:t>What is java?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E7413-1743-6276-C3B7-9B5D18C9F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3470"/>
            <a:ext cx="10515600" cy="3937874"/>
          </a:xfrm>
        </p:spPr>
        <p:txBody>
          <a:bodyPr>
            <a:normAutofit fontScale="92500"/>
          </a:bodyPr>
          <a:lstStyle/>
          <a:p>
            <a:r>
              <a:rPr lang="en-IN" sz="2400" dirty="0">
                <a:solidFill>
                  <a:srgbClr val="000000"/>
                </a:solidFill>
                <a:latin typeface="inter-regular"/>
              </a:rPr>
              <a:t>It is an object-oriented language similar to C++, but with advanced and simplified features. This language is free to access and can run on all platforms.</a:t>
            </a:r>
          </a:p>
          <a:p>
            <a:r>
              <a:rPr lang="en-IN" sz="2400" dirty="0">
                <a:solidFill>
                  <a:srgbClr val="000000"/>
                </a:solidFill>
                <a:latin typeface="inter-regular"/>
              </a:rPr>
              <a:t>It is owned by Oracle, and more than 3 billion.</a:t>
            </a:r>
          </a:p>
          <a:p>
            <a:r>
              <a:rPr lang="en-IN" sz="2400" dirty="0">
                <a:solidFill>
                  <a:srgbClr val="333333"/>
                </a:solidFill>
                <a:latin typeface="inter-regular"/>
              </a:rPr>
              <a:t>Java is a high level, robust, object-oriented and secure programming language.</a:t>
            </a:r>
          </a:p>
          <a:p>
            <a:pPr marL="0" indent="0" algn="just">
              <a:buNone/>
            </a:pPr>
            <a:r>
              <a:rPr lang="en-IN" sz="2400" dirty="0">
                <a:solidFill>
                  <a:srgbClr val="4A4A4A"/>
                </a:solidFill>
                <a:latin typeface="Open Sans" panose="020B0606030504020204" pitchFamily="34" charset="0"/>
              </a:rPr>
              <a:t>Java is: –</a:t>
            </a:r>
          </a:p>
          <a:p>
            <a:pPr algn="just"/>
            <a:r>
              <a:rPr lang="en-IN" sz="2400" b="1" dirty="0">
                <a:solidFill>
                  <a:srgbClr val="4A4A4A"/>
                </a:solidFill>
                <a:latin typeface="Open Sans" panose="020B0606030504020204" pitchFamily="34" charset="0"/>
              </a:rPr>
              <a:t>Concurrent</a:t>
            </a:r>
            <a:r>
              <a:rPr lang="en-IN" sz="2400" dirty="0">
                <a:solidFill>
                  <a:srgbClr val="4A4A4A"/>
                </a:solidFill>
                <a:latin typeface="Open Sans" panose="020B0606030504020204" pitchFamily="34" charset="0"/>
              </a:rPr>
              <a:t> where you can execute many statements instead of sequentially executing it.</a:t>
            </a:r>
          </a:p>
          <a:p>
            <a:pPr algn="just"/>
            <a:r>
              <a:rPr lang="en-IN" sz="2400" b="1" dirty="0">
                <a:solidFill>
                  <a:srgbClr val="4A4A4A"/>
                </a:solidFill>
                <a:latin typeface="Open Sans" panose="020B0606030504020204" pitchFamily="34" charset="0"/>
              </a:rPr>
              <a:t>Class-based</a:t>
            </a:r>
            <a:r>
              <a:rPr lang="en-IN" sz="2400" dirty="0">
                <a:solidFill>
                  <a:srgbClr val="4A4A4A"/>
                </a:solidFill>
                <a:latin typeface="Open Sans" panose="020B0606030504020204" pitchFamily="34" charset="0"/>
              </a:rPr>
              <a:t> and an </a:t>
            </a:r>
            <a:r>
              <a:rPr lang="en-IN" sz="2400" b="1" dirty="0">
                <a:solidFill>
                  <a:srgbClr val="4A4A4A"/>
                </a:solidFill>
                <a:latin typeface="Open Sans" panose="020B0606030504020204" pitchFamily="34" charset="0"/>
              </a:rPr>
              <a:t>object-oriented</a:t>
            </a:r>
            <a:r>
              <a:rPr lang="en-IN" sz="2400" dirty="0">
                <a:solidFill>
                  <a:srgbClr val="4A4A4A"/>
                </a:solidFill>
                <a:latin typeface="Open Sans" panose="020B0606030504020204" pitchFamily="34" charset="0"/>
              </a:rPr>
              <a:t> programming language.</a:t>
            </a:r>
          </a:p>
          <a:p>
            <a:pPr algn="just"/>
            <a:r>
              <a:rPr lang="en-IN" sz="2400" b="1" dirty="0">
                <a:solidFill>
                  <a:srgbClr val="4A4A4A"/>
                </a:solidFill>
                <a:latin typeface="Open Sans" panose="020B0606030504020204" pitchFamily="34" charset="0"/>
              </a:rPr>
              <a:t>Independent</a:t>
            </a:r>
            <a:r>
              <a:rPr lang="en-IN" sz="2400" dirty="0">
                <a:solidFill>
                  <a:srgbClr val="4A4A4A"/>
                </a:solidFill>
                <a:latin typeface="Open Sans" panose="020B0606030504020204" pitchFamily="34" charset="0"/>
              </a:rPr>
              <a:t> programming language that follows the logic of “</a:t>
            </a:r>
            <a:r>
              <a:rPr lang="en-IN" sz="2400" b="1" dirty="0">
                <a:solidFill>
                  <a:srgbClr val="4A4A4A"/>
                </a:solidFill>
                <a:latin typeface="Open Sans" panose="020B0606030504020204" pitchFamily="34" charset="0"/>
              </a:rPr>
              <a:t>Write once, Run anywhere</a:t>
            </a:r>
            <a:r>
              <a:rPr lang="en-IN" sz="2400" dirty="0">
                <a:solidFill>
                  <a:srgbClr val="4A4A4A"/>
                </a:solidFill>
                <a:latin typeface="Open Sans" panose="020B0606030504020204" pitchFamily="34" charset="0"/>
              </a:rPr>
              <a:t>” i.e. the compiled code can run on all platforms which supports java.</a:t>
            </a:r>
          </a:p>
          <a:p>
            <a:endParaRPr lang="en-IN" sz="2400" dirty="0">
              <a:solidFill>
                <a:srgbClr val="000000"/>
              </a:solidFill>
              <a:latin typeface="inter-regular"/>
            </a:endParaRPr>
          </a:p>
          <a:p>
            <a:endParaRPr lang="en-US" sz="24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D490AE3-C19B-2B6A-4D4E-46E7D1C957D8}"/>
              </a:ext>
            </a:extLst>
          </p:cNvPr>
          <p:cNvGraphicFramePr/>
          <p:nvPr/>
        </p:nvGraphicFramePr>
        <p:xfrm>
          <a:off x="669036" y="1722944"/>
          <a:ext cx="10853928" cy="332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F760D-C47B-45D0-3FD9-CEB743387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by: HackifyTech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0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80D157D-AE29-FD38-635E-EEB66E9AC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950" y="2014537"/>
            <a:ext cx="4610100" cy="28289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A40473-FE4B-03E1-1687-FDB3DFA41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smtClean="0"/>
              <a:t>Why to use java?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E7413-1743-6276-C3B7-9B5D18C9F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3470"/>
            <a:ext cx="10515600" cy="3937874"/>
          </a:xfrm>
        </p:spPr>
        <p:txBody>
          <a:bodyPr>
            <a:normAutofit lnSpcReduction="10000"/>
          </a:bodyPr>
          <a:lstStyle/>
          <a:p>
            <a:r>
              <a:rPr lang="en-IN" sz="2400" dirty="0">
                <a:solidFill>
                  <a:srgbClr val="000000"/>
                </a:solidFill>
                <a:latin typeface="Verdana" panose="020B0604030504040204" pitchFamily="34" charset="0"/>
              </a:rPr>
              <a:t>Java works on different platforms (Windows, Mac, Linux, Raspberry Pi, etc.)</a:t>
            </a:r>
          </a:p>
          <a:p>
            <a:r>
              <a:rPr lang="en-IN" sz="2400" dirty="0">
                <a:solidFill>
                  <a:srgbClr val="000000"/>
                </a:solidFill>
                <a:latin typeface="Verdana" panose="020B0604030504040204" pitchFamily="34" charset="0"/>
              </a:rPr>
              <a:t>It is one of the most popular programming language in the world</a:t>
            </a:r>
          </a:p>
          <a:p>
            <a:r>
              <a:rPr lang="en-IN" sz="2400" dirty="0">
                <a:solidFill>
                  <a:srgbClr val="000000"/>
                </a:solidFill>
                <a:latin typeface="Verdana" panose="020B0604030504040204" pitchFamily="34" charset="0"/>
              </a:rPr>
              <a:t>It has a large demand in the current job market</a:t>
            </a:r>
          </a:p>
          <a:p>
            <a:r>
              <a:rPr lang="en-IN" sz="2400" dirty="0">
                <a:solidFill>
                  <a:srgbClr val="000000"/>
                </a:solidFill>
                <a:latin typeface="Verdana" panose="020B0604030504040204" pitchFamily="34" charset="0"/>
              </a:rPr>
              <a:t>It is easy to learn and simple to use</a:t>
            </a:r>
          </a:p>
          <a:p>
            <a:r>
              <a:rPr lang="en-IN" sz="2400" dirty="0">
                <a:solidFill>
                  <a:srgbClr val="000000"/>
                </a:solidFill>
                <a:latin typeface="Verdana" panose="020B0604030504040204" pitchFamily="34" charset="0"/>
              </a:rPr>
              <a:t>It is open-source and free</a:t>
            </a:r>
          </a:p>
          <a:p>
            <a:r>
              <a:rPr lang="en-IN" sz="2400" dirty="0">
                <a:solidFill>
                  <a:srgbClr val="000000"/>
                </a:solidFill>
                <a:latin typeface="Verdana" panose="020B0604030504040204" pitchFamily="34" charset="0"/>
              </a:rPr>
              <a:t>It is secure, fast and powerful</a:t>
            </a:r>
          </a:p>
          <a:p>
            <a:r>
              <a:rPr lang="en-IN" sz="2400" dirty="0">
                <a:solidFill>
                  <a:srgbClr val="000000"/>
                </a:solidFill>
                <a:latin typeface="Verdana" panose="020B0604030504040204" pitchFamily="34" charset="0"/>
              </a:rPr>
              <a:t>It has a huge community support (tens of millions of developers)</a:t>
            </a:r>
          </a:p>
          <a:p>
            <a:r>
              <a:rPr lang="en-IN" sz="2400" dirty="0">
                <a:solidFill>
                  <a:srgbClr val="000000"/>
                </a:solidFill>
                <a:latin typeface="Verdana" panose="020B0604030504040204" pitchFamily="34" charset="0"/>
              </a:rPr>
              <a:t>Java is an object oriented language which gives a clear structure to programs and allows code to be reused.</a:t>
            </a:r>
            <a:endParaRPr lang="en-IN" sz="2200" dirty="0"/>
          </a:p>
          <a:p>
            <a:endParaRPr lang="en-US" sz="24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D490AE3-C19B-2B6A-4D4E-46E7D1C957D8}"/>
              </a:ext>
            </a:extLst>
          </p:cNvPr>
          <p:cNvGraphicFramePr/>
          <p:nvPr/>
        </p:nvGraphicFramePr>
        <p:xfrm>
          <a:off x="669036" y="1722944"/>
          <a:ext cx="10853928" cy="332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F760D-C47B-45D0-3FD9-CEB743387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by: HackifyTech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9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80D157D-AE29-FD38-635E-EEB66E9AC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337" y="2341708"/>
            <a:ext cx="4610100" cy="28289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A40473-FE4B-03E1-1687-FDB3DFA41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dirty="0"/>
              <a:t>When Use Java? (Applications)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E7413-1743-6276-C3B7-9B5D18C9F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3470"/>
            <a:ext cx="3993859" cy="3937874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IN" sz="2400" dirty="0">
                <a:latin typeface="inter-regular"/>
              </a:rPr>
              <a:t>Desktop Applications.</a:t>
            </a:r>
          </a:p>
          <a:p>
            <a:pPr>
              <a:buFont typeface="+mj-lt"/>
              <a:buAutoNum type="arabicPeriod"/>
            </a:pPr>
            <a:r>
              <a:rPr lang="en-IN" sz="2400" dirty="0">
                <a:latin typeface="inter-regular"/>
              </a:rPr>
              <a:t>Web Applications.</a:t>
            </a:r>
          </a:p>
          <a:p>
            <a:pPr>
              <a:buFont typeface="+mj-lt"/>
              <a:buAutoNum type="arabicPeriod"/>
            </a:pPr>
            <a:r>
              <a:rPr lang="en-IN" sz="2400" dirty="0">
                <a:latin typeface="inter-regular"/>
              </a:rPr>
              <a:t>Enterprise Applications.</a:t>
            </a:r>
          </a:p>
          <a:p>
            <a:pPr>
              <a:buFont typeface="+mj-lt"/>
              <a:buAutoNum type="arabicPeriod"/>
            </a:pPr>
            <a:r>
              <a:rPr lang="en-IN" sz="2400" dirty="0">
                <a:latin typeface="inter-regular"/>
              </a:rPr>
              <a:t>Mobile.</a:t>
            </a:r>
          </a:p>
          <a:p>
            <a:pPr>
              <a:buFont typeface="+mj-lt"/>
              <a:buAutoNum type="arabicPeriod"/>
            </a:pPr>
            <a:r>
              <a:rPr lang="en-IN" sz="2400" dirty="0">
                <a:latin typeface="inter-regular"/>
              </a:rPr>
              <a:t>Embedded System.</a:t>
            </a:r>
          </a:p>
          <a:p>
            <a:pPr>
              <a:buFont typeface="+mj-lt"/>
              <a:buAutoNum type="arabicPeriod"/>
            </a:pPr>
            <a:r>
              <a:rPr lang="en-IN" sz="2400" dirty="0">
                <a:latin typeface="inter-regular"/>
              </a:rPr>
              <a:t>Smart Card.</a:t>
            </a:r>
          </a:p>
          <a:p>
            <a:pPr>
              <a:buFont typeface="+mj-lt"/>
              <a:buAutoNum type="arabicPeriod"/>
            </a:pPr>
            <a:r>
              <a:rPr lang="en-IN" sz="2400" dirty="0">
                <a:latin typeface="inter-regular"/>
              </a:rPr>
              <a:t>Robotics.</a:t>
            </a:r>
          </a:p>
          <a:p>
            <a:pPr>
              <a:buFont typeface="+mj-lt"/>
              <a:buAutoNum type="arabicPeriod"/>
            </a:pPr>
            <a:r>
              <a:rPr lang="en-IN" sz="2400" dirty="0">
                <a:latin typeface="inter-regular"/>
              </a:rPr>
              <a:t>Games, etc.</a:t>
            </a:r>
          </a:p>
          <a:p>
            <a:endParaRPr lang="en-IN" sz="2400" dirty="0">
              <a:latin typeface="inter-regular"/>
            </a:endParaRPr>
          </a:p>
          <a:p>
            <a:endParaRPr lang="en-US" sz="24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D490AE3-C19B-2B6A-4D4E-46E7D1C957D8}"/>
              </a:ext>
            </a:extLst>
          </p:cNvPr>
          <p:cNvGraphicFramePr/>
          <p:nvPr/>
        </p:nvGraphicFramePr>
        <p:xfrm>
          <a:off x="669036" y="1722944"/>
          <a:ext cx="10853928" cy="332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F760D-C47B-45D0-3FD9-CEB743387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by: HackifyTech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D862DE-6814-5250-18A7-797817E1C38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-10569" r="10569"/>
          <a:stretch/>
        </p:blipFill>
        <p:spPr>
          <a:xfrm>
            <a:off x="5539168" y="2144765"/>
            <a:ext cx="5601412" cy="439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11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80D157D-AE29-FD38-635E-EEB66E9AC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337" y="2341708"/>
            <a:ext cx="4610100" cy="28289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A40473-FE4B-03E1-1687-FDB3DFA41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smtClean="0"/>
              <a:t>History of Java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E7413-1743-6276-C3B7-9B5D18C9F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2791" y="2418476"/>
            <a:ext cx="7080173" cy="3937874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Verdana" panose="020B0604030504040204" pitchFamily="34" charset="0"/>
              </a:rPr>
              <a:t>Java was created at Sun Microsystems</a:t>
            </a:r>
            <a:endParaRPr lang="en-IN" sz="2400" dirty="0">
              <a:latin typeface="Verdana" panose="020B0604030504040204" pitchFamily="34" charset="0"/>
              <a:hlinkClick r:id="rId3">
                <a:extLst>
                  <a:ext uri="{A12FA001-AC4F-418D-AE19-62706E023703}">
                    <ahyp:hlinkClr xmlns:lc="http://schemas.openxmlformats.org/drawingml/2006/lockedCanvas" xmlns:ahyp="http://schemas.microsoft.com/office/drawing/2018/hyperlinkcolor" xmlns="" val="tx"/>
                  </a:ext>
                </a:extLst>
              </a:hlinkClick>
            </a:endParaRPr>
          </a:p>
          <a:p>
            <a:r>
              <a:rPr lang="en-IN" sz="2400" dirty="0">
                <a:latin typeface="Verdana" panose="020B0604030504040204" pitchFamily="34" charset="0"/>
              </a:rPr>
              <a:t>Java was developed by James Gosling, who is known as the father of Java, in 1995. </a:t>
            </a:r>
          </a:p>
          <a:p>
            <a:r>
              <a:rPr lang="en-IN" sz="2400" dirty="0">
                <a:latin typeface="Verdana" panose="020B0604030504040204" pitchFamily="34" charset="0"/>
              </a:rPr>
              <a:t>Initially it was designed for small, </a:t>
            </a:r>
            <a:r>
              <a:rPr lang="en-US" sz="2400" dirty="0">
                <a:latin typeface="Verdana" panose="020B0604030504040204" pitchFamily="34" charset="0"/>
              </a:rPr>
              <a:t>embedded systems</a:t>
            </a:r>
            <a:r>
              <a:rPr lang="en-IN" sz="2400" dirty="0">
                <a:latin typeface="Verdana" panose="020B0604030504040204" pitchFamily="34" charset="0"/>
              </a:rPr>
              <a:t> in electronic appliances like set-top boxes.</a:t>
            </a:r>
          </a:p>
          <a:p>
            <a:r>
              <a:rPr lang="en-IN" sz="2400" dirty="0">
                <a:latin typeface="Verdana" panose="020B0604030504040204" pitchFamily="34" charset="0"/>
              </a:rPr>
              <a:t>The latest version of Java is Java </a:t>
            </a:r>
            <a:r>
              <a:rPr lang="en-IN" sz="2400" dirty="0" smtClean="0">
                <a:latin typeface="Verdana" panose="020B0604030504040204" pitchFamily="34" charset="0"/>
              </a:rPr>
              <a:t>22 </a:t>
            </a:r>
            <a:r>
              <a:rPr lang="en-IN" sz="2400" dirty="0">
                <a:latin typeface="Verdana" panose="020B0604030504040204" pitchFamily="34" charset="0"/>
              </a:rPr>
              <a:t>or JDK </a:t>
            </a:r>
            <a:r>
              <a:rPr lang="en-IN" sz="2400" dirty="0" smtClean="0">
                <a:latin typeface="Verdana" panose="020B0604030504040204" pitchFamily="34" charset="0"/>
              </a:rPr>
              <a:t>22</a:t>
            </a:r>
            <a:r>
              <a:rPr lang="en-IN" sz="2400" dirty="0">
                <a:latin typeface="Verdana" panose="020B0604030504040204" pitchFamily="34" charset="0"/>
              </a:rPr>
              <a:t> 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D490AE3-C19B-2B6A-4D4E-46E7D1C957D8}"/>
              </a:ext>
            </a:extLst>
          </p:cNvPr>
          <p:cNvGraphicFramePr/>
          <p:nvPr/>
        </p:nvGraphicFramePr>
        <p:xfrm>
          <a:off x="669036" y="1722944"/>
          <a:ext cx="10853928" cy="332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F760D-C47B-45D0-3FD9-CEB743387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by: HackifyTech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chool of Information Science - Hall of Fame">
            <a:extLst>
              <a:ext uri="{FF2B5EF4-FFF2-40B4-BE49-F238E27FC236}">
                <a16:creationId xmlns:a16="http://schemas.microsoft.com/office/drawing/2014/main" id="{725D9C5A-2A49-28C1-65BC-CC19864D1F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27"/>
          <a:stretch/>
        </p:blipFill>
        <p:spPr bwMode="auto">
          <a:xfrm>
            <a:off x="669036" y="2055813"/>
            <a:ext cx="3727174" cy="4802187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53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80D157D-AE29-FD38-635E-EEB66E9AC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337" y="2341708"/>
            <a:ext cx="4610100" cy="28289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A40473-FE4B-03E1-1687-FDB3DFA41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smtClean="0"/>
              <a:t>Features of java</a:t>
            </a:r>
            <a:endParaRPr lang="en-US" sz="54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D490AE3-C19B-2B6A-4D4E-46E7D1C957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7034807"/>
              </p:ext>
            </p:extLst>
          </p:nvPr>
        </p:nvGraphicFramePr>
        <p:xfrm>
          <a:off x="669036" y="1722944"/>
          <a:ext cx="10853928" cy="332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F760D-C47B-45D0-3FD9-CEB743387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by: HackifyTech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D00DAFFC-CB37-8307-B389-A4684DEBEE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248010"/>
              </p:ext>
            </p:extLst>
          </p:nvPr>
        </p:nvGraphicFramePr>
        <p:xfrm>
          <a:off x="838200" y="2876405"/>
          <a:ext cx="10239375" cy="3071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" name="Rectangle 6"/>
          <p:cNvSpPr/>
          <p:nvPr/>
        </p:nvSpPr>
        <p:spPr>
          <a:xfrm>
            <a:off x="838200" y="2175885"/>
            <a:ext cx="1311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Simple</a:t>
            </a:r>
          </a:p>
        </p:txBody>
      </p:sp>
    </p:spTree>
    <p:extLst>
      <p:ext uri="{BB962C8B-B14F-4D97-AF65-F5344CB8AC3E}">
        <p14:creationId xmlns:p14="http://schemas.microsoft.com/office/powerpoint/2010/main" val="244244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80D157D-AE29-FD38-635E-EEB66E9AC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337" y="2341708"/>
            <a:ext cx="4610100" cy="28289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A40473-FE4B-03E1-1687-FDB3DFA41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smtClean="0"/>
              <a:t>Features of Java</a:t>
            </a:r>
            <a:endParaRPr lang="en-US" sz="54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D490AE3-C19B-2B6A-4D4E-46E7D1C957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7034807"/>
              </p:ext>
            </p:extLst>
          </p:nvPr>
        </p:nvGraphicFramePr>
        <p:xfrm>
          <a:off x="669036" y="1722944"/>
          <a:ext cx="10853928" cy="332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F760D-C47B-45D0-3FD9-CEB743387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by: HackifyTech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Object in Java | Class in Java - javatpoint">
            <a:extLst>
              <a:ext uri="{FF2B5EF4-FFF2-40B4-BE49-F238E27FC236}">
                <a16:creationId xmlns:a16="http://schemas.microsoft.com/office/drawing/2014/main" id="{7140E907-BB68-8E13-5CFD-08854CE1F5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1058"/>
          <a:stretch/>
        </p:blipFill>
        <p:spPr bwMode="auto">
          <a:xfrm>
            <a:off x="7113981" y="2083096"/>
            <a:ext cx="4408983" cy="427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BA614C6-0A4F-D399-53EA-C15CD5080BDE}"/>
              </a:ext>
            </a:extLst>
          </p:cNvPr>
          <p:cNvSpPr>
            <a:spLocks noGrp="1"/>
          </p:cNvSpPr>
          <p:nvPr/>
        </p:nvSpPr>
        <p:spPr>
          <a:xfrm>
            <a:off x="669036" y="2339945"/>
            <a:ext cx="4559425" cy="3281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Object-Oriented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IN" sz="2000" b="0" i="0" dirty="0">
                <a:effectLst/>
                <a:latin typeface="inter-regular"/>
              </a:rPr>
              <a:t>Everything in Java is an object. </a:t>
            </a:r>
            <a:endParaRPr lang="en-IN" sz="2000" dirty="0">
              <a:latin typeface="inter-regular"/>
            </a:endParaRPr>
          </a:p>
          <a:p>
            <a:r>
              <a:rPr lang="en-IN" sz="2000" b="0" i="0" dirty="0">
                <a:effectLst/>
                <a:latin typeface="inter-regular"/>
              </a:rPr>
              <a:t>Object-oriented means we organize our software as a combination of different types of objects that incorporate both data and behaviour.</a:t>
            </a:r>
          </a:p>
          <a:p>
            <a:r>
              <a:rPr lang="en-IN" sz="2100" dirty="0"/>
              <a:t>simplifies software development and maintenance </a:t>
            </a:r>
          </a:p>
        </p:txBody>
      </p:sp>
    </p:spTree>
    <p:extLst>
      <p:ext uri="{BB962C8B-B14F-4D97-AF65-F5344CB8AC3E}">
        <p14:creationId xmlns:p14="http://schemas.microsoft.com/office/powerpoint/2010/main" val="274664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80D157D-AE29-FD38-635E-EEB66E9AC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337" y="2341708"/>
            <a:ext cx="4610100" cy="28289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A40473-FE4B-03E1-1687-FDB3DFA41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smtClean="0"/>
              <a:t>Features of Java</a:t>
            </a:r>
            <a:endParaRPr lang="en-US" sz="54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D490AE3-C19B-2B6A-4D4E-46E7D1C957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7034807"/>
              </p:ext>
            </p:extLst>
          </p:nvPr>
        </p:nvGraphicFramePr>
        <p:xfrm>
          <a:off x="669036" y="1722944"/>
          <a:ext cx="10853928" cy="332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F760D-C47B-45D0-3FD9-CEB743387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436" y="6255134"/>
            <a:ext cx="4114800" cy="365125"/>
          </a:xfrm>
        </p:spPr>
        <p:txBody>
          <a:bodyPr/>
          <a:lstStyle/>
          <a:p>
            <a:r>
              <a:rPr lang="en-US" dirty="0"/>
              <a:t>Created by: </a:t>
            </a:r>
            <a:r>
              <a:rPr lang="en-US" dirty="0" err="1"/>
              <a:t>HackifyTech</a:t>
            </a:r>
            <a:endParaRPr lang="en-US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CB28A17-81B8-B8B7-D4B7-BEF4F26376C9}"/>
              </a:ext>
            </a:extLst>
          </p:cNvPr>
          <p:cNvSpPr>
            <a:spLocks noGrp="1"/>
          </p:cNvSpPr>
          <p:nvPr/>
        </p:nvSpPr>
        <p:spPr>
          <a:xfrm>
            <a:off x="669036" y="2290005"/>
            <a:ext cx="11215624" cy="124157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3500" dirty="0"/>
              <a:t>Platform Independent</a:t>
            </a:r>
          </a:p>
          <a:p>
            <a:r>
              <a:rPr lang="en-IN" sz="1700" b="0" i="0" dirty="0">
                <a:effectLst/>
                <a:latin typeface="inter-regular"/>
              </a:rPr>
              <a:t>A platform is the hardware or software environment in which a program runs.</a:t>
            </a:r>
          </a:p>
          <a:p>
            <a:r>
              <a:rPr lang="en-IN" sz="1700" b="1" dirty="0">
                <a:latin typeface="inter-regular"/>
              </a:rPr>
              <a:t>How java is independent:</a:t>
            </a:r>
            <a:r>
              <a:rPr lang="en-IN" sz="1700" dirty="0">
                <a:latin typeface="inter-regular"/>
              </a:rPr>
              <a:t> </a:t>
            </a:r>
            <a:r>
              <a:rPr lang="en-IN" sz="1700" b="0" i="0" dirty="0">
                <a:effectLst/>
                <a:latin typeface="inter-regular"/>
              </a:rPr>
              <a:t>Java code is compiled by the compiler and converted into bytecode. This bytecode is a platform-independent code because it can be run on multiple platforms, i.e., Write Once and Run Anywhere (WORA).</a:t>
            </a:r>
            <a:endParaRPr lang="en-IN" sz="1700" dirty="0"/>
          </a:p>
        </p:txBody>
      </p:sp>
      <p:sp>
        <p:nvSpPr>
          <p:cNvPr id="3" name="Rounded Rectangle 2"/>
          <p:cNvSpPr/>
          <p:nvPr/>
        </p:nvSpPr>
        <p:spPr>
          <a:xfrm>
            <a:off x="790464" y="4936423"/>
            <a:ext cx="1644242" cy="67950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Java code (.java)</a:t>
            </a:r>
            <a:endParaRPr lang="en-IN" dirty="0"/>
          </a:p>
        </p:txBody>
      </p:sp>
      <p:cxnSp>
        <p:nvCxnSpPr>
          <p:cNvPr id="7" name="Straight Arrow Connector 6"/>
          <p:cNvCxnSpPr>
            <a:stCxn id="3" idx="3"/>
          </p:cNvCxnSpPr>
          <p:nvPr/>
        </p:nvCxnSpPr>
        <p:spPr>
          <a:xfrm flipV="1">
            <a:off x="2434706" y="5271983"/>
            <a:ext cx="1039361" cy="4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470035" y="4878829"/>
            <a:ext cx="1308292" cy="73501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err="1" smtClean="0"/>
              <a:t>Javac</a:t>
            </a:r>
            <a:r>
              <a:rPr lang="en-IN" sz="1600" dirty="0" smtClean="0"/>
              <a:t> compiler</a:t>
            </a:r>
            <a:endParaRPr lang="en-IN" sz="1600" dirty="0"/>
          </a:p>
        </p:txBody>
      </p:sp>
      <p:sp>
        <p:nvSpPr>
          <p:cNvPr id="21" name="Rounded Rectangle 20"/>
          <p:cNvSpPr/>
          <p:nvPr/>
        </p:nvSpPr>
        <p:spPr>
          <a:xfrm>
            <a:off x="5613831" y="4896565"/>
            <a:ext cx="1644242" cy="67950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Byte code (.class)</a:t>
            </a:r>
            <a:endParaRPr lang="en-IN" dirty="0"/>
          </a:p>
        </p:txBody>
      </p:sp>
      <p:sp>
        <p:nvSpPr>
          <p:cNvPr id="22" name="Oval 21"/>
          <p:cNvSpPr/>
          <p:nvPr/>
        </p:nvSpPr>
        <p:spPr>
          <a:xfrm>
            <a:off x="7726893" y="4859315"/>
            <a:ext cx="1308292" cy="73501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JVM</a:t>
            </a:r>
            <a:endParaRPr lang="en-IN" dirty="0"/>
          </a:p>
        </p:txBody>
      </p:sp>
      <p:cxnSp>
        <p:nvCxnSpPr>
          <p:cNvPr id="23" name="Straight Arrow Connector 22"/>
          <p:cNvCxnSpPr>
            <a:stCxn id="14" idx="6"/>
            <a:endCxn id="21" idx="1"/>
          </p:cNvCxnSpPr>
          <p:nvPr/>
        </p:nvCxnSpPr>
        <p:spPr>
          <a:xfrm flipV="1">
            <a:off x="4778327" y="5236320"/>
            <a:ext cx="835504" cy="10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3"/>
          </p:cNvCxnSpPr>
          <p:nvPr/>
        </p:nvCxnSpPr>
        <p:spPr>
          <a:xfrm flipV="1">
            <a:off x="7258073" y="5231310"/>
            <a:ext cx="483135" cy="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8954931" y="4361727"/>
            <a:ext cx="1068529" cy="1893407"/>
            <a:chOff x="8954931" y="4361727"/>
            <a:chExt cx="1068529" cy="1893407"/>
          </a:xfrm>
        </p:grpSpPr>
        <p:grpSp>
          <p:nvGrpSpPr>
            <p:cNvPr id="40" name="Group 39"/>
            <p:cNvGrpSpPr/>
            <p:nvPr/>
          </p:nvGrpSpPr>
          <p:grpSpPr>
            <a:xfrm>
              <a:off x="9061825" y="4361727"/>
              <a:ext cx="961635" cy="1893407"/>
              <a:chOff x="9230989" y="4462943"/>
              <a:chExt cx="961635" cy="1893407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 flipV="1">
                <a:off x="9230989" y="5328039"/>
                <a:ext cx="375622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9605395" y="4462943"/>
                <a:ext cx="0" cy="18934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9605395" y="4462943"/>
                <a:ext cx="5872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9597006" y="5328040"/>
                <a:ext cx="5872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9597006" y="6356350"/>
                <a:ext cx="5872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/>
            <p:cNvSpPr txBox="1"/>
            <p:nvPr/>
          </p:nvSpPr>
          <p:spPr>
            <a:xfrm>
              <a:off x="8954931" y="5040335"/>
              <a:ext cx="1055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bytecode</a:t>
              </a:r>
              <a:endParaRPr lang="en-IN" dirty="0"/>
            </a:p>
          </p:txBody>
        </p:sp>
      </p:grpSp>
      <p:pic>
        <p:nvPicPr>
          <p:cNvPr id="42" name="Picture 4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2873" y="3861984"/>
            <a:ext cx="1419423" cy="714475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669036" y="4608885"/>
            <a:ext cx="2017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Written in windows</a:t>
            </a:r>
            <a:endParaRPr lang="en-IN" dirty="0"/>
          </a:p>
        </p:txBody>
      </p:sp>
      <p:grpSp>
        <p:nvGrpSpPr>
          <p:cNvPr id="48" name="Group 47"/>
          <p:cNvGrpSpPr/>
          <p:nvPr/>
        </p:nvGrpSpPr>
        <p:grpSpPr>
          <a:xfrm>
            <a:off x="9482672" y="3885082"/>
            <a:ext cx="2729658" cy="965742"/>
            <a:chOff x="9482672" y="3885082"/>
            <a:chExt cx="2729658" cy="965742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018461" y="3885082"/>
              <a:ext cx="1335204" cy="672083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9482672" y="4481492"/>
              <a:ext cx="27296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Can be executed in widows</a:t>
              </a:r>
              <a:endParaRPr lang="en-IN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9613785" y="4864379"/>
            <a:ext cx="2464906" cy="1003922"/>
            <a:chOff x="9613785" y="4864379"/>
            <a:chExt cx="2464906" cy="1003922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031867" y="4864379"/>
              <a:ext cx="1321797" cy="647940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9613785" y="5498969"/>
              <a:ext cx="2464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Can be executed in </a:t>
              </a:r>
              <a:r>
                <a:rPr lang="en-IN" dirty="0" err="1" smtClean="0"/>
                <a:t>linux</a:t>
              </a:r>
              <a:endParaRPr lang="en-IN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9526836" y="5902750"/>
            <a:ext cx="2331857" cy="1013879"/>
            <a:chOff x="9526836" y="5902750"/>
            <a:chExt cx="2331857" cy="1013879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091862" y="5902750"/>
              <a:ext cx="1261802" cy="660541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9526836" y="6547297"/>
              <a:ext cx="23318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Can be executed in IOS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1393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21" grpId="0" animBg="1"/>
      <p:bldP spid="22" grpId="0" animBg="1"/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80D157D-AE29-FD38-635E-EEB66E9AC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337" y="2341708"/>
            <a:ext cx="4610100" cy="28289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A40473-FE4B-03E1-1687-FDB3DFA41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smtClean="0"/>
              <a:t>Features of Java</a:t>
            </a:r>
            <a:endParaRPr lang="en-US" sz="54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D490AE3-C19B-2B6A-4D4E-46E7D1C957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7034807"/>
              </p:ext>
            </p:extLst>
          </p:nvPr>
        </p:nvGraphicFramePr>
        <p:xfrm>
          <a:off x="669036" y="1722944"/>
          <a:ext cx="10853928" cy="332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F760D-C47B-45D0-3FD9-CEB743387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by: HackifyTech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6" descr="Laptop Secure">
            <a:extLst>
              <a:ext uri="{FF2B5EF4-FFF2-40B4-BE49-F238E27FC236}">
                <a16:creationId xmlns:a16="http://schemas.microsoft.com/office/drawing/2014/main" id="{58237D2A-FF42-7682-206B-918B25B8E3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xmlns:lc="http://schemas.openxmlformats.org/drawingml/2006/lockedCanvas" r:embed="rId9"/>
              </a:ext>
            </a:extLst>
          </a:blip>
          <a:stretch>
            <a:fillRect/>
          </a:stretch>
        </p:blipFill>
        <p:spPr>
          <a:xfrm>
            <a:off x="7605042" y="1695661"/>
            <a:ext cx="2435663" cy="2435663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F6BCA3A-3E1A-6890-C207-236822E3D19D}"/>
              </a:ext>
            </a:extLst>
          </p:cNvPr>
          <p:cNvSpPr>
            <a:spLocks noGrp="1"/>
          </p:cNvSpPr>
          <p:nvPr/>
        </p:nvSpPr>
        <p:spPr>
          <a:xfrm>
            <a:off x="761465" y="2303899"/>
            <a:ext cx="7484364" cy="370941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Secure</a:t>
            </a:r>
          </a:p>
          <a:p>
            <a:r>
              <a:rPr lang="en-IN" sz="1700" dirty="0">
                <a:latin typeface="inter-regular"/>
              </a:rPr>
              <a:t>With Java, we can develop virus-free systems.</a:t>
            </a:r>
            <a:endParaRPr lang="en-US" sz="1700" dirty="0">
              <a:latin typeface="inter-regular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700" dirty="0">
                <a:latin typeface="inter-regular"/>
              </a:rPr>
              <a:t>Java Programs run inside a virtual machine sandbox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700" dirty="0">
                <a:latin typeface="inter-regular"/>
              </a:rPr>
              <a:t>All the code is converted in bytecode after compilation, which is not readable by a human</a:t>
            </a:r>
          </a:p>
          <a:p>
            <a:pPr marL="0" indent="0">
              <a:buNone/>
            </a:pPr>
            <a:endParaRPr lang="en-IN" sz="1700" b="1" dirty="0" smtClean="0">
              <a:latin typeface="inter-bold"/>
            </a:endParaRPr>
          </a:p>
          <a:p>
            <a:pPr marL="0" indent="0">
              <a:buNone/>
            </a:pPr>
            <a:r>
              <a:rPr lang="en-IN" sz="3200" dirty="0"/>
              <a:t>Robust</a:t>
            </a:r>
            <a:endParaRPr lang="en-IN" sz="3200" dirty="0"/>
          </a:p>
          <a:p>
            <a:r>
              <a:rPr lang="en-IN" sz="1700" b="0" i="0" dirty="0">
                <a:effectLst/>
                <a:latin typeface="inter-regular"/>
              </a:rPr>
              <a:t>Java provides automatic garbage collection</a:t>
            </a:r>
            <a:r>
              <a:rPr lang="en-IN" sz="1700" dirty="0">
                <a:latin typeface="erdana"/>
              </a:rPr>
              <a:t>.</a:t>
            </a:r>
          </a:p>
          <a:p>
            <a:r>
              <a:rPr lang="en-IN" sz="1700" dirty="0">
                <a:latin typeface="inter-regular"/>
              </a:rPr>
              <a:t>Java has a strong memory management system. It helps in eliminating error as it checks the code during compile and runtime.</a:t>
            </a:r>
          </a:p>
        </p:txBody>
      </p:sp>
      <p:pic>
        <p:nvPicPr>
          <p:cNvPr id="15" name="Picture 14" descr="Robust feature - edureka">
            <a:extLst>
              <a:ext uri="{FF2B5EF4-FFF2-40B4-BE49-F238E27FC236}">
                <a16:creationId xmlns:a16="http://schemas.microsoft.com/office/drawing/2014/main" id="{C5CB1B7E-F7DE-DF49-221C-4986EBF0F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052" y="4491487"/>
            <a:ext cx="2229988" cy="222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62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848</Words>
  <Application>Microsoft Office PowerPoint</Application>
  <PresentationFormat>Widescreen</PresentationFormat>
  <Paragraphs>196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Calibri</vt:lpstr>
      <vt:lpstr>Calibri Light</vt:lpstr>
      <vt:lpstr>erdana</vt:lpstr>
      <vt:lpstr>inter-bold</vt:lpstr>
      <vt:lpstr>inter-regular</vt:lpstr>
      <vt:lpstr>Open Sans</vt:lpstr>
      <vt:lpstr>poppins</vt:lpstr>
      <vt:lpstr>Verdana</vt:lpstr>
      <vt:lpstr>Wingdings</vt:lpstr>
      <vt:lpstr>Office Theme</vt:lpstr>
      <vt:lpstr>Java Introduction</vt:lpstr>
      <vt:lpstr>What is java?</vt:lpstr>
      <vt:lpstr>Why to use java?</vt:lpstr>
      <vt:lpstr>When Use Java? (Applications)</vt:lpstr>
      <vt:lpstr>History of Java</vt:lpstr>
      <vt:lpstr>Features of java</vt:lpstr>
      <vt:lpstr>Features of Java</vt:lpstr>
      <vt:lpstr>Features of Java</vt:lpstr>
      <vt:lpstr>Features of Java</vt:lpstr>
      <vt:lpstr>Features of Java</vt:lpstr>
      <vt:lpstr>Features of Java</vt:lpstr>
      <vt:lpstr>Java Installation</vt:lpstr>
      <vt:lpstr>Java Installation</vt:lpstr>
      <vt:lpstr>Hello World java program</vt:lpstr>
      <vt:lpstr>Structure of System.out.println()</vt:lpstr>
      <vt:lpstr>Compiling and Executing a Java Program</vt:lpstr>
      <vt:lpstr>Eclipse installation</vt:lpstr>
      <vt:lpstr>Eclipse installation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Architecture</dc:title>
  <dc:creator>Majukar, Rahul</dc:creator>
  <cp:lastModifiedBy>Asus</cp:lastModifiedBy>
  <cp:revision>58</cp:revision>
  <dcterms:created xsi:type="dcterms:W3CDTF">2023-08-03T01:40:36Z</dcterms:created>
  <dcterms:modified xsi:type="dcterms:W3CDTF">2024-06-10T16:39:16Z</dcterms:modified>
</cp:coreProperties>
</file>