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72" r:id="rId5"/>
    <p:sldId id="273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860A83EC-5F65-4900-AE45-B7C50E18E79C}" type="presOf" srcId="{390ECA6F-71C5-411D-9CD5-782E1BBBA68A}" destId="{25006140-C692-4316-AAFB-74BCE320E0DA}" srcOrd="0" destOrd="0" presId="urn:microsoft.com/office/officeart/2005/8/layout/hChevron3"/>
    <dgm:cxn modelId="{080D8E9D-C223-4108-A897-219A1C98E5E7}" type="presOf" srcId="{5B7F7FCF-24AE-41DB-9BA8-011C3A42264A}" destId="{683597F0-79FD-4664-B4C5-0D4A9E2A2D4C}" srcOrd="0" destOrd="0" presId="urn:microsoft.com/office/officeart/2005/8/layout/hChevron3"/>
    <dgm:cxn modelId="{580B54E9-B1EE-4CD6-93E7-AF391BF75180}" type="presOf" srcId="{3D9ED68E-E3C3-4616-AE20-035D40036B8F}" destId="{77C3CE85-8455-4BD4-BBB8-EAFBD090CC9F}" srcOrd="0" destOrd="0" presId="urn:microsoft.com/office/officeart/2005/8/layout/hChevron3"/>
    <dgm:cxn modelId="{DCDCB8EC-3378-4F35-83B7-38C710352E25}" type="presOf" srcId="{7A8BA1E1-70B7-49A8-B4F7-79C37BB47A57}" destId="{8323333F-17E6-425F-98BB-75E10ED3824D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37CC3B0F-66F8-4BC2-A75B-A94E16610D22}" type="presParOf" srcId="{25006140-C692-4316-AAFB-74BCE320E0DA}" destId="{8323333F-17E6-425F-98BB-75E10ED3824D}" srcOrd="0" destOrd="0" presId="urn:microsoft.com/office/officeart/2005/8/layout/hChevron3"/>
    <dgm:cxn modelId="{945FD89E-7499-422A-9E97-E0D768EDC3BC}" type="presParOf" srcId="{25006140-C692-4316-AAFB-74BCE320E0DA}" destId="{DB7514E1-C9FB-4EF6-A6B7-3A510F80CBD1}" srcOrd="1" destOrd="0" presId="urn:microsoft.com/office/officeart/2005/8/layout/hChevron3"/>
    <dgm:cxn modelId="{AC75A28B-0502-43BE-98F2-BE08B792BFA1}" type="presParOf" srcId="{25006140-C692-4316-AAFB-74BCE320E0DA}" destId="{683597F0-79FD-4664-B4C5-0D4A9E2A2D4C}" srcOrd="2" destOrd="0" presId="urn:microsoft.com/office/officeart/2005/8/layout/hChevron3"/>
    <dgm:cxn modelId="{000FAED8-EBA2-4CEF-806B-1379FB02D6DD}" type="presParOf" srcId="{25006140-C692-4316-AAFB-74BCE320E0DA}" destId="{1E6BEFD7-F6DE-47F6-8FE9-5FE0878D6E1B}" srcOrd="3" destOrd="0" presId="urn:microsoft.com/office/officeart/2005/8/layout/hChevron3"/>
    <dgm:cxn modelId="{979F8F9E-1FF0-4FCC-9624-D315DADCA076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NeighborX="-572" custLinFactNeighborY="37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 custLinFactNeighborX="-183" custLinFactNeighborY="60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821EF84C-D4BA-498D-9631-5A3E884D4426}" type="presOf" srcId="{7A8BA1E1-70B7-49A8-B4F7-79C37BB47A57}" destId="{8323333F-17E6-425F-98BB-75E10ED3824D}" srcOrd="0" destOrd="0" presId="urn:microsoft.com/office/officeart/2005/8/layout/hChevron3"/>
    <dgm:cxn modelId="{C0161450-8684-46ED-A556-A741C4D5C1C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447F4F5C-6C0A-41A5-8614-AD8316CD41C4}" type="presOf" srcId="{5B7F7FCF-24AE-41DB-9BA8-011C3A42264A}" destId="{683597F0-79FD-4664-B4C5-0D4A9E2A2D4C}" srcOrd="0" destOrd="0" presId="urn:microsoft.com/office/officeart/2005/8/layout/hChevron3"/>
    <dgm:cxn modelId="{1E0F4E51-DF90-40E8-B3F8-CC286D808AF9}" type="presOf" srcId="{390ECA6F-71C5-411D-9CD5-782E1BBBA68A}" destId="{25006140-C692-4316-AAFB-74BCE320E0DA}" srcOrd="0" destOrd="0" presId="urn:microsoft.com/office/officeart/2005/8/layout/hChevron3"/>
    <dgm:cxn modelId="{862F65AA-497F-4CE4-BBCC-66D9D00D87B9}" type="presParOf" srcId="{25006140-C692-4316-AAFB-74BCE320E0DA}" destId="{8323333F-17E6-425F-98BB-75E10ED3824D}" srcOrd="0" destOrd="0" presId="urn:microsoft.com/office/officeart/2005/8/layout/hChevron3"/>
    <dgm:cxn modelId="{94C27B5F-C882-4077-B60E-3C558CE75339}" type="presParOf" srcId="{25006140-C692-4316-AAFB-74BCE320E0DA}" destId="{DB7514E1-C9FB-4EF6-A6B7-3A510F80CBD1}" srcOrd="1" destOrd="0" presId="urn:microsoft.com/office/officeart/2005/8/layout/hChevron3"/>
    <dgm:cxn modelId="{30393406-B905-40DA-911A-00F3D60B31D8}" type="presParOf" srcId="{25006140-C692-4316-AAFB-74BCE320E0DA}" destId="{683597F0-79FD-4664-B4C5-0D4A9E2A2D4C}" srcOrd="2" destOrd="0" presId="urn:microsoft.com/office/officeart/2005/8/layout/hChevron3"/>
    <dgm:cxn modelId="{C7789700-3C37-442F-B32A-770E1407F520}" type="presParOf" srcId="{25006140-C692-4316-AAFB-74BCE320E0DA}" destId="{1E6BEFD7-F6DE-47F6-8FE9-5FE0878D6E1B}" srcOrd="3" destOrd="0" presId="urn:microsoft.com/office/officeart/2005/8/layout/hChevron3"/>
    <dgm:cxn modelId="{861C4651-1EC2-4D30-BB6F-FB869CD528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9CD79A-B4A2-4AE9-BB51-03ACB16780A7}" type="presOf" srcId="{5B7F7FCF-24AE-41DB-9BA8-011C3A42264A}" destId="{683597F0-79FD-4664-B4C5-0D4A9E2A2D4C}" srcOrd="0" destOrd="0" presId="urn:microsoft.com/office/officeart/2005/8/layout/hChevron3"/>
    <dgm:cxn modelId="{F8BC9E07-7596-43AB-BEB3-4775A54D0A7A}" type="presOf" srcId="{7A8BA1E1-70B7-49A8-B4F7-79C37BB47A57}" destId="{8323333F-17E6-425F-98BB-75E10ED3824D}" srcOrd="0" destOrd="0" presId="urn:microsoft.com/office/officeart/2005/8/layout/hChevron3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0F507D67-0B69-46BC-82AB-7345C0BC845D}" type="presOf" srcId="{390ECA6F-71C5-411D-9CD5-782E1BBBA68A}" destId="{25006140-C692-4316-AAFB-74BCE320E0DA}" srcOrd="0" destOrd="0" presId="urn:microsoft.com/office/officeart/2005/8/layout/hChevron3"/>
    <dgm:cxn modelId="{0BEABD50-6D6F-4F88-BFCD-0F2FDF012992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7E8E02F6-60F6-435A-A852-40DBE627F719}" type="presParOf" srcId="{25006140-C692-4316-AAFB-74BCE320E0DA}" destId="{8323333F-17E6-425F-98BB-75E10ED3824D}" srcOrd="0" destOrd="0" presId="urn:microsoft.com/office/officeart/2005/8/layout/hChevron3"/>
    <dgm:cxn modelId="{BD760F9C-B083-4F45-8676-406ADCED0ACA}" type="presParOf" srcId="{25006140-C692-4316-AAFB-74BCE320E0DA}" destId="{DB7514E1-C9FB-4EF6-A6B7-3A510F80CBD1}" srcOrd="1" destOrd="0" presId="urn:microsoft.com/office/officeart/2005/8/layout/hChevron3"/>
    <dgm:cxn modelId="{E6CAA8B8-058E-4F3E-BAF8-B5E3CA54AE5F}" type="presParOf" srcId="{25006140-C692-4316-AAFB-74BCE320E0DA}" destId="{683597F0-79FD-4664-B4C5-0D4A9E2A2D4C}" srcOrd="2" destOrd="0" presId="urn:microsoft.com/office/officeart/2005/8/layout/hChevron3"/>
    <dgm:cxn modelId="{BB44E61D-4C48-4C6E-A9C7-FC6FB15A96C7}" type="presParOf" srcId="{25006140-C692-4316-AAFB-74BCE320E0DA}" destId="{1E6BEFD7-F6DE-47F6-8FE9-5FE0878D6E1B}" srcOrd="3" destOrd="0" presId="urn:microsoft.com/office/officeart/2005/8/layout/hChevron3"/>
    <dgm:cxn modelId="{CD387699-BD00-457B-8EC0-549527A577E9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047F4A-5AEE-46C6-B1A5-21483ADA9BEB}" type="presOf" srcId="{5B7F7FCF-24AE-41DB-9BA8-011C3A42264A}" destId="{683597F0-79FD-4664-B4C5-0D4A9E2A2D4C}" srcOrd="0" destOrd="0" presId="urn:microsoft.com/office/officeart/2005/8/layout/hChevron3"/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E7F8ACE9-1D5D-4204-B091-02FA947EBB06}" type="presOf" srcId="{3D9ED68E-E3C3-4616-AE20-035D40036B8F}" destId="{77C3CE85-8455-4BD4-BBB8-EAFBD090CC9F}" srcOrd="0" destOrd="0" presId="urn:microsoft.com/office/officeart/2005/8/layout/hChevron3"/>
    <dgm:cxn modelId="{A7A81E88-0A6C-4553-85CE-E8BA7B33B14D}" type="presOf" srcId="{7A8BA1E1-70B7-49A8-B4F7-79C37BB47A57}" destId="{8323333F-17E6-425F-98BB-75E10ED3824D}" srcOrd="0" destOrd="0" presId="urn:microsoft.com/office/officeart/2005/8/layout/hChevron3"/>
    <dgm:cxn modelId="{BA9D1738-0C7E-43BB-87B2-B99C10EB01A5}" type="presOf" srcId="{390ECA6F-71C5-411D-9CD5-782E1BBBA68A}" destId="{25006140-C692-4316-AAFB-74BCE320E0DA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9BE2035F-BD2C-4311-8CC3-CF9728E5AE42}" type="presParOf" srcId="{25006140-C692-4316-AAFB-74BCE320E0DA}" destId="{8323333F-17E6-425F-98BB-75E10ED3824D}" srcOrd="0" destOrd="0" presId="urn:microsoft.com/office/officeart/2005/8/layout/hChevron3"/>
    <dgm:cxn modelId="{298FA641-DD0F-4BA0-9CD2-0F9E132AB2AB}" type="presParOf" srcId="{25006140-C692-4316-AAFB-74BCE320E0DA}" destId="{DB7514E1-C9FB-4EF6-A6B7-3A510F80CBD1}" srcOrd="1" destOrd="0" presId="urn:microsoft.com/office/officeart/2005/8/layout/hChevron3"/>
    <dgm:cxn modelId="{F2E23088-C11F-4311-9920-B5D9952187AC}" type="presParOf" srcId="{25006140-C692-4316-AAFB-74BCE320E0DA}" destId="{683597F0-79FD-4664-B4C5-0D4A9E2A2D4C}" srcOrd="2" destOrd="0" presId="urn:microsoft.com/office/officeart/2005/8/layout/hChevron3"/>
    <dgm:cxn modelId="{770F0B36-E92A-4AD4-A26A-B7CD7269E91B}" type="presParOf" srcId="{25006140-C692-4316-AAFB-74BCE320E0DA}" destId="{1E6BEFD7-F6DE-47F6-8FE9-5FE0878D6E1B}" srcOrd="3" destOrd="0" presId="urn:microsoft.com/office/officeart/2005/8/layout/hChevron3"/>
    <dgm:cxn modelId="{D7C268B5-C722-472E-A6E2-62D9FD47046E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0ECA6F-71C5-411D-9CD5-782E1BBBA68A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7A8BA1E1-70B7-49A8-B4F7-79C37BB47A57}">
      <dgm:prSet phldrT="[Text]"/>
      <dgm:spPr/>
      <dgm:t>
        <a:bodyPr/>
        <a:lstStyle/>
        <a:p>
          <a:r>
            <a:rPr lang="en-US" dirty="0"/>
            <a:t>Subscribe</a:t>
          </a:r>
        </a:p>
      </dgm:t>
    </dgm:pt>
    <dgm:pt modelId="{B033BAD5-1FF6-4C34-AC4F-47A20C9B80DF}" type="parTrans" cxnId="{308B3903-8A50-45F0-8D22-DFE93E357310}">
      <dgm:prSet/>
      <dgm:spPr/>
      <dgm:t>
        <a:bodyPr/>
        <a:lstStyle/>
        <a:p>
          <a:endParaRPr lang="en-US"/>
        </a:p>
      </dgm:t>
    </dgm:pt>
    <dgm:pt modelId="{2E5B52B0-D3BF-4863-BAF4-27217346F6C9}" type="sibTrans" cxnId="{308B3903-8A50-45F0-8D22-DFE93E357310}">
      <dgm:prSet/>
      <dgm:spPr/>
      <dgm:t>
        <a:bodyPr/>
        <a:lstStyle/>
        <a:p>
          <a:endParaRPr lang="en-US"/>
        </a:p>
      </dgm:t>
    </dgm:pt>
    <dgm:pt modelId="{5B7F7FCF-24AE-41DB-9BA8-011C3A42264A}">
      <dgm:prSet phldrT="[Text]"/>
      <dgm:spPr/>
      <dgm:t>
        <a:bodyPr/>
        <a:lstStyle/>
        <a:p>
          <a:r>
            <a:rPr lang="en-US" dirty="0"/>
            <a:t>HackifyTech</a:t>
          </a:r>
        </a:p>
      </dgm:t>
    </dgm:pt>
    <dgm:pt modelId="{B298EA9D-45CF-416C-B04D-9CE1AC6E689A}" type="parTrans" cxnId="{B90C9DAE-E819-462B-A820-0AD0459461B5}">
      <dgm:prSet/>
      <dgm:spPr/>
      <dgm:t>
        <a:bodyPr/>
        <a:lstStyle/>
        <a:p>
          <a:endParaRPr lang="en-US"/>
        </a:p>
      </dgm:t>
    </dgm:pt>
    <dgm:pt modelId="{BC8DBFA5-C4CA-46A1-AD9E-410A1FBA9C8E}" type="sibTrans" cxnId="{B90C9DAE-E819-462B-A820-0AD0459461B5}">
      <dgm:prSet/>
      <dgm:spPr/>
      <dgm:t>
        <a:bodyPr/>
        <a:lstStyle/>
        <a:p>
          <a:endParaRPr lang="en-US"/>
        </a:p>
      </dgm:t>
    </dgm:pt>
    <dgm:pt modelId="{3D9ED68E-E3C3-4616-AE20-035D40036B8F}">
      <dgm:prSet phldrT="[Text]"/>
      <dgm:spPr/>
      <dgm:t>
        <a:bodyPr/>
        <a:lstStyle/>
        <a:p>
          <a:r>
            <a:rPr lang="en-US" dirty="0"/>
            <a:t>Like &amp; Follow</a:t>
          </a:r>
        </a:p>
      </dgm:t>
    </dgm:pt>
    <dgm:pt modelId="{AA7D421E-595F-44C9-88DB-14CA1BB510C6}" type="parTrans" cxnId="{50B090CF-0E11-43C9-9F71-F8578E13FAD8}">
      <dgm:prSet/>
      <dgm:spPr/>
      <dgm:t>
        <a:bodyPr/>
        <a:lstStyle/>
        <a:p>
          <a:endParaRPr lang="en-US"/>
        </a:p>
      </dgm:t>
    </dgm:pt>
    <dgm:pt modelId="{4740B18C-1E84-4E68-80E9-929873BD553E}" type="sibTrans" cxnId="{50B090CF-0E11-43C9-9F71-F8578E13FAD8}">
      <dgm:prSet/>
      <dgm:spPr/>
      <dgm:t>
        <a:bodyPr/>
        <a:lstStyle/>
        <a:p>
          <a:endParaRPr lang="en-US"/>
        </a:p>
      </dgm:t>
    </dgm:pt>
    <dgm:pt modelId="{25006140-C692-4316-AAFB-74BCE320E0DA}" type="pres">
      <dgm:prSet presAssocID="{390ECA6F-71C5-411D-9CD5-782E1BBBA68A}" presName="Name0" presStyleCnt="0">
        <dgm:presLayoutVars>
          <dgm:dir/>
          <dgm:resizeHandles val="exact"/>
        </dgm:presLayoutVars>
      </dgm:prSet>
      <dgm:spPr/>
    </dgm:pt>
    <dgm:pt modelId="{8323333F-17E6-425F-98BB-75E10ED3824D}" type="pres">
      <dgm:prSet presAssocID="{7A8BA1E1-70B7-49A8-B4F7-79C37BB47A57}" presName="parTxOnly" presStyleLbl="node1" presStyleIdx="0" presStyleCnt="3" custLinFactX="-7860" custLinFactY="-200000" custLinFactNeighborX="-100000" custLinFactNeighborY="-2617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514E1-C9FB-4EF6-A6B7-3A510F80CBD1}" type="pres">
      <dgm:prSet presAssocID="{2E5B52B0-D3BF-4863-BAF4-27217346F6C9}" presName="parSpace" presStyleCnt="0"/>
      <dgm:spPr/>
    </dgm:pt>
    <dgm:pt modelId="{683597F0-79FD-4664-B4C5-0D4A9E2A2D4C}" type="pres">
      <dgm:prSet presAssocID="{5B7F7FCF-24AE-41DB-9BA8-011C3A42264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BEFD7-F6DE-47F6-8FE9-5FE0878D6E1B}" type="pres">
      <dgm:prSet presAssocID="{BC8DBFA5-C4CA-46A1-AD9E-410A1FBA9C8E}" presName="parSpace" presStyleCnt="0"/>
      <dgm:spPr/>
    </dgm:pt>
    <dgm:pt modelId="{77C3CE85-8455-4BD4-BBB8-EAFBD090CC9F}" type="pres">
      <dgm:prSet presAssocID="{3D9ED68E-E3C3-4616-AE20-035D40036B8F}" presName="parTxOnly" presStyleLbl="node1" presStyleIdx="2" presStyleCnt="3" custLinFactNeighborX="572" custLinFactNeighborY="3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B3903-8A50-45F0-8D22-DFE93E357310}" srcId="{390ECA6F-71C5-411D-9CD5-782E1BBBA68A}" destId="{7A8BA1E1-70B7-49A8-B4F7-79C37BB47A57}" srcOrd="0" destOrd="0" parTransId="{B033BAD5-1FF6-4C34-AC4F-47A20C9B80DF}" sibTransId="{2E5B52B0-D3BF-4863-BAF4-27217346F6C9}"/>
    <dgm:cxn modelId="{50B090CF-0E11-43C9-9F71-F8578E13FAD8}" srcId="{390ECA6F-71C5-411D-9CD5-782E1BBBA68A}" destId="{3D9ED68E-E3C3-4616-AE20-035D40036B8F}" srcOrd="2" destOrd="0" parTransId="{AA7D421E-595F-44C9-88DB-14CA1BB510C6}" sibTransId="{4740B18C-1E84-4E68-80E9-929873BD553E}"/>
    <dgm:cxn modelId="{1A5A8225-D2C9-4CAC-9511-D3CB7A60D479}" type="presOf" srcId="{390ECA6F-71C5-411D-9CD5-782E1BBBA68A}" destId="{25006140-C692-4316-AAFB-74BCE320E0DA}" srcOrd="0" destOrd="0" presId="urn:microsoft.com/office/officeart/2005/8/layout/hChevron3"/>
    <dgm:cxn modelId="{7985E25E-50F2-41A6-9189-A6D2725428FB}" type="presOf" srcId="{5B7F7FCF-24AE-41DB-9BA8-011C3A42264A}" destId="{683597F0-79FD-4664-B4C5-0D4A9E2A2D4C}" srcOrd="0" destOrd="0" presId="urn:microsoft.com/office/officeart/2005/8/layout/hChevron3"/>
    <dgm:cxn modelId="{9D7D6AA3-C556-447E-9D27-29C7917BB7E7}" type="presOf" srcId="{7A8BA1E1-70B7-49A8-B4F7-79C37BB47A57}" destId="{8323333F-17E6-425F-98BB-75E10ED3824D}" srcOrd="0" destOrd="0" presId="urn:microsoft.com/office/officeart/2005/8/layout/hChevron3"/>
    <dgm:cxn modelId="{952A9870-7E30-4FC4-B7FE-B19C96002010}" type="presOf" srcId="{3D9ED68E-E3C3-4616-AE20-035D40036B8F}" destId="{77C3CE85-8455-4BD4-BBB8-EAFBD090CC9F}" srcOrd="0" destOrd="0" presId="urn:microsoft.com/office/officeart/2005/8/layout/hChevron3"/>
    <dgm:cxn modelId="{B90C9DAE-E819-462B-A820-0AD0459461B5}" srcId="{390ECA6F-71C5-411D-9CD5-782E1BBBA68A}" destId="{5B7F7FCF-24AE-41DB-9BA8-011C3A42264A}" srcOrd="1" destOrd="0" parTransId="{B298EA9D-45CF-416C-B04D-9CE1AC6E689A}" sibTransId="{BC8DBFA5-C4CA-46A1-AD9E-410A1FBA9C8E}"/>
    <dgm:cxn modelId="{A82C10E5-4619-4C89-872C-ED651DB11648}" type="presParOf" srcId="{25006140-C692-4316-AAFB-74BCE320E0DA}" destId="{8323333F-17E6-425F-98BB-75E10ED3824D}" srcOrd="0" destOrd="0" presId="urn:microsoft.com/office/officeart/2005/8/layout/hChevron3"/>
    <dgm:cxn modelId="{245CB95F-0F3B-4820-8240-3969EF61745B}" type="presParOf" srcId="{25006140-C692-4316-AAFB-74BCE320E0DA}" destId="{DB7514E1-C9FB-4EF6-A6B7-3A510F80CBD1}" srcOrd="1" destOrd="0" presId="urn:microsoft.com/office/officeart/2005/8/layout/hChevron3"/>
    <dgm:cxn modelId="{17CC1BBB-2CD0-405B-A000-4E520BE49AAB}" type="presParOf" srcId="{25006140-C692-4316-AAFB-74BCE320E0DA}" destId="{683597F0-79FD-4664-B4C5-0D4A9E2A2D4C}" srcOrd="2" destOrd="0" presId="urn:microsoft.com/office/officeart/2005/8/layout/hChevron3"/>
    <dgm:cxn modelId="{75DC0F92-86E4-4928-8240-13C6CDDC34C5}" type="presParOf" srcId="{25006140-C692-4316-AAFB-74BCE320E0DA}" destId="{1E6BEFD7-F6DE-47F6-8FE9-5FE0878D6E1B}" srcOrd="3" destOrd="0" presId="urn:microsoft.com/office/officeart/2005/8/layout/hChevron3"/>
    <dgm:cxn modelId="{EC9F2BE7-C966-439A-877D-5696E63F0FB0}" type="presParOf" srcId="{25006140-C692-4316-AAFB-74BCE320E0DA}" destId="{77C3CE85-8455-4BD4-BBB8-EAFBD090CC9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333F-17E6-425F-98BB-75E10ED3824D}">
      <dsp:nvSpPr>
        <dsp:cNvPr id="0" name=""/>
        <dsp:cNvSpPr/>
      </dsp:nvSpPr>
      <dsp:spPr>
        <a:xfrm>
          <a:off x="0" y="0"/>
          <a:ext cx="4170918" cy="3328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Subscribe</a:t>
          </a:r>
        </a:p>
      </dsp:txBody>
      <dsp:txXfrm>
        <a:off x="0" y="0"/>
        <a:ext cx="4087701" cy="332869"/>
      </dsp:txXfrm>
    </dsp:sp>
    <dsp:sp modelId="{683597F0-79FD-4664-B4C5-0D4A9E2A2D4C}">
      <dsp:nvSpPr>
        <dsp:cNvPr id="0" name=""/>
        <dsp:cNvSpPr/>
      </dsp:nvSpPr>
      <dsp:spPr>
        <a:xfrm>
          <a:off x="3341504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HackifyTech</a:t>
          </a:r>
        </a:p>
      </dsp:txBody>
      <dsp:txXfrm>
        <a:off x="3507939" y="0"/>
        <a:ext cx="3838049" cy="332869"/>
      </dsp:txXfrm>
    </dsp:sp>
    <dsp:sp modelId="{77C3CE85-8455-4BD4-BBB8-EAFBD090CC9F}">
      <dsp:nvSpPr>
        <dsp:cNvPr id="0" name=""/>
        <dsp:cNvSpPr/>
      </dsp:nvSpPr>
      <dsp:spPr>
        <a:xfrm>
          <a:off x="6683009" y="0"/>
          <a:ext cx="4170918" cy="3328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Like &amp; Follow</a:t>
          </a:r>
        </a:p>
      </dsp:txBody>
      <dsp:txXfrm>
        <a:off x="6849444" y="0"/>
        <a:ext cx="3838049" cy="332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52FCC0-897C-6AE9-35FC-4E5C1EA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78AD6A-F0EC-2A76-040D-6563A0837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F0D3B0-B4F1-A931-C93F-0D0391B2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0A23AF-EBAE-D7A5-FAD1-2B72BD50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423A8C-207E-E997-ACB4-DBC445CB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73490-A9C5-B1D9-C531-8CA2A289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77BA17F-75A8-7F4F-4527-DACBE2CE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BD1549-54FC-734A-F028-56491E1D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C1AB5A-A1AC-9503-651E-1E67497D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8476A4-A98C-BE16-033D-53D5BA3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ACF6BB4-7B51-0439-9BDE-5E851FFB3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BF0971-7F60-481C-225F-5E1ACB2C2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7F0DA5-6880-C75C-B588-224F788A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73CAE8-F813-C466-AFB0-0021C8C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876DA6-8811-37E3-E22E-2F0B5B87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D304C-015B-CC9D-BA65-B2B7B97C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94A2C0-1D69-A4DE-BAE9-B2C45F7C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85FFBD-86F4-8A1B-E37B-8E0EE6E7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88EEB-ABBC-D5CC-A32B-87214593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EF275-4B06-25CA-5957-2AE1DD4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40EE6-5169-E846-C5A8-7E321384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C1628B-5E82-3B69-8ECC-F32F84A7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285176-9813-0AB4-CBA7-1E28E76F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78712A-4FCB-1720-3465-F058F46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85008A-BAAE-C230-51A6-E09E74A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E16D8-C7EB-4CA1-0F98-7F3DA012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D98C7-A5A1-2D99-2EC7-AE6220A3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868EA6-B171-8EBF-268A-96BBB3B7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E7766B-4080-3555-22B1-CF0CA13C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B040B2-641A-8408-8D7E-4DCB07D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FD4047-21D2-69B1-C7D8-6BDDC9A0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1EFB7-BBDD-D577-1328-AC316F64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420437-FB43-A448-4851-B0FB1DD4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57D9B0-CA06-318B-5FC6-87B4B986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1ECCFA6-79A3-36BD-E0A0-27C856F8D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89874B-6BD2-2B2D-D9CA-5A068355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CD21A40-053A-95E1-6645-FDDD9D1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E0A76A-99D5-B6A4-07A3-89D48668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868D51F-C8FE-3E97-EF65-12DEA427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302D52-5239-2D27-4303-7A02FAAE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E1F602-5B28-46C6-C261-796DD7F4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E3C758-0D05-80E6-2830-70A37FE2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D95DE1-A95A-C768-B85A-0F00313A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5DAA6C5-8F2C-DC07-466B-F8A2285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27617BF-0218-760E-C2C1-166B57D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F7343A-F3B5-DF87-4F7A-D99D5936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49E10-4160-398E-6A91-70E0A6AB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3DEF09-D498-CF78-BB9F-A7EDF5FA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B02D92-E91D-8D98-D20E-A56E3402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787A32-84E2-8379-C354-71DE507F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645C2C-509B-10FF-139E-0486DFEE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544CBB-6A1A-C4EB-7893-1AC6DE69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112E74-8B7E-CE0B-FFF0-8F8C228D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9568FD0-E86F-43F8-0B8B-DAA360E6E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A31F70-2007-71BD-8047-CF5A2321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F9EF2D-4FCD-47AF-DEA0-E36888D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5160EC-9FD1-24A5-8766-EB69983E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F2B1F-0327-B59D-95D9-3C972DF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4754B0-7569-AB82-95D3-E9D6BCBA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DEECD4-3EB5-2BC4-5ABE-DD365FB6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4E48E9-4830-1F05-1660-26601E97A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7178-D440-45F0-BBA5-43567B2DE9A4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568459-AC33-D30B-1398-88BD30DAE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3ED771-9313-C3D0-0D6D-661E5E8C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1787-518F-43BC-8670-26E7C1B4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jpeg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2.png"/><Relationship Id="rId7" Type="http://schemas.openxmlformats.org/officeDocument/2006/relationships/diagramData" Target="../diagrams/data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diagramDrawing" Target="../diagrams/drawing6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3.png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89ED1AA-8684-4D37-B208-8777E1A77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="" xmlns:a16="http://schemas.microsoft.com/office/drawing/2014/main" id="{4180E01B-B1F4-437C-807D-1C930718E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78E9B-14D2-C642-9B3E-8D42D7C8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Software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8836D3-BC36-4F9A-5B86-4906F22AD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 Rahul Majukar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41F77738-2AF0-4750-A0C7-F97C2C1759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D35E2A2-E851-8A95-FA0F-AE774D3F3379}"/>
              </a:ext>
            </a:extLst>
          </p:cNvPr>
          <p:cNvSpPr txBox="1"/>
          <p:nvPr/>
        </p:nvSpPr>
        <p:spPr>
          <a:xfrm rot="20416301">
            <a:off x="2753329" y="3243588"/>
            <a:ext cx="378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olonna MT" panose="04020805060202030203" pitchFamily="82" charset="0"/>
              </a:rPr>
              <a:t>HackifyTech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F5568BF3-6FDB-D010-B36F-87AC216B6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13" y="2447167"/>
            <a:ext cx="5574926" cy="31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49756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A3BCB62-069C-0F09-A6E3-59D3DBCE95A1}"/>
              </a:ext>
            </a:extLst>
          </p:cNvPr>
          <p:cNvSpPr/>
          <p:nvPr/>
        </p:nvSpPr>
        <p:spPr>
          <a:xfrm>
            <a:off x="4402585" y="248118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CAA95-FAF3-7187-9FCD-4C49E355D184}"/>
              </a:ext>
            </a:extLst>
          </p:cNvPr>
          <p:cNvSpPr txBox="1"/>
          <p:nvPr/>
        </p:nvSpPr>
        <p:spPr>
          <a:xfrm>
            <a:off x="679825" y="3344321"/>
            <a:ext cx="145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r>
              <a:rPr lang="en-US" dirty="0"/>
              <a:t>FW: Angular</a:t>
            </a:r>
          </a:p>
          <a:p>
            <a:r>
              <a:rPr lang="en-US" dirty="0"/>
              <a:t>FW: VUE.js</a:t>
            </a:r>
          </a:p>
          <a:p>
            <a:r>
              <a:rPr lang="en-US" dirty="0"/>
              <a:t>Lib: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A7BE44-C6D5-7D56-CBD7-DFC8FF3E613F}"/>
              </a:ext>
            </a:extLst>
          </p:cNvPr>
          <p:cNvSpPr txBox="1"/>
          <p:nvPr/>
        </p:nvSpPr>
        <p:spPr>
          <a:xfrm>
            <a:off x="4035160" y="3327942"/>
            <a:ext cx="341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(Spring boot, Quarkus)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 (Django, Flask, FastAPI)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Nodejs (Express js)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C# (</a:t>
            </a:r>
            <a:r>
              <a:rPr lang="en-US" dirty="0"/>
              <a:t>ASP.net)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(Laravel)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B3E4F5-BD53-2BA8-09FA-F8C05C6D1E8A}"/>
              </a:ext>
            </a:extLst>
          </p:cNvPr>
          <p:cNvCxnSpPr/>
          <p:nvPr/>
        </p:nvCxnSpPr>
        <p:spPr>
          <a:xfrm>
            <a:off x="1993900" y="2716085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06B71D45-F851-A09F-FF12-CADD94127B42}"/>
              </a:ext>
            </a:extLst>
          </p:cNvPr>
          <p:cNvCxnSpPr>
            <a:cxnSpLocks/>
          </p:cNvCxnSpPr>
          <p:nvPr/>
        </p:nvCxnSpPr>
        <p:spPr>
          <a:xfrm flipH="1">
            <a:off x="1993900" y="3023661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4863556-81B9-0420-4AA1-41991A1B46DC}"/>
              </a:ext>
            </a:extLst>
          </p:cNvPr>
          <p:cNvSpPr txBox="1"/>
          <p:nvPr/>
        </p:nvSpPr>
        <p:spPr>
          <a:xfrm>
            <a:off x="2476436" y="2379462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F6A2433-42CC-21D7-0AC6-0067D490A072}"/>
              </a:ext>
            </a:extLst>
          </p:cNvPr>
          <p:cNvSpPr txBox="1"/>
          <p:nvPr/>
        </p:nvSpPr>
        <p:spPr>
          <a:xfrm>
            <a:off x="2424701" y="271170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21D53EA-D96D-6170-5927-69D62BC5F6E5}"/>
              </a:ext>
            </a:extLst>
          </p:cNvPr>
          <p:cNvSpPr txBox="1"/>
          <p:nvPr/>
        </p:nvSpPr>
        <p:spPr>
          <a:xfrm>
            <a:off x="511955" y="5602324"/>
            <a:ext cx="674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Notes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. The front end and backend could be on different server</a:t>
            </a:r>
          </a:p>
          <a:p>
            <a:r>
              <a:rPr lang="en-US" dirty="0"/>
              <a:t>            ii. The Communication from front end and backend with API’s </a:t>
            </a: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817BEBA9-02C9-CE28-0034-BF9E72E47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7" y="1993886"/>
            <a:ext cx="659626" cy="659626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7B25C6F3-BC19-5B7B-2B02-9A2494D74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97" y="1993886"/>
            <a:ext cx="659626" cy="659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D14358A-B0BF-CA53-AFE7-40FDC567181C}"/>
              </a:ext>
            </a:extLst>
          </p:cNvPr>
          <p:cNvSpPr txBox="1"/>
          <p:nvPr/>
        </p:nvSpPr>
        <p:spPr>
          <a:xfrm>
            <a:off x="2651750" y="3191941"/>
            <a:ext cx="62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API’s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="" xmlns:a16="http://schemas.microsoft.com/office/drawing/2014/main" id="{8148F3A4-4408-1728-F6BC-FFBD1C90C3D2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24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3AC6A0-962C-348C-E7A7-381A928A7127}"/>
              </a:ext>
            </a:extLst>
          </p:cNvPr>
          <p:cNvSpPr txBox="1"/>
          <p:nvPr/>
        </p:nvSpPr>
        <p:spPr>
          <a:xfrm rot="20416301">
            <a:off x="2753329" y="3243588"/>
            <a:ext cx="378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olonna MT" panose="04020805060202030203" pitchFamily="82" charset="0"/>
              </a:rPr>
              <a:t>HackifyTech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49756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A3BCB62-069C-0F09-A6E3-59D3DBCE95A1}"/>
              </a:ext>
            </a:extLst>
          </p:cNvPr>
          <p:cNvSpPr/>
          <p:nvPr/>
        </p:nvSpPr>
        <p:spPr>
          <a:xfrm>
            <a:off x="4402585" y="248118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CAA95-FAF3-7187-9FCD-4C49E355D184}"/>
              </a:ext>
            </a:extLst>
          </p:cNvPr>
          <p:cNvSpPr txBox="1"/>
          <p:nvPr/>
        </p:nvSpPr>
        <p:spPr>
          <a:xfrm>
            <a:off x="679825" y="3344321"/>
            <a:ext cx="145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r>
              <a:rPr lang="en-US" dirty="0"/>
              <a:t>FW: Angular</a:t>
            </a:r>
          </a:p>
          <a:p>
            <a:r>
              <a:rPr lang="en-US" dirty="0"/>
              <a:t>FW: VUE.js</a:t>
            </a:r>
          </a:p>
          <a:p>
            <a:r>
              <a:rPr lang="en-US" dirty="0"/>
              <a:t>Lib: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A7BE44-C6D5-7D56-CBD7-DFC8FF3E613F}"/>
              </a:ext>
            </a:extLst>
          </p:cNvPr>
          <p:cNvSpPr txBox="1"/>
          <p:nvPr/>
        </p:nvSpPr>
        <p:spPr>
          <a:xfrm>
            <a:off x="4035160" y="3327942"/>
            <a:ext cx="341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(Spring boot, Quarkus)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 (Django, Flask, FastAPI)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Nodejs (Express js)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C# (</a:t>
            </a:r>
            <a:r>
              <a:rPr lang="en-US" dirty="0"/>
              <a:t>ASP.net)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(Laravel)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B3E4F5-BD53-2BA8-09FA-F8C05C6D1E8A}"/>
              </a:ext>
            </a:extLst>
          </p:cNvPr>
          <p:cNvCxnSpPr/>
          <p:nvPr/>
        </p:nvCxnSpPr>
        <p:spPr>
          <a:xfrm>
            <a:off x="1993900" y="2716085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06B71D45-F851-A09F-FF12-CADD94127B42}"/>
              </a:ext>
            </a:extLst>
          </p:cNvPr>
          <p:cNvCxnSpPr>
            <a:cxnSpLocks/>
          </p:cNvCxnSpPr>
          <p:nvPr/>
        </p:nvCxnSpPr>
        <p:spPr>
          <a:xfrm flipH="1">
            <a:off x="1993900" y="3023661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4863556-81B9-0420-4AA1-41991A1B46DC}"/>
              </a:ext>
            </a:extLst>
          </p:cNvPr>
          <p:cNvSpPr txBox="1"/>
          <p:nvPr/>
        </p:nvSpPr>
        <p:spPr>
          <a:xfrm>
            <a:off x="2476436" y="2379462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F6A2433-42CC-21D7-0AC6-0067D490A072}"/>
              </a:ext>
            </a:extLst>
          </p:cNvPr>
          <p:cNvSpPr txBox="1"/>
          <p:nvPr/>
        </p:nvSpPr>
        <p:spPr>
          <a:xfrm>
            <a:off x="2424701" y="271170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21D53EA-D96D-6170-5927-69D62BC5F6E5}"/>
              </a:ext>
            </a:extLst>
          </p:cNvPr>
          <p:cNvSpPr txBox="1"/>
          <p:nvPr/>
        </p:nvSpPr>
        <p:spPr>
          <a:xfrm>
            <a:off x="511955" y="5602324"/>
            <a:ext cx="674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Notes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. The front end and backend could be on different server</a:t>
            </a:r>
          </a:p>
          <a:p>
            <a:r>
              <a:rPr lang="en-US" dirty="0"/>
              <a:t>            ii. The Communication from front end and backend with API’s </a:t>
            </a: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817BEBA9-02C9-CE28-0034-BF9E72E4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7" y="1993886"/>
            <a:ext cx="659626" cy="659626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7B25C6F3-BC19-5B7B-2B02-9A2494D7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97" y="1993886"/>
            <a:ext cx="659626" cy="659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D14358A-B0BF-CA53-AFE7-40FDC567181C}"/>
              </a:ext>
            </a:extLst>
          </p:cNvPr>
          <p:cNvSpPr txBox="1"/>
          <p:nvPr/>
        </p:nvSpPr>
        <p:spPr>
          <a:xfrm>
            <a:off x="2651750" y="3191941"/>
            <a:ext cx="62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DFBADB-820C-9A7B-4BDD-B70BF6C19432}"/>
              </a:ext>
            </a:extLst>
          </p:cNvPr>
          <p:cNvSpPr txBox="1"/>
          <p:nvPr/>
        </p:nvSpPr>
        <p:spPr>
          <a:xfrm>
            <a:off x="7609022" y="2279175"/>
            <a:ext cx="3913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API: Application programming Interface</a:t>
            </a:r>
          </a:p>
          <a:p>
            <a:endParaRPr lang="en-US" dirty="0"/>
          </a:p>
          <a:p>
            <a:r>
              <a:rPr lang="en-US" dirty="0"/>
              <a:t>It’s all about request and response, and the data sharing is done in JSON format.</a:t>
            </a:r>
          </a:p>
          <a:p>
            <a:endParaRPr lang="en-US" dirty="0"/>
          </a:p>
          <a:p>
            <a:r>
              <a:rPr lang="en-US" dirty="0"/>
              <a:t>JavaScript Object Notation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58F3F0FB-2F96-3BDE-D01D-B43BF5366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17305" b="28571"/>
          <a:stretch/>
        </p:blipFill>
        <p:spPr bwMode="auto">
          <a:xfrm>
            <a:off x="8765574" y="4104526"/>
            <a:ext cx="2393456" cy="13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>
            <a:extLst>
              <a:ext uri="{FF2B5EF4-FFF2-40B4-BE49-F238E27FC236}">
                <a16:creationId xmlns="" xmlns:a16="http://schemas.microsoft.com/office/drawing/2014/main" id="{1841C480-2EC3-E99D-92B8-16C12D5FB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064471"/>
              </p:ext>
            </p:extLst>
          </p:nvPr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53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668D84-0664-D440-63F4-77C3ACC50BDC}"/>
              </a:ext>
            </a:extLst>
          </p:cNvPr>
          <p:cNvSpPr txBox="1"/>
          <p:nvPr/>
        </p:nvSpPr>
        <p:spPr>
          <a:xfrm rot="20416301">
            <a:off x="2753329" y="3243588"/>
            <a:ext cx="378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olonna MT" panose="04020805060202030203" pitchFamily="82" charset="0"/>
              </a:rPr>
              <a:t>HackifyTech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741047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A3BCB62-069C-0F09-A6E3-59D3DBCE95A1}"/>
              </a:ext>
            </a:extLst>
          </p:cNvPr>
          <p:cNvSpPr/>
          <p:nvPr/>
        </p:nvSpPr>
        <p:spPr>
          <a:xfrm>
            <a:off x="4402585" y="2724667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5C56205B-E1AB-0408-F881-F458676F67D6}"/>
              </a:ext>
            </a:extLst>
          </p:cNvPr>
          <p:cNvSpPr/>
          <p:nvPr/>
        </p:nvSpPr>
        <p:spPr>
          <a:xfrm>
            <a:off x="7998298" y="2724667"/>
            <a:ext cx="1162050" cy="714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CAA95-FAF3-7187-9FCD-4C49E355D184}"/>
              </a:ext>
            </a:extLst>
          </p:cNvPr>
          <p:cNvSpPr txBox="1"/>
          <p:nvPr/>
        </p:nvSpPr>
        <p:spPr>
          <a:xfrm>
            <a:off x="679825" y="3587805"/>
            <a:ext cx="145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r>
              <a:rPr lang="en-US" dirty="0"/>
              <a:t>FW: Angular</a:t>
            </a:r>
          </a:p>
          <a:p>
            <a:r>
              <a:rPr lang="en-US" dirty="0"/>
              <a:t>FW: VUE.js</a:t>
            </a:r>
          </a:p>
          <a:p>
            <a:r>
              <a:rPr lang="en-US" dirty="0"/>
              <a:t>Lib: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A7BE44-C6D5-7D56-CBD7-DFC8FF3E613F}"/>
              </a:ext>
            </a:extLst>
          </p:cNvPr>
          <p:cNvSpPr txBox="1"/>
          <p:nvPr/>
        </p:nvSpPr>
        <p:spPr>
          <a:xfrm>
            <a:off x="4035160" y="3571426"/>
            <a:ext cx="2621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(Spring boot)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 (Django, Flask)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 js (Express js)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C# (</a:t>
            </a:r>
            <a:r>
              <a:rPr lang="en-US" dirty="0"/>
              <a:t>ASP.net)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(Laravel)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AE9F28-AB08-8226-9812-B35BABE70D28}"/>
              </a:ext>
            </a:extLst>
          </p:cNvPr>
          <p:cNvSpPr txBox="1"/>
          <p:nvPr/>
        </p:nvSpPr>
        <p:spPr>
          <a:xfrm>
            <a:off x="7576538" y="3475684"/>
            <a:ext cx="24379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RDBMS</a:t>
            </a:r>
          </a:p>
          <a:p>
            <a:r>
              <a:rPr lang="en-US" dirty="0"/>
              <a:t>	ex: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MySQL</a:t>
            </a:r>
          </a:p>
          <a:p>
            <a:r>
              <a:rPr lang="en-US" dirty="0"/>
              <a:t>	ii. oracle</a:t>
            </a:r>
          </a:p>
          <a:p>
            <a:r>
              <a:rPr lang="en-US" dirty="0"/>
              <a:t>	iii. PostgreSQL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NRDBMS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Mangodb</a:t>
            </a:r>
            <a:endParaRPr lang="en-US" dirty="0"/>
          </a:p>
          <a:p>
            <a:r>
              <a:rPr lang="en-US" dirty="0"/>
              <a:t>	ii. </a:t>
            </a:r>
            <a:r>
              <a:rPr lang="en-US" dirty="0" err="1" smtClean="0"/>
              <a:t>Redix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iii.</a:t>
            </a:r>
            <a:r>
              <a:rPr lang="en-US" b="1" dirty="0"/>
              <a:t> </a:t>
            </a:r>
            <a:r>
              <a:rPr lang="en-US" dirty="0" err="1" smtClean="0"/>
              <a:t>HBase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BF495F81-9DAD-D396-5D5B-C5943573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32249"/>
              </p:ext>
            </p:extLst>
          </p:nvPr>
        </p:nvGraphicFramePr>
        <p:xfrm>
          <a:off x="10165081" y="2997960"/>
          <a:ext cx="10528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37">
                  <a:extLst>
                    <a:ext uri="{9D8B030D-6E8A-4147-A177-3AD203B41FA5}">
                      <a16:colId xmlns="" xmlns:a16="http://schemas.microsoft.com/office/drawing/2014/main" val="2052780925"/>
                    </a:ext>
                  </a:extLst>
                </a:gridCol>
                <a:gridCol w="350937">
                  <a:extLst>
                    <a:ext uri="{9D8B030D-6E8A-4147-A177-3AD203B41FA5}">
                      <a16:colId xmlns="" xmlns:a16="http://schemas.microsoft.com/office/drawing/2014/main" val="784655218"/>
                    </a:ext>
                  </a:extLst>
                </a:gridCol>
                <a:gridCol w="350937">
                  <a:extLst>
                    <a:ext uri="{9D8B030D-6E8A-4147-A177-3AD203B41FA5}">
                      <a16:colId xmlns="" xmlns:a16="http://schemas.microsoft.com/office/drawing/2014/main" val="1389087557"/>
                    </a:ext>
                  </a:extLst>
                </a:gridCol>
              </a:tblGrid>
              <a:tr h="306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1433045"/>
                  </a:ext>
                </a:extLst>
              </a:tr>
              <a:tr h="306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2794953"/>
                  </a:ext>
                </a:extLst>
              </a:tr>
              <a:tr h="306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566206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E3085C1-857A-4523-2016-A8A46E42ED66}"/>
              </a:ext>
            </a:extLst>
          </p:cNvPr>
          <p:cNvCxnSpPr/>
          <p:nvPr/>
        </p:nvCxnSpPr>
        <p:spPr>
          <a:xfrm>
            <a:off x="9251950" y="3672931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B7FEC24-B1BB-2A99-11E3-2AF550BEFDE7}"/>
              </a:ext>
            </a:extLst>
          </p:cNvPr>
          <p:cNvSpPr/>
          <p:nvPr/>
        </p:nvSpPr>
        <p:spPr>
          <a:xfrm>
            <a:off x="-118634" y="1880783"/>
            <a:ext cx="2867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3BF29A4-F592-D62B-C491-552299FC0684}"/>
              </a:ext>
            </a:extLst>
          </p:cNvPr>
          <p:cNvSpPr/>
          <p:nvPr/>
        </p:nvSpPr>
        <p:spPr>
          <a:xfrm>
            <a:off x="3454731" y="1854459"/>
            <a:ext cx="3057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5991213-A442-9DF6-CA22-8307C3EE3D7B}"/>
              </a:ext>
            </a:extLst>
          </p:cNvPr>
          <p:cNvSpPr/>
          <p:nvPr/>
        </p:nvSpPr>
        <p:spPr>
          <a:xfrm>
            <a:off x="7147050" y="1854459"/>
            <a:ext cx="28673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C050B5A-FADF-289C-FD44-75AA5EF01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17305" b="28571"/>
          <a:stretch/>
        </p:blipFill>
        <p:spPr bwMode="auto">
          <a:xfrm>
            <a:off x="9858533" y="5126946"/>
            <a:ext cx="1960934" cy="11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7B44DE83-AEBD-48F1-C7CA-1109A3966B15}"/>
              </a:ext>
            </a:extLst>
          </p:cNvPr>
          <p:cNvCxnSpPr>
            <a:cxnSpLocks/>
          </p:cNvCxnSpPr>
          <p:nvPr/>
        </p:nvCxnSpPr>
        <p:spPr>
          <a:xfrm>
            <a:off x="8956675" y="5325752"/>
            <a:ext cx="9018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B3E4F5-BD53-2BA8-09FA-F8C05C6D1E8A}"/>
              </a:ext>
            </a:extLst>
          </p:cNvPr>
          <p:cNvCxnSpPr/>
          <p:nvPr/>
        </p:nvCxnSpPr>
        <p:spPr>
          <a:xfrm>
            <a:off x="1993900" y="2959569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672D01CA-3A52-CD10-5838-2D3B92ECC785}"/>
              </a:ext>
            </a:extLst>
          </p:cNvPr>
          <p:cNvCxnSpPr/>
          <p:nvPr/>
        </p:nvCxnSpPr>
        <p:spPr>
          <a:xfrm>
            <a:off x="5680075" y="2959569"/>
            <a:ext cx="2190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06B71D45-F851-A09F-FF12-CADD94127B42}"/>
              </a:ext>
            </a:extLst>
          </p:cNvPr>
          <p:cNvCxnSpPr>
            <a:cxnSpLocks/>
          </p:cNvCxnSpPr>
          <p:nvPr/>
        </p:nvCxnSpPr>
        <p:spPr>
          <a:xfrm flipH="1">
            <a:off x="1993900" y="3267145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6184BB80-753E-1069-C6AF-9B8737E6C7FF}"/>
              </a:ext>
            </a:extLst>
          </p:cNvPr>
          <p:cNvCxnSpPr>
            <a:cxnSpLocks/>
          </p:cNvCxnSpPr>
          <p:nvPr/>
        </p:nvCxnSpPr>
        <p:spPr>
          <a:xfrm flipH="1">
            <a:off x="5646737" y="3267145"/>
            <a:ext cx="22240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4863556-81B9-0420-4AA1-41991A1B46DC}"/>
              </a:ext>
            </a:extLst>
          </p:cNvPr>
          <p:cNvSpPr txBox="1"/>
          <p:nvPr/>
        </p:nvSpPr>
        <p:spPr>
          <a:xfrm>
            <a:off x="2476436" y="262294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B2A16A0-7377-83F4-8844-2FBC41A1EAB9}"/>
              </a:ext>
            </a:extLst>
          </p:cNvPr>
          <p:cNvSpPr txBox="1"/>
          <p:nvPr/>
        </p:nvSpPr>
        <p:spPr>
          <a:xfrm>
            <a:off x="5802502" y="2615986"/>
            <a:ext cx="181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Request(Queries)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F6A2433-42CC-21D7-0AC6-0067D490A072}"/>
              </a:ext>
            </a:extLst>
          </p:cNvPr>
          <p:cNvSpPr txBox="1"/>
          <p:nvPr/>
        </p:nvSpPr>
        <p:spPr>
          <a:xfrm>
            <a:off x="2424701" y="295519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76D8E1C-BBDA-BC76-3F44-0C7A84AD540E}"/>
              </a:ext>
            </a:extLst>
          </p:cNvPr>
          <p:cNvSpPr txBox="1"/>
          <p:nvPr/>
        </p:nvSpPr>
        <p:spPr>
          <a:xfrm>
            <a:off x="5903843" y="2941566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Response(data)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21D53EA-D96D-6170-5927-69D62BC5F6E5}"/>
              </a:ext>
            </a:extLst>
          </p:cNvPr>
          <p:cNvSpPr txBox="1"/>
          <p:nvPr/>
        </p:nvSpPr>
        <p:spPr>
          <a:xfrm>
            <a:off x="511955" y="5845808"/>
            <a:ext cx="655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Notes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. The Communication from front end and backend with API’s</a:t>
            </a:r>
          </a:p>
          <a:p>
            <a:r>
              <a:rPr lang="en-US" dirty="0"/>
              <a:t>           ii.  The front end and backend could be on different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9FCC485-ACC0-DA70-23A2-121611CA4D37}"/>
              </a:ext>
            </a:extLst>
          </p:cNvPr>
          <p:cNvCxnSpPr/>
          <p:nvPr/>
        </p:nvCxnSpPr>
        <p:spPr>
          <a:xfrm>
            <a:off x="1993900" y="2985318"/>
            <a:ext cx="22574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Diagram 22">
            <a:extLst>
              <a:ext uri="{FF2B5EF4-FFF2-40B4-BE49-F238E27FC236}">
                <a16:creationId xmlns="" xmlns:a16="http://schemas.microsoft.com/office/drawing/2014/main" id="{89014D7E-00A6-C12F-254C-18500E9DDAF9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3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470"/>
            <a:ext cx="10515600" cy="393787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</p:spTree>
    <p:extLst>
      <p:ext uri="{BB962C8B-B14F-4D97-AF65-F5344CB8AC3E}">
        <p14:creationId xmlns:p14="http://schemas.microsoft.com/office/powerpoint/2010/main" val="35039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Components of Computer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470"/>
            <a:ext cx="10515600" cy="39378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Central Processing Unit (CPU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Memory (RAM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Storage Devices (HDD, SSD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 smtClean="0"/>
              <a:t>Motherboard:</a:t>
            </a:r>
            <a:endParaRPr lang="en-US" sz="2400" dirty="0"/>
          </a:p>
          <a:p>
            <a:r>
              <a:rPr lang="en-US" sz="2400" dirty="0"/>
              <a:t>Power Supply Unit (PSU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Graphics Processing Unit (GPU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Input Devices (Keyboard, Mouse, Touchpad/</a:t>
            </a:r>
            <a:r>
              <a:rPr lang="en-US" sz="2400" dirty="0" err="1"/>
              <a:t>Trackpad</a:t>
            </a:r>
            <a:r>
              <a:rPr lang="en-US" sz="2400" dirty="0"/>
              <a:t>, Touchscreen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Output Devices (Monitor, Printer, Speakers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 smtClean="0"/>
              <a:t>Operating System(OS): understand only 0 and 1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pic>
        <p:nvPicPr>
          <p:cNvPr id="1028" name="Picture 4" descr="Cpu Images – Browse 525,910 Stock Photos, Vectors, and Video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8" y="2746970"/>
            <a:ext cx="2765432" cy="18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M Random Access Memory PNG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59" y="2591896"/>
            <a:ext cx="4209641" cy="21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SD vs HDD: What's the difference, and which should you buy? | ZDNE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59" y="2205156"/>
            <a:ext cx="4351439" cy="24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 motherboar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10" y="2082260"/>
            <a:ext cx="3956936" cy="26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guru99.com/images/1/011819_0753_OperatingSy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88" y="2294176"/>
            <a:ext cx="2914489" cy="23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anglacyber.com/wp-content/uploads/2018/11/input_output_device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03" y="2228386"/>
            <a:ext cx="4129468" cy="247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gpu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13" y="2172185"/>
            <a:ext cx="4064127" cy="24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st of Operating System: Top Operating System List for 202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97" y="2190243"/>
            <a:ext cx="2888891" cy="190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Components of Computer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E7413-1743-6276-C3B7-9B5D18C9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470"/>
            <a:ext cx="10515600" cy="3937874"/>
          </a:xfrm>
        </p:spPr>
        <p:txBody>
          <a:bodyPr>
            <a:normAutofit/>
          </a:bodyPr>
          <a:lstStyle/>
          <a:p>
            <a:r>
              <a:rPr lang="en-US" sz="2400" dirty="0"/>
              <a:t>Programming languages are all about making things understandable to computers so that humans can connect with the system. However, computers only </a:t>
            </a:r>
            <a:r>
              <a:rPr lang="en-US" sz="2400" dirty="0" smtClean="0"/>
              <a:t>understand only two </a:t>
            </a:r>
            <a:r>
              <a:rPr lang="en-US" sz="2400" dirty="0"/>
              <a:t>letters (0,1). </a:t>
            </a:r>
          </a:p>
          <a:p>
            <a:r>
              <a:rPr lang="en-US" sz="2400" dirty="0" smtClean="0"/>
              <a:t>So </a:t>
            </a:r>
            <a:r>
              <a:rPr lang="en-US" sz="2400" dirty="0"/>
              <a:t>the developers create a compiler in all of the programming languages, which is what we term translator between human </a:t>
            </a:r>
            <a:r>
              <a:rPr lang="en-US" sz="2400" dirty="0" smtClean="0"/>
              <a:t>understandable language/high </a:t>
            </a:r>
            <a:r>
              <a:rPr lang="en-US" sz="2400" dirty="0"/>
              <a:t>level language to machine language (0,1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by: HackifyTech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9340" y="4836469"/>
            <a:ext cx="1186004" cy="72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14" idx="1"/>
          </p:cNvCxnSpPr>
          <p:nvPr/>
        </p:nvCxnSpPr>
        <p:spPr>
          <a:xfrm flipV="1">
            <a:off x="3095344" y="5198536"/>
            <a:ext cx="1978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073714" y="4836468"/>
            <a:ext cx="1348966" cy="724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24" idx="1"/>
          </p:cNvCxnSpPr>
          <p:nvPr/>
        </p:nvCxnSpPr>
        <p:spPr>
          <a:xfrm>
            <a:off x="6422680" y="5198536"/>
            <a:ext cx="1978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01050" y="4836468"/>
            <a:ext cx="1186004" cy="72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MLL(0,1)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412" y="5569033"/>
            <a:ext cx="244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Human understandable 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25910" y="5569033"/>
            <a:ext cx="21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Compiler/Interpreter</a:t>
            </a:r>
            <a:endParaRPr 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3564615" y="4843462"/>
            <a:ext cx="116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+ 1 =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49" name="TextBox 2048"/>
          <p:cNvSpPr txBox="1"/>
          <p:nvPr/>
        </p:nvSpPr>
        <p:spPr>
          <a:xfrm>
            <a:off x="6704281" y="4843462"/>
            <a:ext cx="162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1001001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4" grpId="0" animBg="1"/>
      <p:bldP spid="24" grpId="0" animBg="1"/>
      <p:bldP spid="21" grpId="0"/>
      <p:bldP spid="22" grpId="0"/>
      <p:bldP spid="2048" grpId="0"/>
      <p:bldP spid="20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Programming language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163777"/>
            <a:ext cx="10614434" cy="4013185"/>
          </a:xfrm>
        </p:spPr>
        <p:txBody>
          <a:bodyPr/>
          <a:lstStyle/>
          <a:p>
            <a:r>
              <a:rPr lang="en-US" b="1" dirty="0" smtClean="0"/>
              <a:t>Programming Language: </a:t>
            </a:r>
            <a:r>
              <a:rPr lang="en-US" dirty="0"/>
              <a:t>set of instructions that a computer can interpret and execute to perform specific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High-Level </a:t>
            </a:r>
            <a:r>
              <a:rPr lang="en-US" b="1" dirty="0"/>
              <a:t>Programming Languages:</a:t>
            </a:r>
            <a:endParaRPr lang="en-US" dirty="0"/>
          </a:p>
          <a:p>
            <a:r>
              <a:rPr lang="en-US" dirty="0"/>
              <a:t>Examples: Java, Python, C++, JavaScript, Ruby.</a:t>
            </a:r>
          </a:p>
          <a:p>
            <a:r>
              <a:rPr lang="en-US" dirty="0" smtClean="0"/>
              <a:t>These </a:t>
            </a:r>
            <a:r>
              <a:rPr lang="en-US" dirty="0"/>
              <a:t>languages are designed to be human-readable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0D157D-AE29-FD38-635E-EEB66E9A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014537"/>
            <a:ext cx="4610100" cy="28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0473-FE4B-03E1-1687-FDB3DFA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Types of Programming language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D490AE3-C19B-2B6A-4D4E-46E7D1C957D8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EF760D-C47B-45D0-3FD9-CEB74338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by: HackifyTech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3480" y="2163777"/>
            <a:ext cx="10614434" cy="40131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Compiled Languages: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00474" y="2719004"/>
            <a:ext cx="1928388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code(HLL)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5057" y="2716040"/>
            <a:ext cx="1928388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Code(ALL)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861833" y="2716040"/>
            <a:ext cx="1928388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Output(MLL)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39562" y="3096285"/>
            <a:ext cx="1566249" cy="90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3445" y="3105339"/>
            <a:ext cx="19283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3942" y="273600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Complier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41665" y="2725800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493822" y="5052550"/>
            <a:ext cx="1928388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code(HLL)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861833" y="5052550"/>
            <a:ext cx="1928388" cy="77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Output(MLL)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3439562" y="5441849"/>
            <a:ext cx="542227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3942" y="507251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41665" y="5062310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1236" y="4429790"/>
            <a:ext cx="3623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Interpreted Languages: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93822" y="3495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Examples of Compiled Languages: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Java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, C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C++, Rust, Go, Swift.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3822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Examples of Interpreted Languages: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4151"/>
                </a:solidFill>
                <a:latin typeface="Söhne"/>
              </a:rPr>
              <a:t>Python(complied &amp; interpreted),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JavaScript, Ruby, PHP.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8" grpId="0" animBg="1"/>
      <p:bldP spid="9" grpId="0" animBg="1"/>
      <p:bldP spid="15" grpId="0"/>
      <p:bldP spid="16" grpId="0"/>
      <p:bldP spid="17" grpId="0" animBg="1"/>
      <p:bldP spid="19" grpId="0" animBg="1"/>
      <p:bldP spid="22" grpId="0"/>
      <p:bldP spid="23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website is a collection of web pages hosted on the Internet that provides information, services, or resources to users, typically accessed through a web browser using a unique domain name.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4074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49756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DEEDAA-2DC0-1121-8D35-368E4D881A56}"/>
              </a:ext>
            </a:extLst>
          </p:cNvPr>
          <p:cNvSpPr txBox="1"/>
          <p:nvPr/>
        </p:nvSpPr>
        <p:spPr>
          <a:xfrm>
            <a:off x="8738960" y="3135738"/>
            <a:ext cx="1622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1D315727-2E96-DEBA-BDFC-F1A9B0A83619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80" y="2392297"/>
            <a:ext cx="5971054" cy="38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amework vs Library: Full Comparison - InterviewBit">
            <a:extLst>
              <a:ext uri="{FF2B5EF4-FFF2-40B4-BE49-F238E27FC236}">
                <a16:creationId xmlns="" xmlns:a16="http://schemas.microsoft.com/office/drawing/2014/main" id="{2624B397-B3A8-A3E7-56EC-6E31F45F22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7"/>
          <a:stretch/>
        </p:blipFill>
        <p:spPr bwMode="auto">
          <a:xfrm>
            <a:off x="6079928" y="2118181"/>
            <a:ext cx="5332165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8045E31-A82C-5EC4-8957-56033E71023C}"/>
              </a:ext>
            </a:extLst>
          </p:cNvPr>
          <p:cNvSpPr txBox="1"/>
          <p:nvPr/>
        </p:nvSpPr>
        <p:spPr>
          <a:xfrm rot="20416301">
            <a:off x="2566506" y="3119017"/>
            <a:ext cx="378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olonna MT" panose="04020805060202030203" pitchFamily="82" charset="0"/>
              </a:rPr>
              <a:t>HackifyTech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4230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49756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pic>
        <p:nvPicPr>
          <p:cNvPr id="6" name="Picture 5" descr="A black and white outline of a car&#10;&#10;Description automatically generated">
            <a:extLst>
              <a:ext uri="{FF2B5EF4-FFF2-40B4-BE49-F238E27FC236}">
                <a16:creationId xmlns="" xmlns:a16="http://schemas.microsoft.com/office/drawing/2014/main" id="{FFEF159B-CE91-C560-AA31-5EF9D0215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3" y="1437217"/>
            <a:ext cx="5225548" cy="2942313"/>
          </a:xfrm>
          <a:prstGeom prst="rect">
            <a:avLst/>
          </a:prstGeom>
        </p:spPr>
      </p:pic>
      <p:pic>
        <p:nvPicPr>
          <p:cNvPr id="11" name="Picture 10" descr="A red car with black background&#10;&#10;Description automatically generated">
            <a:extLst>
              <a:ext uri="{FF2B5EF4-FFF2-40B4-BE49-F238E27FC236}">
                <a16:creationId xmlns="" xmlns:a16="http://schemas.microsoft.com/office/drawing/2014/main" id="{E4DEC2B0-5657-6F64-95E2-072A0CB1D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3" y="2908512"/>
            <a:ext cx="5066029" cy="2852494"/>
          </a:xfrm>
          <a:prstGeom prst="rect">
            <a:avLst/>
          </a:prstGeom>
        </p:spPr>
      </p:pic>
      <p:pic>
        <p:nvPicPr>
          <p:cNvPr id="13" name="Picture 12" descr="A red car with black background&#10;&#10;Description automatically generated">
            <a:extLst>
              <a:ext uri="{FF2B5EF4-FFF2-40B4-BE49-F238E27FC236}">
                <a16:creationId xmlns="" xmlns:a16="http://schemas.microsoft.com/office/drawing/2014/main" id="{D4F33CEF-0DDD-E06A-0293-6E2AFB6BB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3" y="4406457"/>
            <a:ext cx="5066029" cy="2852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80FA818-6FBB-39B0-A546-C98F9E964D48}"/>
              </a:ext>
            </a:extLst>
          </p:cNvPr>
          <p:cNvSpPr txBox="1"/>
          <p:nvPr/>
        </p:nvSpPr>
        <p:spPr>
          <a:xfrm>
            <a:off x="679825" y="3344321"/>
            <a:ext cx="145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r>
              <a:rPr lang="en-US" dirty="0"/>
              <a:t>FW: Angular</a:t>
            </a:r>
          </a:p>
          <a:p>
            <a:r>
              <a:rPr lang="en-US" dirty="0"/>
              <a:t>FW: VUE.js</a:t>
            </a:r>
          </a:p>
          <a:p>
            <a:r>
              <a:rPr lang="en-US" dirty="0"/>
              <a:t>Lib: React</a:t>
            </a:r>
          </a:p>
        </p:txBody>
      </p:sp>
      <p:pic>
        <p:nvPicPr>
          <p:cNvPr id="1026" name="Picture 2" descr="The Building Blocks of Web Development: HTML, CSS, and JavaScript">
            <a:extLst>
              <a:ext uri="{FF2B5EF4-FFF2-40B4-BE49-F238E27FC236}">
                <a16:creationId xmlns="" xmlns:a16="http://schemas.microsoft.com/office/drawing/2014/main" id="{B55EF3F1-D58B-C51E-26C3-1A3C3206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89" y="4580006"/>
            <a:ext cx="2079068" cy="19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C0C95395-F37B-0863-2FDE-68955550A369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65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CDA1D98-4430-3172-C1F2-E91A29886B9A}"/>
              </a:ext>
            </a:extLst>
          </p:cNvPr>
          <p:cNvSpPr txBox="1"/>
          <p:nvPr/>
        </p:nvSpPr>
        <p:spPr>
          <a:xfrm rot="20416301">
            <a:off x="4204328" y="2967335"/>
            <a:ext cx="378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olonna MT" panose="04020805060202030203" pitchFamily="82" charset="0"/>
              </a:rPr>
              <a:t>HackifyTech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27" y="388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49756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A3BCB62-069C-0F09-A6E3-59D3DBCE95A1}"/>
              </a:ext>
            </a:extLst>
          </p:cNvPr>
          <p:cNvSpPr/>
          <p:nvPr/>
        </p:nvSpPr>
        <p:spPr>
          <a:xfrm>
            <a:off x="4402585" y="248118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CAA95-FAF3-7187-9FCD-4C49E355D184}"/>
              </a:ext>
            </a:extLst>
          </p:cNvPr>
          <p:cNvSpPr txBox="1"/>
          <p:nvPr/>
        </p:nvSpPr>
        <p:spPr>
          <a:xfrm>
            <a:off x="679825" y="3344321"/>
            <a:ext cx="145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r>
              <a:rPr lang="en-US" dirty="0"/>
              <a:t>FW: Angular</a:t>
            </a:r>
          </a:p>
          <a:p>
            <a:r>
              <a:rPr lang="en-US" dirty="0"/>
              <a:t>FW: VUE.js</a:t>
            </a:r>
          </a:p>
          <a:p>
            <a:r>
              <a:rPr lang="en-US" dirty="0"/>
              <a:t>Lib: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A7BE44-C6D5-7D56-CBD7-DFC8FF3E613F}"/>
              </a:ext>
            </a:extLst>
          </p:cNvPr>
          <p:cNvSpPr txBox="1"/>
          <p:nvPr/>
        </p:nvSpPr>
        <p:spPr>
          <a:xfrm>
            <a:off x="4035160" y="3327942"/>
            <a:ext cx="341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(Spring boot, Quarkus)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 (Django, Flask, FastAPI)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 js (</a:t>
            </a:r>
            <a:r>
              <a:rPr lang="en-US" dirty="0" smtClean="0"/>
              <a:t>Express.js,Koa.js)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C# (</a:t>
            </a:r>
            <a:r>
              <a:rPr lang="en-US" dirty="0"/>
              <a:t>ASP.net)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(Laravel)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A182C93-3B96-D039-0698-24A0E0734210}"/>
              </a:ext>
            </a:extLst>
          </p:cNvPr>
          <p:cNvSpPr txBox="1"/>
          <p:nvPr/>
        </p:nvSpPr>
        <p:spPr>
          <a:xfrm>
            <a:off x="1339993" y="5407946"/>
            <a:ext cx="4257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Question</a:t>
            </a:r>
            <a:r>
              <a:rPr lang="en-US" dirty="0"/>
              <a:t>: </a:t>
            </a:r>
          </a:p>
          <a:p>
            <a:r>
              <a:rPr lang="en-US" dirty="0"/>
              <a:t>1.Why we need separate front and backend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="" xmlns:a16="http://schemas.microsoft.com/office/drawing/2014/main" id="{F86E3983-7AC3-A20E-58A8-B53088FCE954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CBC04C2-7C97-45FA-FB4B-E22F2759A3A9}"/>
              </a:ext>
            </a:extLst>
          </p:cNvPr>
          <p:cNvSpPr txBox="1"/>
          <p:nvPr/>
        </p:nvSpPr>
        <p:spPr>
          <a:xfrm rot="20416301">
            <a:off x="4204328" y="2967335"/>
            <a:ext cx="378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Colonna MT" panose="04020805060202030203" pitchFamily="82" charset="0"/>
              </a:rPr>
              <a:t>HackifyTech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A8D01-563B-C696-FCA5-89F7DDD4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MVC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2ECC0EA-3072-349B-1694-BFF4B886F7FF}"/>
              </a:ext>
            </a:extLst>
          </p:cNvPr>
          <p:cNvSpPr/>
          <p:nvPr/>
        </p:nvSpPr>
        <p:spPr>
          <a:xfrm>
            <a:off x="679825" y="249756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A3BCB62-069C-0F09-A6E3-59D3DBCE95A1}"/>
              </a:ext>
            </a:extLst>
          </p:cNvPr>
          <p:cNvSpPr/>
          <p:nvPr/>
        </p:nvSpPr>
        <p:spPr>
          <a:xfrm>
            <a:off x="4402585" y="2481183"/>
            <a:ext cx="1162050" cy="638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5C56205B-E1AB-0408-F881-F458676F67D6}"/>
              </a:ext>
            </a:extLst>
          </p:cNvPr>
          <p:cNvSpPr/>
          <p:nvPr/>
        </p:nvSpPr>
        <p:spPr>
          <a:xfrm>
            <a:off x="7998298" y="2481183"/>
            <a:ext cx="1162050" cy="714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ECAA95-FAF3-7187-9FCD-4C49E355D184}"/>
              </a:ext>
            </a:extLst>
          </p:cNvPr>
          <p:cNvSpPr txBox="1"/>
          <p:nvPr/>
        </p:nvSpPr>
        <p:spPr>
          <a:xfrm>
            <a:off x="679825" y="3344321"/>
            <a:ext cx="145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r>
              <a:rPr lang="en-US" dirty="0"/>
              <a:t>FW: Angular</a:t>
            </a:r>
          </a:p>
          <a:p>
            <a:r>
              <a:rPr lang="en-US" dirty="0"/>
              <a:t>FW: VUE.js</a:t>
            </a:r>
          </a:p>
          <a:p>
            <a:r>
              <a:rPr lang="en-US" dirty="0"/>
              <a:t>Lib: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A7BE44-C6D5-7D56-CBD7-DFC8FF3E613F}"/>
              </a:ext>
            </a:extLst>
          </p:cNvPr>
          <p:cNvSpPr txBox="1"/>
          <p:nvPr/>
        </p:nvSpPr>
        <p:spPr>
          <a:xfrm>
            <a:off x="4035160" y="3327942"/>
            <a:ext cx="341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(Spring boot, Quarkus)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Python (Django, Flask, FastAPI)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Node js (Express js)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C# (</a:t>
            </a:r>
            <a:r>
              <a:rPr lang="en-US" dirty="0"/>
              <a:t>ASP.net)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PHP (Laravel)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AE9F28-AB08-8226-9812-B35BABE70D28}"/>
              </a:ext>
            </a:extLst>
          </p:cNvPr>
          <p:cNvSpPr txBox="1"/>
          <p:nvPr/>
        </p:nvSpPr>
        <p:spPr>
          <a:xfrm>
            <a:off x="7576538" y="3232200"/>
            <a:ext cx="24379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RDBMS</a:t>
            </a:r>
          </a:p>
          <a:p>
            <a:r>
              <a:rPr lang="en-US" dirty="0"/>
              <a:t>	ex: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MySQL</a:t>
            </a:r>
          </a:p>
          <a:p>
            <a:r>
              <a:rPr lang="en-US" dirty="0"/>
              <a:t>	ii. oracle</a:t>
            </a:r>
          </a:p>
          <a:p>
            <a:r>
              <a:rPr lang="en-US" dirty="0"/>
              <a:t>	iii. PostgreSQL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NRDBMS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Mangodb</a:t>
            </a:r>
            <a:endParaRPr lang="en-US" dirty="0"/>
          </a:p>
          <a:p>
            <a:r>
              <a:rPr lang="en-US" dirty="0"/>
              <a:t>	ii. </a:t>
            </a:r>
            <a:r>
              <a:rPr lang="en-US" dirty="0" err="1" smtClean="0"/>
              <a:t>Redix</a:t>
            </a:r>
            <a:endParaRPr lang="en-US" dirty="0" smtClean="0"/>
          </a:p>
          <a:p>
            <a:r>
              <a:rPr lang="en-US" dirty="0"/>
              <a:t>	iii.</a:t>
            </a:r>
            <a:r>
              <a:rPr lang="en-US" b="1" dirty="0"/>
              <a:t> </a:t>
            </a:r>
            <a:r>
              <a:rPr lang="en-US" dirty="0" err="1"/>
              <a:t>HBase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BF495F81-9DAD-D396-5D5B-C5943573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04108"/>
              </p:ext>
            </p:extLst>
          </p:nvPr>
        </p:nvGraphicFramePr>
        <p:xfrm>
          <a:off x="10165081" y="2754476"/>
          <a:ext cx="13470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31">
                  <a:extLst>
                    <a:ext uri="{9D8B030D-6E8A-4147-A177-3AD203B41FA5}">
                      <a16:colId xmlns="" xmlns:a16="http://schemas.microsoft.com/office/drawing/2014/main" val="2052780925"/>
                    </a:ext>
                  </a:extLst>
                </a:gridCol>
                <a:gridCol w="449031">
                  <a:extLst>
                    <a:ext uri="{9D8B030D-6E8A-4147-A177-3AD203B41FA5}">
                      <a16:colId xmlns="" xmlns:a16="http://schemas.microsoft.com/office/drawing/2014/main" val="784655218"/>
                    </a:ext>
                  </a:extLst>
                </a:gridCol>
                <a:gridCol w="449031">
                  <a:extLst>
                    <a:ext uri="{9D8B030D-6E8A-4147-A177-3AD203B41FA5}">
                      <a16:colId xmlns="" xmlns:a16="http://schemas.microsoft.com/office/drawing/2014/main" val="1389087557"/>
                    </a:ext>
                  </a:extLst>
                </a:gridCol>
              </a:tblGrid>
              <a:tr h="306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1433045"/>
                  </a:ext>
                </a:extLst>
              </a:tr>
              <a:tr h="306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2794953"/>
                  </a:ext>
                </a:extLst>
              </a:tr>
              <a:tr h="306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566206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EE3085C1-857A-4523-2016-A8A46E42ED66}"/>
              </a:ext>
            </a:extLst>
          </p:cNvPr>
          <p:cNvCxnSpPr/>
          <p:nvPr/>
        </p:nvCxnSpPr>
        <p:spPr>
          <a:xfrm>
            <a:off x="9251950" y="3429447"/>
            <a:ext cx="704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C050B5A-FADF-289C-FD44-75AA5EF01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r="17305" b="28571"/>
          <a:stretch/>
        </p:blipFill>
        <p:spPr bwMode="auto">
          <a:xfrm>
            <a:off x="9858533" y="4883462"/>
            <a:ext cx="1960934" cy="113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7B44DE83-AEBD-48F1-C7CA-1109A3966B15}"/>
              </a:ext>
            </a:extLst>
          </p:cNvPr>
          <p:cNvCxnSpPr>
            <a:cxnSpLocks/>
          </p:cNvCxnSpPr>
          <p:nvPr/>
        </p:nvCxnSpPr>
        <p:spPr>
          <a:xfrm>
            <a:off x="8956675" y="5082268"/>
            <a:ext cx="9018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4F764FDB-CEE6-0D7D-722C-2C420BA3A0D7}"/>
              </a:ext>
            </a:extLst>
          </p:cNvPr>
          <p:cNvGraphicFramePr/>
          <p:nvPr/>
        </p:nvGraphicFramePr>
        <p:xfrm>
          <a:off x="669036" y="1722944"/>
          <a:ext cx="10853928" cy="33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770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Colonna MT</vt:lpstr>
      <vt:lpstr>Söhne</vt:lpstr>
      <vt:lpstr>Office Theme</vt:lpstr>
      <vt:lpstr>Software Architecture</vt:lpstr>
      <vt:lpstr>Components of Computer</vt:lpstr>
      <vt:lpstr>Components of Computer</vt:lpstr>
      <vt:lpstr>What is Programming language</vt:lpstr>
      <vt:lpstr>Types of Programming language</vt:lpstr>
      <vt:lpstr>MVC Architecture</vt:lpstr>
      <vt:lpstr>MVC Architecture</vt:lpstr>
      <vt:lpstr>MVC Architecture</vt:lpstr>
      <vt:lpstr>MVC Architecture</vt:lpstr>
      <vt:lpstr>MVC Architecture</vt:lpstr>
      <vt:lpstr>MVC Architecture</vt:lpstr>
      <vt:lpstr>MVC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Majukar, Rahul</dc:creator>
  <cp:lastModifiedBy>Microsoft account</cp:lastModifiedBy>
  <cp:revision>31</cp:revision>
  <dcterms:created xsi:type="dcterms:W3CDTF">2023-08-03T01:40:36Z</dcterms:created>
  <dcterms:modified xsi:type="dcterms:W3CDTF">2024-04-10T12:24:25Z</dcterms:modified>
</cp:coreProperties>
</file>