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61DD-9604-4CE4-B302-166FBAEE7D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649FEB-4FB2-49F1-BE49-D101CCCAD2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C9AE9F-403E-4E38-A1B5-AEC5B0E384B5}"/>
              </a:ext>
            </a:extLst>
          </p:cNvPr>
          <p:cNvSpPr>
            <a:spLocks noGrp="1"/>
          </p:cNvSpPr>
          <p:nvPr>
            <p:ph type="dt" sz="half" idx="10"/>
          </p:nvPr>
        </p:nvSpPr>
        <p:spPr/>
        <p:txBody>
          <a:bodyPr/>
          <a:lstStyle/>
          <a:p>
            <a:fld id="{B7DAA08C-EDFA-44D9-B8C3-3EDC9995F77E}" type="datetimeFigureOut">
              <a:rPr lang="en-IN" smtClean="0"/>
              <a:t>27-06-2021</a:t>
            </a:fld>
            <a:endParaRPr lang="en-IN"/>
          </a:p>
        </p:txBody>
      </p:sp>
      <p:sp>
        <p:nvSpPr>
          <p:cNvPr id="5" name="Footer Placeholder 4">
            <a:extLst>
              <a:ext uri="{FF2B5EF4-FFF2-40B4-BE49-F238E27FC236}">
                <a16:creationId xmlns:a16="http://schemas.microsoft.com/office/drawing/2014/main" id="{AAF4D582-CBEB-4C5C-B78E-3E22715BC3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4D4DE4-F1EC-4C00-B384-65FE256B5BB1}"/>
              </a:ext>
            </a:extLst>
          </p:cNvPr>
          <p:cNvSpPr>
            <a:spLocks noGrp="1"/>
          </p:cNvSpPr>
          <p:nvPr>
            <p:ph type="sldNum" sz="quarter" idx="12"/>
          </p:nvPr>
        </p:nvSpPr>
        <p:spPr/>
        <p:txBody>
          <a:bodyPr/>
          <a:lstStyle/>
          <a:p>
            <a:fld id="{45673330-C882-498C-8F56-B3B1099FDFC3}" type="slidenum">
              <a:rPr lang="en-IN" smtClean="0"/>
              <a:t>‹#›</a:t>
            </a:fld>
            <a:endParaRPr lang="en-IN"/>
          </a:p>
        </p:txBody>
      </p:sp>
    </p:spTree>
    <p:extLst>
      <p:ext uri="{BB962C8B-B14F-4D97-AF65-F5344CB8AC3E}">
        <p14:creationId xmlns:p14="http://schemas.microsoft.com/office/powerpoint/2010/main" val="282992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13702-1D73-4E98-B31F-72A5F99FE3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F6825D-DDF3-4548-AF4C-05B4D4EC63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B7B584-F01A-4AA6-86A9-9843E384EA2A}"/>
              </a:ext>
            </a:extLst>
          </p:cNvPr>
          <p:cNvSpPr>
            <a:spLocks noGrp="1"/>
          </p:cNvSpPr>
          <p:nvPr>
            <p:ph type="dt" sz="half" idx="10"/>
          </p:nvPr>
        </p:nvSpPr>
        <p:spPr/>
        <p:txBody>
          <a:bodyPr/>
          <a:lstStyle/>
          <a:p>
            <a:fld id="{B7DAA08C-EDFA-44D9-B8C3-3EDC9995F77E}" type="datetimeFigureOut">
              <a:rPr lang="en-IN" smtClean="0"/>
              <a:t>27-06-2021</a:t>
            </a:fld>
            <a:endParaRPr lang="en-IN"/>
          </a:p>
        </p:txBody>
      </p:sp>
      <p:sp>
        <p:nvSpPr>
          <p:cNvPr id="5" name="Footer Placeholder 4">
            <a:extLst>
              <a:ext uri="{FF2B5EF4-FFF2-40B4-BE49-F238E27FC236}">
                <a16:creationId xmlns:a16="http://schemas.microsoft.com/office/drawing/2014/main" id="{662DBF22-417E-4B9A-AB19-5D99BCAAAF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777C15-C5CA-48BE-A6BC-9C0E83B32D18}"/>
              </a:ext>
            </a:extLst>
          </p:cNvPr>
          <p:cNvSpPr>
            <a:spLocks noGrp="1"/>
          </p:cNvSpPr>
          <p:nvPr>
            <p:ph type="sldNum" sz="quarter" idx="12"/>
          </p:nvPr>
        </p:nvSpPr>
        <p:spPr/>
        <p:txBody>
          <a:bodyPr/>
          <a:lstStyle/>
          <a:p>
            <a:fld id="{45673330-C882-498C-8F56-B3B1099FDFC3}" type="slidenum">
              <a:rPr lang="en-IN" smtClean="0"/>
              <a:t>‹#›</a:t>
            </a:fld>
            <a:endParaRPr lang="en-IN"/>
          </a:p>
        </p:txBody>
      </p:sp>
    </p:spTree>
    <p:extLst>
      <p:ext uri="{BB962C8B-B14F-4D97-AF65-F5344CB8AC3E}">
        <p14:creationId xmlns:p14="http://schemas.microsoft.com/office/powerpoint/2010/main" val="302686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D63887-AD2C-48B8-91B4-9237C9C9C4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1E3D3C-E47C-416F-8530-BA77505C23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CD08BD-A297-4396-A8FE-4E063B3FFAB7}"/>
              </a:ext>
            </a:extLst>
          </p:cNvPr>
          <p:cNvSpPr>
            <a:spLocks noGrp="1"/>
          </p:cNvSpPr>
          <p:nvPr>
            <p:ph type="dt" sz="half" idx="10"/>
          </p:nvPr>
        </p:nvSpPr>
        <p:spPr/>
        <p:txBody>
          <a:bodyPr/>
          <a:lstStyle/>
          <a:p>
            <a:fld id="{B7DAA08C-EDFA-44D9-B8C3-3EDC9995F77E}" type="datetimeFigureOut">
              <a:rPr lang="en-IN" smtClean="0"/>
              <a:t>27-06-2021</a:t>
            </a:fld>
            <a:endParaRPr lang="en-IN"/>
          </a:p>
        </p:txBody>
      </p:sp>
      <p:sp>
        <p:nvSpPr>
          <p:cNvPr id="5" name="Footer Placeholder 4">
            <a:extLst>
              <a:ext uri="{FF2B5EF4-FFF2-40B4-BE49-F238E27FC236}">
                <a16:creationId xmlns:a16="http://schemas.microsoft.com/office/drawing/2014/main" id="{2E8E6754-6868-474E-BFB8-11DAFFB197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3D6597-9BC3-4C61-900D-B33EB9B66DF7}"/>
              </a:ext>
            </a:extLst>
          </p:cNvPr>
          <p:cNvSpPr>
            <a:spLocks noGrp="1"/>
          </p:cNvSpPr>
          <p:nvPr>
            <p:ph type="sldNum" sz="quarter" idx="12"/>
          </p:nvPr>
        </p:nvSpPr>
        <p:spPr/>
        <p:txBody>
          <a:bodyPr/>
          <a:lstStyle/>
          <a:p>
            <a:fld id="{45673330-C882-498C-8F56-B3B1099FDFC3}" type="slidenum">
              <a:rPr lang="en-IN" smtClean="0"/>
              <a:t>‹#›</a:t>
            </a:fld>
            <a:endParaRPr lang="en-IN"/>
          </a:p>
        </p:txBody>
      </p:sp>
    </p:spTree>
    <p:extLst>
      <p:ext uri="{BB962C8B-B14F-4D97-AF65-F5344CB8AC3E}">
        <p14:creationId xmlns:p14="http://schemas.microsoft.com/office/powerpoint/2010/main" val="36486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6AEF7-86D4-4A11-B927-96A57B19F6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939D7E-8498-4341-A4AB-7FC4B2E683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6EB901-B781-4CEE-9D36-DE34390E68B1}"/>
              </a:ext>
            </a:extLst>
          </p:cNvPr>
          <p:cNvSpPr>
            <a:spLocks noGrp="1"/>
          </p:cNvSpPr>
          <p:nvPr>
            <p:ph type="dt" sz="half" idx="10"/>
          </p:nvPr>
        </p:nvSpPr>
        <p:spPr/>
        <p:txBody>
          <a:bodyPr/>
          <a:lstStyle/>
          <a:p>
            <a:fld id="{B7DAA08C-EDFA-44D9-B8C3-3EDC9995F77E}" type="datetimeFigureOut">
              <a:rPr lang="en-IN" smtClean="0"/>
              <a:t>27-06-2021</a:t>
            </a:fld>
            <a:endParaRPr lang="en-IN"/>
          </a:p>
        </p:txBody>
      </p:sp>
      <p:sp>
        <p:nvSpPr>
          <p:cNvPr id="5" name="Footer Placeholder 4">
            <a:extLst>
              <a:ext uri="{FF2B5EF4-FFF2-40B4-BE49-F238E27FC236}">
                <a16:creationId xmlns:a16="http://schemas.microsoft.com/office/drawing/2014/main" id="{7BE92609-2448-4C34-98B6-8C3B946AA7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81E7E8-3C83-40FE-9491-CD95C8B5C464}"/>
              </a:ext>
            </a:extLst>
          </p:cNvPr>
          <p:cNvSpPr>
            <a:spLocks noGrp="1"/>
          </p:cNvSpPr>
          <p:nvPr>
            <p:ph type="sldNum" sz="quarter" idx="12"/>
          </p:nvPr>
        </p:nvSpPr>
        <p:spPr/>
        <p:txBody>
          <a:bodyPr/>
          <a:lstStyle/>
          <a:p>
            <a:fld id="{45673330-C882-498C-8F56-B3B1099FDFC3}" type="slidenum">
              <a:rPr lang="en-IN" smtClean="0"/>
              <a:t>‹#›</a:t>
            </a:fld>
            <a:endParaRPr lang="en-IN"/>
          </a:p>
        </p:txBody>
      </p:sp>
    </p:spTree>
    <p:extLst>
      <p:ext uri="{BB962C8B-B14F-4D97-AF65-F5344CB8AC3E}">
        <p14:creationId xmlns:p14="http://schemas.microsoft.com/office/powerpoint/2010/main" val="201339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9D130-CB20-4157-A73D-A60874B885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0F3CFD-011E-4229-BA57-4036463D5A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A7AD8D-BD23-4453-A9B6-C529F4C17720}"/>
              </a:ext>
            </a:extLst>
          </p:cNvPr>
          <p:cNvSpPr>
            <a:spLocks noGrp="1"/>
          </p:cNvSpPr>
          <p:nvPr>
            <p:ph type="dt" sz="half" idx="10"/>
          </p:nvPr>
        </p:nvSpPr>
        <p:spPr/>
        <p:txBody>
          <a:bodyPr/>
          <a:lstStyle/>
          <a:p>
            <a:fld id="{B7DAA08C-EDFA-44D9-B8C3-3EDC9995F77E}" type="datetimeFigureOut">
              <a:rPr lang="en-IN" smtClean="0"/>
              <a:t>27-06-2021</a:t>
            </a:fld>
            <a:endParaRPr lang="en-IN"/>
          </a:p>
        </p:txBody>
      </p:sp>
      <p:sp>
        <p:nvSpPr>
          <p:cNvPr id="5" name="Footer Placeholder 4">
            <a:extLst>
              <a:ext uri="{FF2B5EF4-FFF2-40B4-BE49-F238E27FC236}">
                <a16:creationId xmlns:a16="http://schemas.microsoft.com/office/drawing/2014/main" id="{8F762A6F-DA69-48A5-92AB-EFE60573F1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1807CA-B6A0-4C16-92F8-A18BE8AF9FFC}"/>
              </a:ext>
            </a:extLst>
          </p:cNvPr>
          <p:cNvSpPr>
            <a:spLocks noGrp="1"/>
          </p:cNvSpPr>
          <p:nvPr>
            <p:ph type="sldNum" sz="quarter" idx="12"/>
          </p:nvPr>
        </p:nvSpPr>
        <p:spPr/>
        <p:txBody>
          <a:bodyPr/>
          <a:lstStyle/>
          <a:p>
            <a:fld id="{45673330-C882-498C-8F56-B3B1099FDFC3}" type="slidenum">
              <a:rPr lang="en-IN" smtClean="0"/>
              <a:t>‹#›</a:t>
            </a:fld>
            <a:endParaRPr lang="en-IN"/>
          </a:p>
        </p:txBody>
      </p:sp>
    </p:spTree>
    <p:extLst>
      <p:ext uri="{BB962C8B-B14F-4D97-AF65-F5344CB8AC3E}">
        <p14:creationId xmlns:p14="http://schemas.microsoft.com/office/powerpoint/2010/main" val="213116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8C259-E7DE-448F-ABEB-7167053936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B60852-9E9B-43F3-A989-D914F4D577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92C88C-3E35-4208-8DEA-0AA2CB88D2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02346E-E7C1-443E-82A7-DC145B6E9BF2}"/>
              </a:ext>
            </a:extLst>
          </p:cNvPr>
          <p:cNvSpPr>
            <a:spLocks noGrp="1"/>
          </p:cNvSpPr>
          <p:nvPr>
            <p:ph type="dt" sz="half" idx="10"/>
          </p:nvPr>
        </p:nvSpPr>
        <p:spPr/>
        <p:txBody>
          <a:bodyPr/>
          <a:lstStyle/>
          <a:p>
            <a:fld id="{B7DAA08C-EDFA-44D9-B8C3-3EDC9995F77E}" type="datetimeFigureOut">
              <a:rPr lang="en-IN" smtClean="0"/>
              <a:t>27-06-2021</a:t>
            </a:fld>
            <a:endParaRPr lang="en-IN"/>
          </a:p>
        </p:txBody>
      </p:sp>
      <p:sp>
        <p:nvSpPr>
          <p:cNvPr id="6" name="Footer Placeholder 5">
            <a:extLst>
              <a:ext uri="{FF2B5EF4-FFF2-40B4-BE49-F238E27FC236}">
                <a16:creationId xmlns:a16="http://schemas.microsoft.com/office/drawing/2014/main" id="{8213CD0D-E730-438A-BDB2-C31102AACE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366F81-85F8-4437-B506-DBF7D268A926}"/>
              </a:ext>
            </a:extLst>
          </p:cNvPr>
          <p:cNvSpPr>
            <a:spLocks noGrp="1"/>
          </p:cNvSpPr>
          <p:nvPr>
            <p:ph type="sldNum" sz="quarter" idx="12"/>
          </p:nvPr>
        </p:nvSpPr>
        <p:spPr/>
        <p:txBody>
          <a:bodyPr/>
          <a:lstStyle/>
          <a:p>
            <a:fld id="{45673330-C882-498C-8F56-B3B1099FDFC3}" type="slidenum">
              <a:rPr lang="en-IN" smtClean="0"/>
              <a:t>‹#›</a:t>
            </a:fld>
            <a:endParaRPr lang="en-IN"/>
          </a:p>
        </p:txBody>
      </p:sp>
    </p:spTree>
    <p:extLst>
      <p:ext uri="{BB962C8B-B14F-4D97-AF65-F5344CB8AC3E}">
        <p14:creationId xmlns:p14="http://schemas.microsoft.com/office/powerpoint/2010/main" val="217389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EE81-114D-4F65-9E17-203AB7582B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347DC2-3424-4314-BB52-E49E795A2B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7FE485-2EAD-45D7-B2A7-AB3B4B56C1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00BBC8-822C-4A3B-8119-3C1DC66778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0F36A5-099B-424D-9D34-EDB139F809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5B410E-DF3A-409A-8A07-D3676FFD1C44}"/>
              </a:ext>
            </a:extLst>
          </p:cNvPr>
          <p:cNvSpPr>
            <a:spLocks noGrp="1"/>
          </p:cNvSpPr>
          <p:nvPr>
            <p:ph type="dt" sz="half" idx="10"/>
          </p:nvPr>
        </p:nvSpPr>
        <p:spPr/>
        <p:txBody>
          <a:bodyPr/>
          <a:lstStyle/>
          <a:p>
            <a:fld id="{B7DAA08C-EDFA-44D9-B8C3-3EDC9995F77E}" type="datetimeFigureOut">
              <a:rPr lang="en-IN" smtClean="0"/>
              <a:t>27-06-2021</a:t>
            </a:fld>
            <a:endParaRPr lang="en-IN"/>
          </a:p>
        </p:txBody>
      </p:sp>
      <p:sp>
        <p:nvSpPr>
          <p:cNvPr id="8" name="Footer Placeholder 7">
            <a:extLst>
              <a:ext uri="{FF2B5EF4-FFF2-40B4-BE49-F238E27FC236}">
                <a16:creationId xmlns:a16="http://schemas.microsoft.com/office/drawing/2014/main" id="{D8521DB2-6D51-4617-879B-246DF4E6D1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F1AB2A-170D-4734-9820-B8488DC1FC12}"/>
              </a:ext>
            </a:extLst>
          </p:cNvPr>
          <p:cNvSpPr>
            <a:spLocks noGrp="1"/>
          </p:cNvSpPr>
          <p:nvPr>
            <p:ph type="sldNum" sz="quarter" idx="12"/>
          </p:nvPr>
        </p:nvSpPr>
        <p:spPr/>
        <p:txBody>
          <a:bodyPr/>
          <a:lstStyle/>
          <a:p>
            <a:fld id="{45673330-C882-498C-8F56-B3B1099FDFC3}" type="slidenum">
              <a:rPr lang="en-IN" smtClean="0"/>
              <a:t>‹#›</a:t>
            </a:fld>
            <a:endParaRPr lang="en-IN"/>
          </a:p>
        </p:txBody>
      </p:sp>
    </p:spTree>
    <p:extLst>
      <p:ext uri="{BB962C8B-B14F-4D97-AF65-F5344CB8AC3E}">
        <p14:creationId xmlns:p14="http://schemas.microsoft.com/office/powerpoint/2010/main" val="223585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743B-BA46-4533-9BBE-D1D61F3E0B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D6BA57-F4A1-46DA-946B-85954264D5D5}"/>
              </a:ext>
            </a:extLst>
          </p:cNvPr>
          <p:cNvSpPr>
            <a:spLocks noGrp="1"/>
          </p:cNvSpPr>
          <p:nvPr>
            <p:ph type="dt" sz="half" idx="10"/>
          </p:nvPr>
        </p:nvSpPr>
        <p:spPr/>
        <p:txBody>
          <a:bodyPr/>
          <a:lstStyle/>
          <a:p>
            <a:fld id="{B7DAA08C-EDFA-44D9-B8C3-3EDC9995F77E}" type="datetimeFigureOut">
              <a:rPr lang="en-IN" smtClean="0"/>
              <a:t>27-06-2021</a:t>
            </a:fld>
            <a:endParaRPr lang="en-IN"/>
          </a:p>
        </p:txBody>
      </p:sp>
      <p:sp>
        <p:nvSpPr>
          <p:cNvPr id="4" name="Footer Placeholder 3">
            <a:extLst>
              <a:ext uri="{FF2B5EF4-FFF2-40B4-BE49-F238E27FC236}">
                <a16:creationId xmlns:a16="http://schemas.microsoft.com/office/drawing/2014/main" id="{7A6C8C25-5DD9-4250-9F7B-595C8CA16F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0454DF-1917-4F0E-9E58-A02297DF6A2B}"/>
              </a:ext>
            </a:extLst>
          </p:cNvPr>
          <p:cNvSpPr>
            <a:spLocks noGrp="1"/>
          </p:cNvSpPr>
          <p:nvPr>
            <p:ph type="sldNum" sz="quarter" idx="12"/>
          </p:nvPr>
        </p:nvSpPr>
        <p:spPr/>
        <p:txBody>
          <a:bodyPr/>
          <a:lstStyle/>
          <a:p>
            <a:fld id="{45673330-C882-498C-8F56-B3B1099FDFC3}" type="slidenum">
              <a:rPr lang="en-IN" smtClean="0"/>
              <a:t>‹#›</a:t>
            </a:fld>
            <a:endParaRPr lang="en-IN"/>
          </a:p>
        </p:txBody>
      </p:sp>
    </p:spTree>
    <p:extLst>
      <p:ext uri="{BB962C8B-B14F-4D97-AF65-F5344CB8AC3E}">
        <p14:creationId xmlns:p14="http://schemas.microsoft.com/office/powerpoint/2010/main" val="68363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6E50DB-F001-4670-B8DC-B842ACA2FAFE}"/>
              </a:ext>
            </a:extLst>
          </p:cNvPr>
          <p:cNvSpPr>
            <a:spLocks noGrp="1"/>
          </p:cNvSpPr>
          <p:nvPr>
            <p:ph type="dt" sz="half" idx="10"/>
          </p:nvPr>
        </p:nvSpPr>
        <p:spPr/>
        <p:txBody>
          <a:bodyPr/>
          <a:lstStyle/>
          <a:p>
            <a:fld id="{B7DAA08C-EDFA-44D9-B8C3-3EDC9995F77E}" type="datetimeFigureOut">
              <a:rPr lang="en-IN" smtClean="0"/>
              <a:t>27-06-2021</a:t>
            </a:fld>
            <a:endParaRPr lang="en-IN"/>
          </a:p>
        </p:txBody>
      </p:sp>
      <p:sp>
        <p:nvSpPr>
          <p:cNvPr id="3" name="Footer Placeholder 2">
            <a:extLst>
              <a:ext uri="{FF2B5EF4-FFF2-40B4-BE49-F238E27FC236}">
                <a16:creationId xmlns:a16="http://schemas.microsoft.com/office/drawing/2014/main" id="{BB322D65-956A-4756-8239-65BD8E9388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F398FD-5142-47C2-9042-5B9CAC866651}"/>
              </a:ext>
            </a:extLst>
          </p:cNvPr>
          <p:cNvSpPr>
            <a:spLocks noGrp="1"/>
          </p:cNvSpPr>
          <p:nvPr>
            <p:ph type="sldNum" sz="quarter" idx="12"/>
          </p:nvPr>
        </p:nvSpPr>
        <p:spPr/>
        <p:txBody>
          <a:bodyPr/>
          <a:lstStyle/>
          <a:p>
            <a:fld id="{45673330-C882-498C-8F56-B3B1099FDFC3}" type="slidenum">
              <a:rPr lang="en-IN" smtClean="0"/>
              <a:t>‹#›</a:t>
            </a:fld>
            <a:endParaRPr lang="en-IN"/>
          </a:p>
        </p:txBody>
      </p:sp>
    </p:spTree>
    <p:extLst>
      <p:ext uri="{BB962C8B-B14F-4D97-AF65-F5344CB8AC3E}">
        <p14:creationId xmlns:p14="http://schemas.microsoft.com/office/powerpoint/2010/main" val="2538584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182E-90C3-497B-A96C-176711D93E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4BC75B-8D24-4179-A5C9-35DB84B8C0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E379A4-75C1-4E13-81C0-0679598B3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349AC-E6A4-4FFD-8561-372B0DDD5FB7}"/>
              </a:ext>
            </a:extLst>
          </p:cNvPr>
          <p:cNvSpPr>
            <a:spLocks noGrp="1"/>
          </p:cNvSpPr>
          <p:nvPr>
            <p:ph type="dt" sz="half" idx="10"/>
          </p:nvPr>
        </p:nvSpPr>
        <p:spPr/>
        <p:txBody>
          <a:bodyPr/>
          <a:lstStyle/>
          <a:p>
            <a:fld id="{B7DAA08C-EDFA-44D9-B8C3-3EDC9995F77E}" type="datetimeFigureOut">
              <a:rPr lang="en-IN" smtClean="0"/>
              <a:t>27-06-2021</a:t>
            </a:fld>
            <a:endParaRPr lang="en-IN"/>
          </a:p>
        </p:txBody>
      </p:sp>
      <p:sp>
        <p:nvSpPr>
          <p:cNvPr id="6" name="Footer Placeholder 5">
            <a:extLst>
              <a:ext uri="{FF2B5EF4-FFF2-40B4-BE49-F238E27FC236}">
                <a16:creationId xmlns:a16="http://schemas.microsoft.com/office/drawing/2014/main" id="{B6B7D35F-6531-44A7-883C-E6BA05C3AC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C75ABD-D584-42DF-B194-1942D44C0198}"/>
              </a:ext>
            </a:extLst>
          </p:cNvPr>
          <p:cNvSpPr>
            <a:spLocks noGrp="1"/>
          </p:cNvSpPr>
          <p:nvPr>
            <p:ph type="sldNum" sz="quarter" idx="12"/>
          </p:nvPr>
        </p:nvSpPr>
        <p:spPr/>
        <p:txBody>
          <a:bodyPr/>
          <a:lstStyle/>
          <a:p>
            <a:fld id="{45673330-C882-498C-8F56-B3B1099FDFC3}" type="slidenum">
              <a:rPr lang="en-IN" smtClean="0"/>
              <a:t>‹#›</a:t>
            </a:fld>
            <a:endParaRPr lang="en-IN"/>
          </a:p>
        </p:txBody>
      </p:sp>
    </p:spTree>
    <p:extLst>
      <p:ext uri="{BB962C8B-B14F-4D97-AF65-F5344CB8AC3E}">
        <p14:creationId xmlns:p14="http://schemas.microsoft.com/office/powerpoint/2010/main" val="409794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82F2-C1DB-4B7A-B301-236FFB448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ACF0ED-9620-42AA-9643-A05B75378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836D4B-89DA-46F0-A2EF-96BC882238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9044-1BC0-4302-B2C8-F535FC6BF9DD}"/>
              </a:ext>
            </a:extLst>
          </p:cNvPr>
          <p:cNvSpPr>
            <a:spLocks noGrp="1"/>
          </p:cNvSpPr>
          <p:nvPr>
            <p:ph type="dt" sz="half" idx="10"/>
          </p:nvPr>
        </p:nvSpPr>
        <p:spPr/>
        <p:txBody>
          <a:bodyPr/>
          <a:lstStyle/>
          <a:p>
            <a:fld id="{B7DAA08C-EDFA-44D9-B8C3-3EDC9995F77E}" type="datetimeFigureOut">
              <a:rPr lang="en-IN" smtClean="0"/>
              <a:t>27-06-2021</a:t>
            </a:fld>
            <a:endParaRPr lang="en-IN"/>
          </a:p>
        </p:txBody>
      </p:sp>
      <p:sp>
        <p:nvSpPr>
          <p:cNvPr id="6" name="Footer Placeholder 5">
            <a:extLst>
              <a:ext uri="{FF2B5EF4-FFF2-40B4-BE49-F238E27FC236}">
                <a16:creationId xmlns:a16="http://schemas.microsoft.com/office/drawing/2014/main" id="{8C76841F-5EF2-4074-A111-00DCDF49DA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54F188-06D1-4D49-96F8-605C642B4066}"/>
              </a:ext>
            </a:extLst>
          </p:cNvPr>
          <p:cNvSpPr>
            <a:spLocks noGrp="1"/>
          </p:cNvSpPr>
          <p:nvPr>
            <p:ph type="sldNum" sz="quarter" idx="12"/>
          </p:nvPr>
        </p:nvSpPr>
        <p:spPr/>
        <p:txBody>
          <a:bodyPr/>
          <a:lstStyle/>
          <a:p>
            <a:fld id="{45673330-C882-498C-8F56-B3B1099FDFC3}" type="slidenum">
              <a:rPr lang="en-IN" smtClean="0"/>
              <a:t>‹#›</a:t>
            </a:fld>
            <a:endParaRPr lang="en-IN"/>
          </a:p>
        </p:txBody>
      </p:sp>
    </p:spTree>
    <p:extLst>
      <p:ext uri="{BB962C8B-B14F-4D97-AF65-F5344CB8AC3E}">
        <p14:creationId xmlns:p14="http://schemas.microsoft.com/office/powerpoint/2010/main" val="775639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0E6C35-6BF9-491D-A796-90BDD78A3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669069-FF88-4BBB-9F5C-7138D9215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AF684-9E79-4964-8F53-B6CE213CCC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DAA08C-EDFA-44D9-B8C3-3EDC9995F77E}" type="datetimeFigureOut">
              <a:rPr lang="en-IN" smtClean="0"/>
              <a:t>27-06-2021</a:t>
            </a:fld>
            <a:endParaRPr lang="en-IN"/>
          </a:p>
        </p:txBody>
      </p:sp>
      <p:sp>
        <p:nvSpPr>
          <p:cNvPr id="5" name="Footer Placeholder 4">
            <a:extLst>
              <a:ext uri="{FF2B5EF4-FFF2-40B4-BE49-F238E27FC236}">
                <a16:creationId xmlns:a16="http://schemas.microsoft.com/office/drawing/2014/main" id="{BC0D2D4B-792C-4599-B489-2B71C2F5D4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828D8F-4275-498A-8FF2-942834DD8B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673330-C882-498C-8F56-B3B1099FDFC3}" type="slidenum">
              <a:rPr lang="en-IN" smtClean="0"/>
              <a:t>‹#›</a:t>
            </a:fld>
            <a:endParaRPr lang="en-IN"/>
          </a:p>
        </p:txBody>
      </p:sp>
    </p:spTree>
    <p:extLst>
      <p:ext uri="{BB962C8B-B14F-4D97-AF65-F5344CB8AC3E}">
        <p14:creationId xmlns:p14="http://schemas.microsoft.com/office/powerpoint/2010/main" val="2672880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C769-A0C3-4583-B070-F044550D6468}"/>
              </a:ext>
            </a:extLst>
          </p:cNvPr>
          <p:cNvSpPr>
            <a:spLocks noGrp="1"/>
          </p:cNvSpPr>
          <p:nvPr>
            <p:ph type="ctrTitle"/>
          </p:nvPr>
        </p:nvSpPr>
        <p:spPr/>
        <p:txBody>
          <a:bodyPr/>
          <a:lstStyle/>
          <a:p>
            <a:r>
              <a:rPr lang="en-IN" dirty="0"/>
              <a:t>Battle of Neighbourhoods : Mumbai</a:t>
            </a:r>
          </a:p>
        </p:txBody>
      </p:sp>
      <p:sp>
        <p:nvSpPr>
          <p:cNvPr id="3" name="Subtitle 2">
            <a:extLst>
              <a:ext uri="{FF2B5EF4-FFF2-40B4-BE49-F238E27FC236}">
                <a16:creationId xmlns:a16="http://schemas.microsoft.com/office/drawing/2014/main" id="{37F993DA-133B-430D-B288-41522E74E97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8015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77B6D-A871-4D8E-B8CA-5E55E59F5B7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69AA43C-80AF-40E2-BA7C-337278A7DEC4}"/>
              </a:ext>
            </a:extLst>
          </p:cNvPr>
          <p:cNvSpPr>
            <a:spLocks noGrp="1"/>
          </p:cNvSpPr>
          <p:nvPr>
            <p:ph idx="1"/>
          </p:nvPr>
        </p:nvSpPr>
        <p:spPr/>
        <p:txBody>
          <a:bodyPr>
            <a:normAutofit/>
          </a:bodyPr>
          <a:lstStyle/>
          <a:p>
            <a:pPr algn="l"/>
            <a:r>
              <a:rPr lang="en-US" sz="2400" b="0" i="0" dirty="0">
                <a:solidFill>
                  <a:srgbClr val="000000"/>
                </a:solidFill>
                <a:effectLst/>
                <a:latin typeface="Helvetica Neue"/>
              </a:rPr>
              <a:t>In India, many working professionals who hail from different parts of the country, have to shift to metro cities for work and this project aims to help these people in exploring the neighborhoods so that they can make wise choice while relocating. Many factors should be looked at when exploring neighborhoods such as Super market, medical shops, grocery shops, mall, theatre, hospital, like minded people, ease of accessing to Cafe, etc.</a:t>
            </a:r>
          </a:p>
          <a:p>
            <a:pPr algn="l"/>
            <a:endParaRPr lang="en-US" sz="2400" b="0" i="0" dirty="0">
              <a:solidFill>
                <a:srgbClr val="000000"/>
              </a:solidFill>
              <a:effectLst/>
              <a:latin typeface="Helvetica Neue"/>
            </a:endParaRPr>
          </a:p>
          <a:p>
            <a:pPr algn="l"/>
            <a:r>
              <a:rPr lang="en-US" sz="2400" b="0" i="0" dirty="0">
                <a:solidFill>
                  <a:srgbClr val="000000"/>
                </a:solidFill>
                <a:effectLst/>
                <a:latin typeface="Helvetica Neue"/>
              </a:rPr>
              <a:t>This Project aim to create an analysis of features for a people migrating to Mumbai to search a best neighborhood as a comparative analysis between neighborhoods.</a:t>
            </a:r>
          </a:p>
          <a:p>
            <a:endParaRPr lang="en-IN" dirty="0"/>
          </a:p>
        </p:txBody>
      </p:sp>
    </p:spTree>
    <p:extLst>
      <p:ext uri="{BB962C8B-B14F-4D97-AF65-F5344CB8AC3E}">
        <p14:creationId xmlns:p14="http://schemas.microsoft.com/office/powerpoint/2010/main" val="92958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8971-0744-4F8B-8A98-27CA79A4E3CC}"/>
              </a:ext>
            </a:extLst>
          </p:cNvPr>
          <p:cNvSpPr>
            <a:spLocks noGrp="1"/>
          </p:cNvSpPr>
          <p:nvPr>
            <p:ph type="title"/>
          </p:nvPr>
        </p:nvSpPr>
        <p:spPr/>
        <p:txBody>
          <a:bodyPr/>
          <a:lstStyle/>
          <a:p>
            <a:r>
              <a:rPr lang="en-IN" dirty="0"/>
              <a:t>Data </a:t>
            </a:r>
          </a:p>
        </p:txBody>
      </p:sp>
      <p:sp>
        <p:nvSpPr>
          <p:cNvPr id="3" name="Content Placeholder 2">
            <a:extLst>
              <a:ext uri="{FF2B5EF4-FFF2-40B4-BE49-F238E27FC236}">
                <a16:creationId xmlns:a16="http://schemas.microsoft.com/office/drawing/2014/main" id="{1FA727ED-3395-4AA6-9926-C13E14CEB5EC}"/>
              </a:ext>
            </a:extLst>
          </p:cNvPr>
          <p:cNvSpPr>
            <a:spLocks noGrp="1"/>
          </p:cNvSpPr>
          <p:nvPr>
            <p:ph idx="1"/>
          </p:nvPr>
        </p:nvSpPr>
        <p:spPr/>
        <p:txBody>
          <a:bodyPr>
            <a:normAutofit fontScale="70000" lnSpcReduction="20000"/>
          </a:bodyPr>
          <a:lstStyle/>
          <a:p>
            <a:pPr marL="0" indent="0">
              <a:buNone/>
            </a:pPr>
            <a:r>
              <a:rPr lang="en-US" b="1" dirty="0"/>
              <a:t>Data Link: </a:t>
            </a:r>
            <a:r>
              <a:rPr lang="en-US" dirty="0"/>
              <a:t>https://en.wikipedia.org/wiki/List_of_neighbourhoods_in_Mumbai</a:t>
            </a:r>
          </a:p>
          <a:p>
            <a:endParaRPr lang="en-US" dirty="0"/>
          </a:p>
          <a:p>
            <a:pPr lvl="1"/>
            <a:r>
              <a:rPr lang="en-US" dirty="0"/>
              <a:t>Will use Mumbai Areas table which can be scraped from above link. Dataset consists of latitude and longitude, Area and Location.</a:t>
            </a:r>
          </a:p>
          <a:p>
            <a:endParaRPr lang="en-US" dirty="0"/>
          </a:p>
          <a:p>
            <a:pPr marL="0" indent="0">
              <a:buNone/>
            </a:pPr>
            <a:r>
              <a:rPr lang="en-US" sz="2900" b="1" dirty="0"/>
              <a:t>Foursquare API Data:</a:t>
            </a:r>
          </a:p>
          <a:p>
            <a:pPr lvl="1"/>
            <a:r>
              <a:rPr lang="en-US" dirty="0"/>
              <a:t>The data retrieved from Foursquare contained information of venues within a specified distance of the longitude and latitude of the postcodes. The information obtained per venue as follows:</a:t>
            </a:r>
          </a:p>
          <a:p>
            <a:endParaRPr lang="en-US" dirty="0"/>
          </a:p>
          <a:p>
            <a:pPr marL="914400" lvl="2" indent="0">
              <a:buNone/>
            </a:pPr>
            <a:r>
              <a:rPr lang="en-US" dirty="0"/>
              <a:t>1. Neighborhood</a:t>
            </a:r>
          </a:p>
          <a:p>
            <a:pPr marL="914400" lvl="2" indent="0">
              <a:buNone/>
            </a:pPr>
            <a:r>
              <a:rPr lang="en-US" dirty="0"/>
              <a:t>2. Neighborhood Latitude</a:t>
            </a:r>
          </a:p>
          <a:p>
            <a:pPr marL="914400" lvl="2" indent="0">
              <a:buNone/>
            </a:pPr>
            <a:r>
              <a:rPr lang="en-US" dirty="0"/>
              <a:t>3. Neighborhood Longitude</a:t>
            </a:r>
          </a:p>
          <a:p>
            <a:pPr marL="914400" lvl="2" indent="0">
              <a:buNone/>
            </a:pPr>
            <a:r>
              <a:rPr lang="en-US" dirty="0"/>
              <a:t>4. Venue</a:t>
            </a:r>
          </a:p>
          <a:p>
            <a:pPr marL="914400" lvl="2" indent="0">
              <a:buNone/>
            </a:pPr>
            <a:r>
              <a:rPr lang="en-US" dirty="0"/>
              <a:t>5. Name of the venue e.g. the name of a store or restaurant</a:t>
            </a:r>
          </a:p>
          <a:p>
            <a:pPr marL="914400" lvl="2" indent="0">
              <a:buNone/>
            </a:pPr>
            <a:r>
              <a:rPr lang="en-US" dirty="0"/>
              <a:t>6. Venue Latitude</a:t>
            </a:r>
          </a:p>
          <a:p>
            <a:pPr marL="914400" lvl="2" indent="0">
              <a:buNone/>
            </a:pPr>
            <a:r>
              <a:rPr lang="en-US" dirty="0"/>
              <a:t>7. Venue Longitude</a:t>
            </a:r>
          </a:p>
          <a:p>
            <a:pPr marL="914400" lvl="2" indent="0">
              <a:buNone/>
            </a:pPr>
            <a:r>
              <a:rPr lang="en-US" dirty="0"/>
              <a:t>8. Venue Category</a:t>
            </a:r>
            <a:endParaRPr lang="en-IN" dirty="0"/>
          </a:p>
        </p:txBody>
      </p:sp>
    </p:spTree>
    <p:extLst>
      <p:ext uri="{BB962C8B-B14F-4D97-AF65-F5344CB8AC3E}">
        <p14:creationId xmlns:p14="http://schemas.microsoft.com/office/powerpoint/2010/main" val="248374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81F1-CB58-480C-BD87-6F137D326A88}"/>
              </a:ext>
            </a:extLst>
          </p:cNvPr>
          <p:cNvSpPr>
            <a:spLocks noGrp="1"/>
          </p:cNvSpPr>
          <p:nvPr>
            <p:ph type="title"/>
          </p:nvPr>
        </p:nvSpPr>
        <p:spPr/>
        <p:txBody>
          <a:bodyPr/>
          <a:lstStyle/>
          <a:p>
            <a:r>
              <a:rPr lang="en-IN" dirty="0"/>
              <a:t>Map of Neighbourhoods in Mumbai</a:t>
            </a:r>
          </a:p>
        </p:txBody>
      </p:sp>
      <p:pic>
        <p:nvPicPr>
          <p:cNvPr id="5" name="Content Placeholder 4">
            <a:extLst>
              <a:ext uri="{FF2B5EF4-FFF2-40B4-BE49-F238E27FC236}">
                <a16:creationId xmlns:a16="http://schemas.microsoft.com/office/drawing/2014/main" id="{080F397D-07A1-4521-9C61-D579CD5F7B70}"/>
              </a:ext>
            </a:extLst>
          </p:cNvPr>
          <p:cNvPicPr>
            <a:picLocks noGrp="1" noChangeAspect="1"/>
          </p:cNvPicPr>
          <p:nvPr>
            <p:ph idx="1"/>
          </p:nvPr>
        </p:nvPicPr>
        <p:blipFill>
          <a:blip r:embed="rId2"/>
          <a:stretch>
            <a:fillRect/>
          </a:stretch>
        </p:blipFill>
        <p:spPr>
          <a:xfrm>
            <a:off x="1904086" y="1825625"/>
            <a:ext cx="8383827" cy="4351338"/>
          </a:xfrm>
        </p:spPr>
      </p:pic>
    </p:spTree>
    <p:extLst>
      <p:ext uri="{BB962C8B-B14F-4D97-AF65-F5344CB8AC3E}">
        <p14:creationId xmlns:p14="http://schemas.microsoft.com/office/powerpoint/2010/main" val="284673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E642E-E7BC-4091-A040-DA867ABECB05}"/>
              </a:ext>
            </a:extLst>
          </p:cNvPr>
          <p:cNvSpPr>
            <a:spLocks noGrp="1"/>
          </p:cNvSpPr>
          <p:nvPr>
            <p:ph type="title"/>
          </p:nvPr>
        </p:nvSpPr>
        <p:spPr/>
        <p:txBody>
          <a:bodyPr/>
          <a:lstStyle/>
          <a:p>
            <a:r>
              <a:rPr lang="en-IN" dirty="0"/>
              <a:t>Top Nearby venues in each Neighbourhood</a:t>
            </a:r>
          </a:p>
        </p:txBody>
      </p:sp>
      <p:pic>
        <p:nvPicPr>
          <p:cNvPr id="5" name="Content Placeholder 4">
            <a:extLst>
              <a:ext uri="{FF2B5EF4-FFF2-40B4-BE49-F238E27FC236}">
                <a16:creationId xmlns:a16="http://schemas.microsoft.com/office/drawing/2014/main" id="{25F966CB-3449-45F5-A306-EB3308DDD0D4}"/>
              </a:ext>
            </a:extLst>
          </p:cNvPr>
          <p:cNvPicPr>
            <a:picLocks noGrp="1" noChangeAspect="1"/>
          </p:cNvPicPr>
          <p:nvPr>
            <p:ph idx="1"/>
          </p:nvPr>
        </p:nvPicPr>
        <p:blipFill>
          <a:blip r:embed="rId2"/>
          <a:stretch>
            <a:fillRect/>
          </a:stretch>
        </p:blipFill>
        <p:spPr>
          <a:xfrm>
            <a:off x="838200" y="1961707"/>
            <a:ext cx="10515600" cy="2934586"/>
          </a:xfrm>
        </p:spPr>
      </p:pic>
    </p:spTree>
    <p:extLst>
      <p:ext uri="{BB962C8B-B14F-4D97-AF65-F5344CB8AC3E}">
        <p14:creationId xmlns:p14="http://schemas.microsoft.com/office/powerpoint/2010/main" val="62444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9306-8E30-48AB-90A0-B426EADA8C9D}"/>
              </a:ext>
            </a:extLst>
          </p:cNvPr>
          <p:cNvSpPr>
            <a:spLocks noGrp="1"/>
          </p:cNvSpPr>
          <p:nvPr>
            <p:ph type="title"/>
          </p:nvPr>
        </p:nvSpPr>
        <p:spPr/>
        <p:txBody>
          <a:bodyPr/>
          <a:lstStyle/>
          <a:p>
            <a:r>
              <a:rPr lang="en-IN" dirty="0"/>
              <a:t>Clustering of Neighbourhoods</a:t>
            </a:r>
          </a:p>
        </p:txBody>
      </p:sp>
      <p:pic>
        <p:nvPicPr>
          <p:cNvPr id="5" name="Content Placeholder 4">
            <a:extLst>
              <a:ext uri="{FF2B5EF4-FFF2-40B4-BE49-F238E27FC236}">
                <a16:creationId xmlns:a16="http://schemas.microsoft.com/office/drawing/2014/main" id="{229E209D-B748-4843-BE3A-60B50646B9C3}"/>
              </a:ext>
            </a:extLst>
          </p:cNvPr>
          <p:cNvPicPr>
            <a:picLocks noGrp="1" noChangeAspect="1"/>
          </p:cNvPicPr>
          <p:nvPr>
            <p:ph idx="1"/>
          </p:nvPr>
        </p:nvPicPr>
        <p:blipFill>
          <a:blip r:embed="rId2"/>
          <a:stretch>
            <a:fillRect/>
          </a:stretch>
        </p:blipFill>
        <p:spPr>
          <a:xfrm>
            <a:off x="4073091" y="1825625"/>
            <a:ext cx="4045818" cy="4351338"/>
          </a:xfrm>
        </p:spPr>
      </p:pic>
    </p:spTree>
    <p:extLst>
      <p:ext uri="{BB962C8B-B14F-4D97-AF65-F5344CB8AC3E}">
        <p14:creationId xmlns:p14="http://schemas.microsoft.com/office/powerpoint/2010/main" val="206226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D73-80CC-461C-99F4-73F06596EF7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83790CA-6D48-4BB6-8021-3D0745B1523E}"/>
              </a:ext>
            </a:extLst>
          </p:cNvPr>
          <p:cNvSpPr>
            <a:spLocks noGrp="1"/>
          </p:cNvSpPr>
          <p:nvPr>
            <p:ph idx="1"/>
          </p:nvPr>
        </p:nvSpPr>
        <p:spPr/>
        <p:txBody>
          <a:bodyPr/>
          <a:lstStyle/>
          <a:p>
            <a:r>
              <a:rPr lang="en-US" b="0" i="0" dirty="0">
                <a:solidFill>
                  <a:srgbClr val="000000"/>
                </a:solidFill>
                <a:effectLst/>
                <a:latin typeface="Helvetica Neue"/>
              </a:rPr>
              <a:t>In this project, using k-means cluster algorithm I separated the neighborhood into five different clusters which have very-similar neighborhoods around them. </a:t>
            </a:r>
          </a:p>
          <a:p>
            <a:endParaRPr lang="en-US" dirty="0">
              <a:solidFill>
                <a:srgbClr val="000000"/>
              </a:solidFill>
              <a:latin typeface="Helvetica Neue"/>
            </a:endParaRPr>
          </a:p>
          <a:p>
            <a:r>
              <a:rPr lang="en-US" b="0" i="0" dirty="0">
                <a:solidFill>
                  <a:srgbClr val="000000"/>
                </a:solidFill>
                <a:effectLst/>
                <a:latin typeface="Helvetica Neue"/>
              </a:rPr>
              <a:t>So a person shifting to Mumbai and searching for a place can get an idea looking at the clusters about which neighborhoods offer similar nearby facilities and then he can decide based on budget and other details where he wants to reside.</a:t>
            </a:r>
            <a:endParaRPr lang="en-IN" dirty="0"/>
          </a:p>
        </p:txBody>
      </p:sp>
    </p:spTree>
    <p:extLst>
      <p:ext uri="{BB962C8B-B14F-4D97-AF65-F5344CB8AC3E}">
        <p14:creationId xmlns:p14="http://schemas.microsoft.com/office/powerpoint/2010/main" val="195788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471BD6-FD57-44B2-B5F7-77B23C89E147}"/>
              </a:ext>
            </a:extLst>
          </p:cNvPr>
          <p:cNvSpPr>
            <a:spLocks noGrp="1"/>
          </p:cNvSpPr>
          <p:nvPr>
            <p:ph idx="1"/>
          </p:nvPr>
        </p:nvSpPr>
        <p:spPr/>
        <p:txBody>
          <a:bodyPr>
            <a:normAutofit/>
          </a:bodyPr>
          <a:lstStyle/>
          <a:p>
            <a:pPr marL="0" indent="0">
              <a:buNone/>
            </a:pPr>
            <a:r>
              <a:rPr lang="en-IN" sz="5400" dirty="0"/>
              <a:t>THANK YOU</a:t>
            </a:r>
          </a:p>
        </p:txBody>
      </p:sp>
    </p:spTree>
    <p:extLst>
      <p:ext uri="{BB962C8B-B14F-4D97-AF65-F5344CB8AC3E}">
        <p14:creationId xmlns:p14="http://schemas.microsoft.com/office/powerpoint/2010/main" val="3020088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323</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Helvetica Neue</vt:lpstr>
      <vt:lpstr>Office Theme</vt:lpstr>
      <vt:lpstr>Battle of Neighbourhoods : Mumbai</vt:lpstr>
      <vt:lpstr>Introduction</vt:lpstr>
      <vt:lpstr>Data </vt:lpstr>
      <vt:lpstr>Map of Neighbourhoods in Mumbai</vt:lpstr>
      <vt:lpstr>Top Nearby venues in each Neighbourhood</vt:lpstr>
      <vt:lpstr>Clustering of Neighbourhoods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 : Mumbai</dc:title>
  <dc:creator>Rahul Mandre</dc:creator>
  <cp:lastModifiedBy>Rahul Mandre</cp:lastModifiedBy>
  <cp:revision>1</cp:revision>
  <dcterms:created xsi:type="dcterms:W3CDTF">2021-06-26T20:48:05Z</dcterms:created>
  <dcterms:modified xsi:type="dcterms:W3CDTF">2021-06-26T20:56:00Z</dcterms:modified>
</cp:coreProperties>
</file>