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304C-AAB7-4056-965F-734EB9AD101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A41-A3A3-4E70-A44D-270CEFC14C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9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304C-AAB7-4056-965F-734EB9AD101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A41-A3A3-4E70-A44D-270CEFC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304C-AAB7-4056-965F-734EB9AD101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A41-A3A3-4E70-A44D-270CEFC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304C-AAB7-4056-965F-734EB9AD101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A41-A3A3-4E70-A44D-270CEFC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304C-AAB7-4056-965F-734EB9AD101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A41-A3A3-4E70-A44D-270CEFC14C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0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304C-AAB7-4056-965F-734EB9AD101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A41-A3A3-4E70-A44D-270CEFC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304C-AAB7-4056-965F-734EB9AD101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A41-A3A3-4E70-A44D-270CEFC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304C-AAB7-4056-965F-734EB9AD101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A41-A3A3-4E70-A44D-270CEFC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304C-AAB7-4056-965F-734EB9AD101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A41-A3A3-4E70-A44D-270CEFC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40304C-AAB7-4056-965F-734EB9AD101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2AA41-A3A3-4E70-A44D-270CEFC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304C-AAB7-4056-965F-734EB9AD101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A41-A3A3-4E70-A44D-270CEFC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40304C-AAB7-4056-965F-734EB9AD101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D2AA41-A3A3-4E70-A44D-270CEFC14C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48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15" y="2037570"/>
            <a:ext cx="9709649" cy="1568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1115" y="4750039"/>
            <a:ext cx="1810137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Tarun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1945" y="4750039"/>
            <a:ext cx="1810137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Rahul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32776" y="4750039"/>
            <a:ext cx="181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Ranjith</a:t>
            </a:r>
          </a:p>
        </p:txBody>
      </p:sp>
    </p:spTree>
    <p:extLst>
      <p:ext uri="{BB962C8B-B14F-4D97-AF65-F5344CB8AC3E}">
        <p14:creationId xmlns:p14="http://schemas.microsoft.com/office/powerpoint/2010/main" val="380204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Overview of Bengaluru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Eye catching animations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Intuitive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Mini CMS</a:t>
            </a:r>
          </a:p>
        </p:txBody>
      </p:sp>
    </p:spTree>
    <p:extLst>
      <p:ext uri="{BB962C8B-B14F-4D97-AF65-F5344CB8AC3E}">
        <p14:creationId xmlns:p14="http://schemas.microsoft.com/office/powerpoint/2010/main" val="335773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Basic HTML, CSS, 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jQuery to simplify complex JS code and improve readability.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dirty="0" err="1"/>
              <a:t>Greensock</a:t>
            </a:r>
            <a:r>
              <a:rPr lang="en-US" dirty="0"/>
              <a:t> libraries for animations.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Google Maps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NO 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Dark Sky API to get current weather info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Chartist.js</a:t>
            </a:r>
          </a:p>
        </p:txBody>
      </p:sp>
    </p:spTree>
    <p:extLst>
      <p:ext uri="{BB962C8B-B14F-4D97-AF65-F5344CB8AC3E}">
        <p14:creationId xmlns:p14="http://schemas.microsoft.com/office/powerpoint/2010/main" val="166574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Special/Key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Time on </a:t>
            </a:r>
            <a:r>
              <a:rPr lang="en-US" dirty="0" err="1"/>
              <a:t>navbar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Distance and route calculator using Google Maps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Clean UI and solid subtle animations to enhance user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Gallery image slider that works with keyboard inputs.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Gallery and News updated based on data from 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Data received as JSON from server by AJAX GET requests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As a result, implements app-shell-like architecture.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Mini content management system to add news and photos to DB.</a:t>
            </a:r>
          </a:p>
        </p:txBody>
      </p:sp>
    </p:spTree>
    <p:extLst>
      <p:ext uri="{BB962C8B-B14F-4D97-AF65-F5344CB8AC3E}">
        <p14:creationId xmlns:p14="http://schemas.microsoft.com/office/powerpoint/2010/main" val="45258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Fully featured CMS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Facial recognition to 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Lazy loading pictures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Responsive web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Weather data history and </a:t>
            </a:r>
            <a:r>
              <a:rPr lang="en-US" dirty="0" err="1"/>
              <a:t>comparision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Categorizing gallery pictures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Gallery photos sharing option</a:t>
            </a:r>
          </a:p>
        </p:txBody>
      </p:sp>
    </p:spTree>
    <p:extLst>
      <p:ext uri="{BB962C8B-B14F-4D97-AF65-F5344CB8AC3E}">
        <p14:creationId xmlns:p14="http://schemas.microsoft.com/office/powerpoint/2010/main" val="1989138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174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PowerPoint Presentation</vt:lpstr>
      <vt:lpstr>Introduction</vt:lpstr>
      <vt:lpstr>Technologies</vt:lpstr>
      <vt:lpstr>Special/Key Aspects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Maru</dc:creator>
  <cp:lastModifiedBy>Rahul Maru</cp:lastModifiedBy>
  <cp:revision>8</cp:revision>
  <dcterms:created xsi:type="dcterms:W3CDTF">2016-11-08T18:47:47Z</dcterms:created>
  <dcterms:modified xsi:type="dcterms:W3CDTF">2016-11-08T19:30:36Z</dcterms:modified>
</cp:coreProperties>
</file>