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0" r:id="rId4"/>
    <p:sldId id="263" r:id="rId5"/>
    <p:sldId id="262" r:id="rId6"/>
    <p:sldId id="266" r:id="rId7"/>
    <p:sldId id="270" r:id="rId8"/>
    <p:sldId id="275" r:id="rId9"/>
    <p:sldId id="274" r:id="rId10"/>
    <p:sldId id="276" r:id="rId11"/>
    <p:sldId id="279" r:id="rId12"/>
    <p:sldId id="278" r:id="rId13"/>
    <p:sldId id="277" r:id="rId14"/>
    <p:sldId id="281" r:id="rId15"/>
    <p:sldId id="280" r:id="rId16"/>
    <p:sldId id="273" r:id="rId17"/>
    <p:sldId id="272" r:id="rId18"/>
    <p:sldId id="284" r:id="rId19"/>
    <p:sldId id="283" r:id="rId20"/>
    <p:sldId id="282" r:id="rId21"/>
    <p:sldId id="286" r:id="rId22"/>
    <p:sldId id="268" r:id="rId23"/>
    <p:sldId id="269" r:id="rId24"/>
    <p:sldId id="25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1306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18EBC-2DC5-4C09-9669-45A7D7E91EE9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84F1-EB13-46FD-B711-32BE3C1AC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147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F957-720A-46D1-B6D8-31AC93EC341D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9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533-E4AD-4987-BA5C-C562A70477DA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0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EC05-2B36-45F6-9AF7-896873FAF4EC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8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F6B8-6CCD-44CC-8EC5-043D277CA19F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587-0215-4971-ABD6-A9B296FADFC5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0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C3C5-6506-4004-90C8-853C8000AD4F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9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A149-89AF-4249-A190-B08CE9B77B93}" type="datetime1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5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C21-DE4D-4A8B-8566-F6FBC2D841AB}" type="datetime1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4A39-B939-4A3A-981F-04E9BB681A6E}" type="datetime1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8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73B6-0314-4191-A59B-B5946D6514BF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7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6270-A361-43A7-B7D5-A941C3B6F275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7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F0B86-2AD8-4CE1-A8F3-B9AA024661FF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6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53400" cy="1981200"/>
          </a:xfrm>
        </p:spPr>
        <p:txBody>
          <a:bodyPr>
            <a:normAutofit/>
          </a:bodyPr>
          <a:lstStyle/>
          <a:p>
            <a:pPr marL="0" marR="0" indent="0" algn="ctr">
              <a:lnSpc>
                <a:spcPct val="108000"/>
              </a:lnSpc>
              <a:spcBef>
                <a:spcPts val="0"/>
              </a:spcBef>
              <a:spcAft>
                <a:spcPts val="1940"/>
              </a:spcAft>
            </a:pPr>
            <a:r>
              <a:rPr lang="en-US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HR Analytics using MySQL &amp; Tableau</a:t>
            </a:r>
            <a:endParaRPr lang="en-US" b="1" u="sng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95300" y="4116541"/>
            <a:ext cx="8153400" cy="1981200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DEVANANDA REDDY         </a:t>
            </a:r>
            <a:r>
              <a:rPr lang="en-US" dirty="0">
                <a:solidFill>
                  <a:schemeClr val="tx1"/>
                </a:solidFill>
              </a:rPr>
              <a:t>: RA2211004010086</a:t>
            </a:r>
          </a:p>
          <a:p>
            <a:r>
              <a:rPr lang="en-US" dirty="0">
                <a:solidFill>
                  <a:schemeClr val="tx1"/>
                </a:solidFill>
              </a:rPr>
              <a:t>MASKU RAHUL                         : RA2211004010087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sz="3400" b="1" dirty="0">
                <a:solidFill>
                  <a:schemeClr val="tx1"/>
                </a:solidFill>
              </a:rPr>
              <a:t>Guide name and Designation : </a:t>
            </a:r>
            <a:r>
              <a:rPr lang="en-US" sz="3400" dirty="0">
                <a:solidFill>
                  <a:schemeClr val="tx1"/>
                </a:solidFill>
              </a:rPr>
              <a:t>Dr. SUBHA T, Assistant Professor</a:t>
            </a:r>
          </a:p>
        </p:txBody>
      </p:sp>
      <p:pic>
        <p:nvPicPr>
          <p:cNvPr id="8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258" y="563186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971800" y="340528"/>
            <a:ext cx="6172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+mj-lt"/>
                <a:cs typeface="Times New Roman" panose="02020603050405020304" pitchFamily="18" charset="0"/>
              </a:rPr>
              <a:t>SRM INSTITUTE OF SCIENCE AND TECHNOLOGY 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+mj-lt"/>
                <a:cs typeface="Times New Roman" panose="02020603050405020304" pitchFamily="18" charset="0"/>
              </a:rPr>
              <a:t>COLLEGE OF ENGINEERING AND TECHNOLOGY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+mj-lt"/>
                <a:cs typeface="Times New Roman" panose="02020603050405020304" pitchFamily="18" charset="0"/>
              </a:rPr>
              <a:t>DEPARTMENT OF ELECTRONICS AND COMMUNICATION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1800" b="1" kern="1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18CSE415J – FOUNDATION OF ANALYTICS </a:t>
            </a:r>
            <a:endParaRPr lang="en-US" kern="100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+mj-lt"/>
                <a:cs typeface="Times New Roman" panose="02020603050405020304" pitchFamily="18" charset="0"/>
              </a:rPr>
              <a:t>Mini-Project Presentation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0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FFC132-618B-E170-14CC-5B9C99AB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32412"/>
            <a:ext cx="8077200" cy="4687388"/>
          </a:xfrm>
        </p:spPr>
        <p:txBody>
          <a:bodyPr/>
          <a:lstStyle/>
          <a:p>
            <a:pPr marR="0" lvl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 ATTRITION BY GENDER:-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b="1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CODE AND COUNT OUTPUT:-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BA51C453-9DBD-04BD-0FB8-FA40584460E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006" y="331122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E1945F-8205-55DA-4A7F-657C7A43C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099" y="2738709"/>
            <a:ext cx="5703802" cy="17113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61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FFC132-618B-E170-14CC-5B9C99AB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32412"/>
            <a:ext cx="8077200" cy="4687388"/>
          </a:xfrm>
        </p:spPr>
        <p:txBody>
          <a:bodyPr>
            <a:normAutofit fontScale="55000" lnSpcReduction="20000"/>
          </a:bodyPr>
          <a:lstStyle/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b="1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CODE FOR GRAPH:-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b="1" u="none" strike="noStrike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df.groupby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(['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Attrition','Gender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'])['Attrition'].count()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seaborn as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sns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matplotlib.pyplot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as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plt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pandas as pd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Assuming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is your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DataFrame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Group by 'Attrition' and 'Gender' and count occurrences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count_series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df.groupby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(['Attrition', 'Gender'])['Attrition'].count()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Convert the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MultiIndex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Series to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DataFrame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for easy plotting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count_df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count_series.reset_index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(name='Count')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Create a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countplot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plt.figure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figsize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=(8, 6))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sns.set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(style="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whitegrid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")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sns.barplot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(x='Attrition', y='Count', hue='Gender', data=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count_df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palette='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viridis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Add labels and a title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plt.xlabel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('Attrition')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plt.ylabel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('Count')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plt.title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('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Countplot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of Attrition by Gender')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Show the plot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plt.show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BA51C453-9DBD-04BD-0FB8-FA40584460E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006" y="331122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7530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eg">
            <a:extLst>
              <a:ext uri="{FF2B5EF4-FFF2-40B4-BE49-F238E27FC236}">
                <a16:creationId xmlns:a16="http://schemas.microsoft.com/office/drawing/2014/main" id="{BA51C453-9DBD-04BD-0FB8-FA40584460E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006" y="331122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40184AF-2DDD-28B9-FD96-6DDC32219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60" y="1332412"/>
            <a:ext cx="6858000" cy="4894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2385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FFC132-618B-E170-14CC-5B9C99AB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32412"/>
            <a:ext cx="8077200" cy="4687388"/>
          </a:xfrm>
        </p:spPr>
        <p:txBody>
          <a:bodyPr>
            <a:normAutofit fontScale="62500" lnSpcReduction="20000"/>
          </a:bodyPr>
          <a:lstStyle/>
          <a:p>
            <a:pPr marR="0" lvl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IN" dirty="0">
                <a:solidFill>
                  <a:schemeClr val="tx1"/>
                </a:solidFill>
              </a:rPr>
              <a:t>3.</a:t>
            </a:r>
            <a:r>
              <a:rPr lang="en-IN" dirty="0"/>
              <a:t> 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DEPARTMENT WISE ATTRTIION:-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CODE:-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seaborn as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sns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matplotlib.pyplot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as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plt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Assuming 'Department' and 'Attrition' are columns in your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DataFrame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Assuming 'Attrition' column has values like 'Yes' or 'No'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Create a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DataFrame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with department-wise attrition counts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attrition_by_department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df.groupby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(['Department', 'Attrition']).size().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reset_index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(name='Count')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Filter for only the 'Yes' (attrition) values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attrition_yes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attrition_by_department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attrition_by_department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['Attrition'] == 'Yes']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Plotting a pie chart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plt.figure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figsize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=(8, 8))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plt.pie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attrition_yes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['Count'], labels=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attrition_yes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['Department'],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autopct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='%1.1f%%',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startangle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=140, colors=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sns.color_palette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('pastel'))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Add a title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plt.title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('Department-wise Attrition')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Show the plot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plt.show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BA51C453-9DBD-04BD-0FB8-FA40584460E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006" y="331122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621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eg">
            <a:extLst>
              <a:ext uri="{FF2B5EF4-FFF2-40B4-BE49-F238E27FC236}">
                <a16:creationId xmlns:a16="http://schemas.microsoft.com/office/drawing/2014/main" id="{BA51C453-9DBD-04BD-0FB8-FA40584460E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006" y="331122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D02ABE0-C7D1-C583-4E68-E19565347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508" y="1583145"/>
            <a:ext cx="4346984" cy="4491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6989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FFC132-618B-E170-14CC-5B9C99AB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32412"/>
            <a:ext cx="8077200" cy="4687388"/>
          </a:xfrm>
        </p:spPr>
        <p:txBody>
          <a:bodyPr>
            <a:normAutofit fontScale="55000" lnSpcReduction="20000"/>
          </a:bodyPr>
          <a:lstStyle/>
          <a:p>
            <a:pPr marR="0" lvl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IN" dirty="0">
                <a:solidFill>
                  <a:schemeClr val="tx1"/>
                </a:solidFill>
              </a:rPr>
              <a:t>4.</a:t>
            </a:r>
            <a:r>
              <a:rPr lang="en-IN" dirty="0"/>
              <a:t> 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 OF EMPLOYEE BY AGE GROUP:-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CODE:-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matplotlib.pyplot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as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plt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Assuming 'Age' is a column in your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DataFrame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Assuming 'Age' is a numeric column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Define the age bins and labels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age_bins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[18, 25, 35, 45, 55, 65, 100]  # You can adjust these bins as needed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age_labels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['18-25', '26-35', '36-45', '46-55', '56-65', '66+']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Create a new column with age groups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['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AgeGroup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'] =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pd.cut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['Age'], bins=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age_bins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labels=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age_labels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right=False)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Plotting a bar chart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plt.figure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figsize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=(10, 6))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['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AgeGroup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'].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value_counts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().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sort_index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().plot(kind='bar', color='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skyblue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Add labels and a title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plt.xlabel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('Age Group')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plt.ylabel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('Number of Employees')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plt.title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('Number of Employees by Age Group')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Show the plot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plt.show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BA51C453-9DBD-04BD-0FB8-FA40584460E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006" y="331122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9395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eg">
            <a:extLst>
              <a:ext uri="{FF2B5EF4-FFF2-40B4-BE49-F238E27FC236}">
                <a16:creationId xmlns:a16="http://schemas.microsoft.com/office/drawing/2014/main" id="{BA51C453-9DBD-04BD-0FB8-FA40584460E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006" y="331122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5CB5ABD-C0AD-CD73-B690-C0FF6E49B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18" y="1967729"/>
            <a:ext cx="7733363" cy="37799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02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FFC132-618B-E170-14CC-5B9C99AB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32412"/>
            <a:ext cx="8077200" cy="4687388"/>
          </a:xfrm>
        </p:spPr>
        <p:txBody>
          <a:bodyPr>
            <a:normAutofit fontScale="55000" lnSpcReduction="20000"/>
          </a:bodyPr>
          <a:lstStyle/>
          <a:p>
            <a:pPr marR="0" lvl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6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EDUCATION FIELD WISE ATTRITION:-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CODE:- 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pandas as pd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matplotlib.pyplot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as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plt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seaborn as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sns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Read the CSV file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pd.read_csv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r'C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:\Users\LENOVO\Desktop\FOA\HR Data.csv')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Create a crosstab to calculate the sum of attrition counts by education field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education_field_attrition_sum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df.groupby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('Education Field')['Attrition'].apply(lambda x: (x == 'Yes').sum()).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reset_index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(name='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AttritionSum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Sort by attrition count in descending order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education_field_attrition_sum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education_field_attrition_sum.sort_values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(by='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AttritionSum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', ascending=False)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Plot the bar chart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plt.figure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figsize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=(12, 8))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sns.set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(style="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whitegrid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")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Create a bar chart for education field-wise sum of attrition counts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sns.barplot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(x='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AttritionSum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', y='Education Field', data=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education_field_attrition_sum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palette='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viridis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Add labels and a title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plt.xlabel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('Sum of Attrition Count')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plt.ylabel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('Education Field')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plt.title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('Education Field Wise Sum of Attrition Counts (Descending Order)')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Show the plot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plt.show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BA51C453-9DBD-04BD-0FB8-FA40584460E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006" y="331122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2979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eg">
            <a:extLst>
              <a:ext uri="{FF2B5EF4-FFF2-40B4-BE49-F238E27FC236}">
                <a16:creationId xmlns:a16="http://schemas.microsoft.com/office/drawing/2014/main" id="{BA51C453-9DBD-04BD-0FB8-FA40584460E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006" y="331122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DC061A3-AFAA-1E14-5571-AE557E86C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22" y="1429656"/>
            <a:ext cx="7168287" cy="4570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8146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FFC132-618B-E170-14CC-5B9C99AB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32412"/>
            <a:ext cx="8077200" cy="4687388"/>
          </a:xfrm>
        </p:spPr>
        <p:txBody>
          <a:bodyPr>
            <a:normAutofit fontScale="40000" lnSpcReduction="20000"/>
          </a:bodyPr>
          <a:lstStyle/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IN" b="1" dirty="0">
                <a:solidFill>
                  <a:schemeClr val="tx1"/>
                </a:solidFill>
              </a:rPr>
              <a:t>7. </a:t>
            </a:r>
            <a:r>
              <a:rPr lang="en-US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TTRITION RATE BY GENDER FOR DIFFERENT AGE GROUP:-</a:t>
            </a:r>
            <a:endParaRPr lang="en-US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CODE:-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seaborn as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sns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matplotlib.pyplot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as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plt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pandas as pd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Assuming 'Age', 'Gender', and 'Attrition' are columns in your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DataFrame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Check if all columns are present in the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DataFrame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if all(col in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df.columns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for col in ['Age', 'Gender', 'Attrition']):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# Create a new column with age groups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age_bins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[18, 25, 35, 45, 55, 65, 100]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age_labels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['18-25', '26-35', '36-45', '46-55', '56-65', '66+']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['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AgeGroup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'] =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pd.cut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['Age'], bins=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age_bins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labels=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age_labels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right=False)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# Create a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DataFrame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with attrition counts by age group and gender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attrition_by_age_gender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df.groupby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(['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AgeGroup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', 'Gender', 'Attrition']).size().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reset_index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(name='Count')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# Calculate attrition rates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attrition_by_age_gender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['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AttritionRate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'] =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attrition_by_age_gender.groupby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(['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AgeGroup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', 'Gender'])['Count'].transform(lambda x: (x /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x.sum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()) * 100)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# Create a lollipop chart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plt.figure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figsize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=(12, 8))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sns.set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(style="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whitegrid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")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# Lollipop chart for attrition rates by gender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sns.lineplot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(x='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AgeGroup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', y='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AttritionRate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', hue='Gender', marker='o', data=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attrition_by_age_gender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# Scatter plot to show individual data points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sns.scatterplot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(x='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AgeGroup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', y='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AttritionRate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', hue='Gender', marker='o', data=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attrition_by_age_gender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legend=False)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# Add labels and a title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plt.xlabel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('Age Group')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plt.ylabel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('Attrition Rate (%)')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plt.title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('Attrition Rate by Gender for Different Age Groups')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# Show the plot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plt.show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BA51C453-9DBD-04BD-0FB8-FA40584460E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006" y="331122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379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2306-C819-ED3D-FC4F-10E43E825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A9CF9-5AD2-81ED-7C4B-B82310F1F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integrates MySQL for robust data management and Tableau for dynamic visualizations, aiming to revolutionize HR practices with data-driven insights and informed decision-making. This comprehensive approach empowers HR professionals to optimize workforce management and align strategies with the evolving demands of the modern business landscape.</a:t>
            </a:r>
          </a:p>
        </p:txBody>
      </p:sp>
      <p:pic>
        <p:nvPicPr>
          <p:cNvPr id="5" name="image2.jpeg">
            <a:extLst>
              <a:ext uri="{FF2B5EF4-FFF2-40B4-BE49-F238E27FC236}">
                <a16:creationId xmlns:a16="http://schemas.microsoft.com/office/drawing/2014/main" id="{A7ADAC51-F43D-02E6-F7EA-E7FCD6271D0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258" y="563186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9889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eg">
            <a:extLst>
              <a:ext uri="{FF2B5EF4-FFF2-40B4-BE49-F238E27FC236}">
                <a16:creationId xmlns:a16="http://schemas.microsoft.com/office/drawing/2014/main" id="{BA51C453-9DBD-04BD-0FB8-FA40584460E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006" y="331122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A2A960-B8E1-1403-2F25-55951749FD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19" y="1558109"/>
            <a:ext cx="6901361" cy="4652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7586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eg">
            <a:extLst>
              <a:ext uri="{FF2B5EF4-FFF2-40B4-BE49-F238E27FC236}">
                <a16:creationId xmlns:a16="http://schemas.microsoft.com/office/drawing/2014/main" id="{BA51C453-9DBD-04BD-0FB8-FA40584460E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006" y="331122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D68B490-95D8-D174-9EC5-EC209FBF9E2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    DATASET SNIPPETS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ECEBE404-ADC0-76FA-E252-827F3C950A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8" y="1392675"/>
            <a:ext cx="6292201" cy="2487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1B5C87-8D6F-F6D1-AF5B-BEF11C8B90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98" y="4212173"/>
            <a:ext cx="4588449" cy="2371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2040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B45D-8533-9154-5CE3-77687C86D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31216"/>
            <a:ext cx="7772400" cy="567409"/>
          </a:xfrm>
        </p:spPr>
        <p:txBody>
          <a:bodyPr>
            <a:normAutofit fontScale="90000"/>
          </a:bodyPr>
          <a:lstStyle/>
          <a:p>
            <a:r>
              <a:rPr lang="en-IN" dirty="0"/>
              <a:t>FINNAL TABLEAU RESULT</a:t>
            </a:r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A7828F13-6BB6-C588-D9BB-E12FAD8F251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8292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D8BD48-9224-8AA3-6D83-4414DE1346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469" y="1903065"/>
            <a:ext cx="6869062" cy="43203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77086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FF94-65BA-0F16-E616-2C1B11BE7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EAEF0-930F-36E4-31CF-72564945B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8382000" cy="5105400"/>
          </a:xfrm>
        </p:spPr>
        <p:txBody>
          <a:bodyPr>
            <a:normAutofit/>
          </a:bodyPr>
          <a:lstStyle/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conclusion, the integration of HR Analytics using MySQL and Tableau Software marks a pivotal advancement in human resource management. The project highlights the transformative impact of adopting a data-driven approach, providing comprehensive insights into workforce dynamics. MySQL's robust data infrastructure, coupled with Tableau's visualization capabilities, empowers HR professionals to make informed decisions based on a holistic understanding of employee demographics, performance metrics, and key HR indicators. The interactive dashboards created foster a collaborative and data-centric culture, enhancing accessibility and engagement. This strategic alignment contributes to efficient HR planning, optimization, and the establishment of a scalable data management system. In essence, the project sets the stage for a new era in HR Analytics, where the synergy of MySQL and Tableau propels organizations toward excellence in workforce management through precision and insight.</a:t>
            </a:r>
            <a:endParaRPr lang="en-US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63B6F305-500B-C06B-5345-B60ED0DB8F8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258" y="563186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4006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Thanks</a:t>
            </a:r>
          </a:p>
        </p:txBody>
      </p:sp>
      <p:pic>
        <p:nvPicPr>
          <p:cNvPr id="4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180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5D77-325B-409C-2B95-14C6A3C7D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48418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/>
              <a:t>        </a:t>
            </a:r>
            <a:br>
              <a:rPr lang="en-IN"/>
            </a:br>
            <a:br>
              <a:rPr lang="en-IN"/>
            </a:br>
            <a:r>
              <a:rPr lang="en-IN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7DAA-A5D1-8147-7217-F48DC195C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2251586"/>
            <a:ext cx="8534400" cy="3387213"/>
          </a:xfrm>
        </p:spPr>
        <p:txBody>
          <a:bodyPr>
            <a:normAutofit fontScale="92500"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öhne"/>
              </a:rPr>
              <a:t>The current challenge in human resource management lies in the lack of a comprehensive and scalable solution for analytics. This project addresses this gap by integrating MySQL for efficient data management and Tableau for advanced visualizations, aiming to empower HR professionals with data-driven insights, informed decision-making, and the optimization of HR practices within organizations.</a:t>
            </a:r>
            <a:endParaRPr lang="en-IN" dirty="0"/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B852378F-B379-B8DF-6241-30F059F4989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258" y="563186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86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6E57-D2C5-61AF-FBE4-4451D15F8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8425"/>
            <a:ext cx="7772400" cy="968376"/>
          </a:xfrm>
        </p:spPr>
        <p:txBody>
          <a:bodyPr>
            <a:normAutofit fontScale="90000"/>
          </a:bodyPr>
          <a:lstStyle/>
          <a:p>
            <a:br>
              <a:rPr lang="en-IN"/>
            </a:br>
            <a:br>
              <a:rPr lang="en-IN"/>
            </a:br>
            <a:r>
              <a:rPr lang="en-IN"/>
              <a:t>FLOW CHART</a:t>
            </a:r>
          </a:p>
        </p:txBody>
      </p:sp>
      <p:pic>
        <p:nvPicPr>
          <p:cNvPr id="3" name="image2.jpeg">
            <a:extLst>
              <a:ext uri="{FF2B5EF4-FFF2-40B4-BE49-F238E27FC236}">
                <a16:creationId xmlns:a16="http://schemas.microsoft.com/office/drawing/2014/main" id="{20B92A81-46F3-65E1-70B1-C9BF42A4250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258" y="563186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Towards a process-oriented understanding of HR analytics: implementation  and application | Review of Managerial Science">
            <a:extLst>
              <a:ext uri="{FF2B5EF4-FFF2-40B4-BE49-F238E27FC236}">
                <a16:creationId xmlns:a16="http://schemas.microsoft.com/office/drawing/2014/main" id="{5C806F7F-6D1D-749B-3832-44D143D5D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870" y="2118242"/>
            <a:ext cx="4315460" cy="2773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292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C597-890D-1D28-7C77-4F8C15B1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/>
            </a:br>
            <a:br>
              <a:rPr lang="en-IN"/>
            </a:br>
            <a:r>
              <a:rPr lang="en-IN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E2736-5B4A-11BB-EFB0-F3420665D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9131"/>
            <a:ext cx="8229600" cy="43670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/>
              <a:t>The "HR Analytics using MySQL &amp; Tableau Software" project involves the utilization of the following software: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/>
              <a:t>1. MySQL:</a:t>
            </a:r>
          </a:p>
          <a:p>
            <a:pPr marL="0" indent="0">
              <a:buNone/>
            </a:pPr>
            <a:r>
              <a:rPr lang="en-US" sz="1300" dirty="0"/>
              <a:t>   - Purpose: MySQL is employed as the relational database management system (RDBMS) for efficient storage, management, and retrieval of diverse HR datasets.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/>
              <a:t>2. Tableau:</a:t>
            </a:r>
          </a:p>
          <a:p>
            <a:pPr marL="0" indent="0">
              <a:buNone/>
            </a:pPr>
            <a:r>
              <a:rPr lang="en-US" sz="1300" dirty="0"/>
              <a:t>   - Purpose: Tableau is used for data visualization, creating interactive dashboards to represent HR data insights visually..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/>
              <a:t>3. Excel (Optional):</a:t>
            </a:r>
          </a:p>
          <a:p>
            <a:pPr marL="0" indent="0">
              <a:buNone/>
            </a:pPr>
            <a:r>
              <a:rPr lang="en-US" sz="1300" dirty="0"/>
              <a:t>   - Purpose: Excel may be used for data preprocessing and analysis before integration into MySQL.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/>
              <a:t>4. Python (Optional):</a:t>
            </a:r>
          </a:p>
          <a:p>
            <a:pPr marL="0" indent="0">
              <a:buNone/>
            </a:pPr>
            <a:r>
              <a:rPr lang="en-US" sz="1300" dirty="0"/>
              <a:t>   - Purpose: Python may be used for advanced data preprocessing or statistical analysis tasks.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/>
              <a:t>These software tools collectively form an integrated environment for efficient data storage, analysis, and visualization, facilitating a comprehensive approach to HR analytics within the project. The combination of MySQL and Tableau serves as the backbone for transforming raw HR data into meaningful insights for informed decision-making and strategic planning.</a:t>
            </a:r>
          </a:p>
        </p:txBody>
      </p:sp>
      <p:pic>
        <p:nvPicPr>
          <p:cNvPr id="5" name="image2.jpeg">
            <a:extLst>
              <a:ext uri="{FF2B5EF4-FFF2-40B4-BE49-F238E27FC236}">
                <a16:creationId xmlns:a16="http://schemas.microsoft.com/office/drawing/2014/main" id="{0C5C35FC-92D2-67FE-F6C1-444D6BCF056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477" y="376397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141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33FB-FB69-DD2C-133D-CA4647D22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168924"/>
            <a:ext cx="7772400" cy="529701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IMPLEMENTATION-CODE SNIPPET AND RESULT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FC132-618B-E170-14CC-5B9C99AB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356700"/>
            <a:ext cx="8077200" cy="3663099"/>
          </a:xfrm>
        </p:spPr>
        <p:txBody>
          <a:bodyPr>
            <a:normAutofit fontScale="47500" lnSpcReduction="20000"/>
          </a:bodyPr>
          <a:lstStyle/>
          <a:p>
            <a:pPr marL="342900" marR="0" lvl="0" indent="-34290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  <a:buFont typeface="+mj-lt"/>
              <a:buAutoNum type="arabicPeriod"/>
            </a:pPr>
            <a:r>
              <a:rPr lang="en-US" sz="32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COUNTS OF EMPLOYEE, ATTRITION, ATTRITION  RATE, ACTIVE EMPLOYEES, AVG.AGE:-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b="1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EDA CODE:-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Assuming 'Employee Count' is a column in your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DataFrame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Check if 'Employee Count' column is present in the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DataFrame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if 'Employee Count' in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df.columns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# Calculate the sum of 'Employee Count'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total_employee_sum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['Employee Count'].sum()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# Display the sum of 'Employee Count'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print(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f'Sum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of Employee Count: {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total_employee_sum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}')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else: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print("Error: 'Employee Count' column not found in the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DataFrame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.")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BA51C453-9DBD-04BD-0FB8-FA40584460E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006" y="331122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840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FFC132-618B-E170-14CC-5B9C99AB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32412"/>
            <a:ext cx="8077200" cy="4687388"/>
          </a:xfrm>
        </p:spPr>
        <p:txBody>
          <a:bodyPr>
            <a:normAutofit fontScale="25000" lnSpcReduction="20000"/>
          </a:bodyPr>
          <a:lstStyle/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#--------------------------------------------------------------------------------------------Sum of Employee Count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Assuming 'Attrition' is a column in your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DataFrame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Check if 'Attrition' column is present in the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DataFrame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if 'Attrition' in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df.columns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# Calculate the attrition rate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attrition_count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['Attrition'].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value_counts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().get('Yes', 0)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total_employees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len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attrition_rate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(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attrition_count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/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total_employees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* 100 if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total_employees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&gt; 0 else 0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# Display the attrition rate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print(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f'Attrition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Rate: {attrition_rate:.2f}%')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else: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print("Error: 'Attrition' column not found in the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DataFrame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.")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# Assuming 'Attrition' is a column in your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DataFrame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#--------------------------------------------------------------------------------------------Attrition Rate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Check if 'Attrition' column is present in the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DataFrame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if 'Attrition' in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df.columns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# Calculate the count of active employees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attrition_count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['Attrition'].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value_counts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().get('Yes', 0)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total_employees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len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active_employees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total_employees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attrition_count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# Display the count of active employees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print(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f'Active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Employees: {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active_employees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}')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else: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print("Error: 'Attrition' column not found in the </a:t>
            </a:r>
            <a:r>
              <a:rPr lang="en-US" sz="32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DataFrame</a:t>
            </a:r>
            <a:r>
              <a:rPr lang="en-US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.")</a:t>
            </a: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endParaRPr lang="en-IN" dirty="0"/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BA51C453-9DBD-04BD-0FB8-FA40584460E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006" y="331122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046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FFC132-618B-E170-14CC-5B9C99AB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32412"/>
            <a:ext cx="8077200" cy="4687388"/>
          </a:xfrm>
        </p:spPr>
        <p:txBody>
          <a:bodyPr>
            <a:normAutofit fontScale="55000" lnSpcReduction="20000"/>
          </a:bodyPr>
          <a:lstStyle/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#--------------------------------------------------------------------------------------------Active Employees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Assuming 'Age' is a column in your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DataFrame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Check if 'Age' column is present in the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DataFrame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if 'Age' in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df.columns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# Calculate the average age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average_age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['Age'].mean()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# Display the average age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print(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f'Average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Age: {average_age:.2f}')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else: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print("Error: 'Age' column not found in the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DataFrame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.")</a:t>
            </a: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#--------------------------------------------------------------------------------------------Average Age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Assuming 'Attrition' is a column in your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DataFrame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Check if 'Attrition' column is present in the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DataFrame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if 'Attrition' in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df.columns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# Calculate the count of employees with attrition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attrition_count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['Attrition'].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value_counts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().get('Yes', 0)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# Display the count of attrition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print(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f'Attrition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Count: {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attrition_count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}')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else: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print("Error: 'Attrition' column not found in the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DataFrame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.")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#------------------------------------------------------------------------------------------ Attrition Count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BA51C453-9DBD-04BD-0FB8-FA40584460E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006" y="331122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490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FFC132-618B-E170-14CC-5B9C99AB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32412"/>
            <a:ext cx="8077200" cy="4687388"/>
          </a:xfrm>
        </p:spPr>
        <p:txBody>
          <a:bodyPr>
            <a:normAutofit/>
          </a:bodyPr>
          <a:lstStyle/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b="1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OUTPUT OBTAINED:-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r>
              <a:rPr lang="en-US" sz="1800" b="1" u="none" strike="noStrike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1000"/>
              </a:lnSpc>
              <a:spcBef>
                <a:spcPts val="0"/>
              </a:spcBef>
              <a:spcAft>
                <a:spcPts val="55"/>
              </a:spcAft>
            </a:pPr>
            <a:endParaRPr lang="en-IN" dirty="0"/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BA51C453-9DBD-04BD-0FB8-FA40584460E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006" y="331122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68D5E3C-7CD7-E172-974A-B7CE321E2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415" y="2151742"/>
            <a:ext cx="5793969" cy="2385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212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2314</Words>
  <Application>Microsoft Office PowerPoint</Application>
  <PresentationFormat>On-screen Show (4:3)</PresentationFormat>
  <Paragraphs>268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Söhne</vt:lpstr>
      <vt:lpstr>Times New Roman</vt:lpstr>
      <vt:lpstr>Office Theme</vt:lpstr>
      <vt:lpstr>HR Analytics using MySQL &amp; Tableau</vt:lpstr>
      <vt:lpstr>OBJECTIVE</vt:lpstr>
      <vt:lpstr>          PROBLEM STATEMENT</vt:lpstr>
      <vt:lpstr>  FLOW CHART</vt:lpstr>
      <vt:lpstr>  SOFTWARE REQUIREMENTS</vt:lpstr>
      <vt:lpstr> IMPLEMENTATION-CODE SNIPPET AND 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FINNAL TABLEAU RESULT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Project&gt;</dc:title>
  <dc:creator>Kevin</dc:creator>
  <cp:lastModifiedBy>RAHUL MASKU</cp:lastModifiedBy>
  <cp:revision>4</cp:revision>
  <dcterms:created xsi:type="dcterms:W3CDTF">2020-05-13T07:00:09Z</dcterms:created>
  <dcterms:modified xsi:type="dcterms:W3CDTF">2023-11-13T19:38:42Z</dcterms:modified>
</cp:coreProperties>
</file>