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61" r:id="rId4"/>
    <p:sldId id="265" r:id="rId5"/>
    <p:sldId id="262" r:id="rId6"/>
    <p:sldId id="266" r:id="rId7"/>
    <p:sldId id="263" r:id="rId8"/>
    <p:sldId id="267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5B"/>
    <a:srgbClr val="455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%20Modules\My%20Courses\Udacity%20Intro%20Data%20Science%20Nanodegree\SQL%20Project\query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%20Modules\My%20Courses\Udacity%20Intro%20Data%20Science%20Nanodegree\SQL%20Project\Query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%20Modules\My%20Courses\Udacity%20Intro%20Data%20Science%20Nanodegree\SQL%20Project\Query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%20Modules\My%20Courses\Udacity%20Intro%20Data%20Science%20Nanodegree\SQL%20Project\Query%20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Rental Count by Film Categories</a:t>
            </a:r>
          </a:p>
        </c:rich>
      </c:tx>
      <c:layout>
        <c:manualLayout>
          <c:xMode val="edge"/>
          <c:yMode val="edge"/>
          <c:x val="0.217729002624671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1'!$B$1</c:f>
              <c:strCache>
                <c:ptCount val="1"/>
                <c:pt idx="0">
                  <c:v>Sum of rental_count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'query 1'!$A$2:$A$17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'query 1'!$B$2:$B$17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180784"/>
        <c:axId val="303186224"/>
      </c:barChart>
      <c:catAx>
        <c:axId val="30318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FIlm Categories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6224"/>
        <c:crosses val="autoZero"/>
        <c:auto val="1"/>
        <c:lblAlgn val="ctr"/>
        <c:lblOffset val="100"/>
        <c:noMultiLvlLbl val="0"/>
      </c:catAx>
      <c:valAx>
        <c:axId val="30318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Rental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Count of films in each Film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2'!$B$1</c:f>
              <c:strCache>
                <c:ptCount val="1"/>
                <c:pt idx="0">
                  <c:v>category_count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'Query 2'!$A$2:$A$17</c:f>
              <c:strCache>
                <c:ptCount val="16"/>
                <c:pt idx="0">
                  <c:v>Music</c:v>
                </c:pt>
                <c:pt idx="1">
                  <c:v>Horror</c:v>
                </c:pt>
                <c:pt idx="2">
                  <c:v>Classics</c:v>
                </c:pt>
                <c:pt idx="3">
                  <c:v>Travel</c:v>
                </c:pt>
                <c:pt idx="4">
                  <c:v>Comedy</c:v>
                </c:pt>
                <c:pt idx="5">
                  <c:v>Children</c:v>
                </c:pt>
                <c:pt idx="6">
                  <c:v>Games</c:v>
                </c:pt>
                <c:pt idx="7">
                  <c:v>Sci-Fi</c:v>
                </c:pt>
                <c:pt idx="8">
                  <c:v>Drama</c:v>
                </c:pt>
                <c:pt idx="9">
                  <c:v>New</c:v>
                </c:pt>
                <c:pt idx="10">
                  <c:v>Action</c:v>
                </c:pt>
                <c:pt idx="11">
                  <c:v>Animation</c:v>
                </c:pt>
                <c:pt idx="12">
                  <c:v>Documentary</c:v>
                </c:pt>
                <c:pt idx="13">
                  <c:v>Family</c:v>
                </c:pt>
                <c:pt idx="14">
                  <c:v>Foreign</c:v>
                </c:pt>
                <c:pt idx="15">
                  <c:v>Sports</c:v>
                </c:pt>
              </c:strCache>
            </c:strRef>
          </c:cat>
          <c:val>
            <c:numRef>
              <c:f>'Query 2'!$B$2:$B$17</c:f>
              <c:numCache>
                <c:formatCode>General</c:formatCode>
                <c:ptCount val="16"/>
                <c:pt idx="0">
                  <c:v>51</c:v>
                </c:pt>
                <c:pt idx="1">
                  <c:v>56</c:v>
                </c:pt>
                <c:pt idx="2">
                  <c:v>57</c:v>
                </c:pt>
                <c:pt idx="3">
                  <c:v>57</c:v>
                </c:pt>
                <c:pt idx="4">
                  <c:v>58</c:v>
                </c:pt>
                <c:pt idx="5">
                  <c:v>60</c:v>
                </c:pt>
                <c:pt idx="6">
                  <c:v>61</c:v>
                </c:pt>
                <c:pt idx="7">
                  <c:v>61</c:v>
                </c:pt>
                <c:pt idx="8">
                  <c:v>62</c:v>
                </c:pt>
                <c:pt idx="9">
                  <c:v>63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69</c:v>
                </c:pt>
                <c:pt idx="14">
                  <c:v>73</c:v>
                </c:pt>
                <c:pt idx="15">
                  <c:v>74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3184592"/>
        <c:axId val="303185680"/>
      </c:barChart>
      <c:catAx>
        <c:axId val="3031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Film Categories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5680"/>
        <c:crosses val="autoZero"/>
        <c:auto val="1"/>
        <c:lblAlgn val="ctr"/>
        <c:lblOffset val="100"/>
        <c:noMultiLvlLbl val="0"/>
      </c:catAx>
      <c:valAx>
        <c:axId val="303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Films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45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 wise released films</a:t>
            </a:r>
          </a:p>
        </c:rich>
      </c:tx>
      <c:layout>
        <c:manualLayout>
          <c:xMode val="edge"/>
          <c:yMode val="edge"/>
          <c:x val="0.26831909974073498"/>
          <c:y val="4.8888877890266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'Query 3'!$B$1</c:f>
              <c:strCache>
                <c:ptCount val="1"/>
                <c:pt idx="0">
                  <c:v>release_year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'Query 3'!$B$2:$B$200</c:f>
              <c:numCache>
                <c:formatCode>General</c:formatCode>
                <c:ptCount val="199"/>
                <c:pt idx="0">
                  <c:v>2006</c:v>
                </c:pt>
                <c:pt idx="1">
                  <c:v>2006</c:v>
                </c:pt>
                <c:pt idx="2">
                  <c:v>2006</c:v>
                </c:pt>
                <c:pt idx="3">
                  <c:v>2006</c:v>
                </c:pt>
                <c:pt idx="4">
                  <c:v>2006</c:v>
                </c:pt>
                <c:pt idx="5">
                  <c:v>2006</c:v>
                </c:pt>
                <c:pt idx="6">
                  <c:v>2006</c:v>
                </c:pt>
                <c:pt idx="7">
                  <c:v>2006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2006</c:v>
                </c:pt>
                <c:pt idx="15">
                  <c:v>2006</c:v>
                </c:pt>
                <c:pt idx="16">
                  <c:v>2006</c:v>
                </c:pt>
                <c:pt idx="17">
                  <c:v>2006</c:v>
                </c:pt>
                <c:pt idx="18">
                  <c:v>2006</c:v>
                </c:pt>
                <c:pt idx="19">
                  <c:v>2006</c:v>
                </c:pt>
                <c:pt idx="20">
                  <c:v>2006</c:v>
                </c:pt>
                <c:pt idx="21">
                  <c:v>2006</c:v>
                </c:pt>
                <c:pt idx="22">
                  <c:v>2006</c:v>
                </c:pt>
                <c:pt idx="23">
                  <c:v>2006</c:v>
                </c:pt>
                <c:pt idx="24">
                  <c:v>2006</c:v>
                </c:pt>
                <c:pt idx="25">
                  <c:v>2006</c:v>
                </c:pt>
                <c:pt idx="26">
                  <c:v>2006</c:v>
                </c:pt>
                <c:pt idx="27">
                  <c:v>2006</c:v>
                </c:pt>
                <c:pt idx="28">
                  <c:v>2006</c:v>
                </c:pt>
                <c:pt idx="29">
                  <c:v>2006</c:v>
                </c:pt>
                <c:pt idx="30">
                  <c:v>2006</c:v>
                </c:pt>
                <c:pt idx="31">
                  <c:v>2006</c:v>
                </c:pt>
                <c:pt idx="32">
                  <c:v>2006</c:v>
                </c:pt>
                <c:pt idx="33">
                  <c:v>2006</c:v>
                </c:pt>
                <c:pt idx="34">
                  <c:v>2006</c:v>
                </c:pt>
                <c:pt idx="35">
                  <c:v>2006</c:v>
                </c:pt>
                <c:pt idx="36">
                  <c:v>2006</c:v>
                </c:pt>
                <c:pt idx="37">
                  <c:v>2006</c:v>
                </c:pt>
                <c:pt idx="38">
                  <c:v>2006</c:v>
                </c:pt>
                <c:pt idx="39">
                  <c:v>2006</c:v>
                </c:pt>
                <c:pt idx="40">
                  <c:v>2006</c:v>
                </c:pt>
                <c:pt idx="41">
                  <c:v>2006</c:v>
                </c:pt>
                <c:pt idx="42">
                  <c:v>2006</c:v>
                </c:pt>
                <c:pt idx="43">
                  <c:v>2006</c:v>
                </c:pt>
                <c:pt idx="44">
                  <c:v>2006</c:v>
                </c:pt>
                <c:pt idx="45">
                  <c:v>2006</c:v>
                </c:pt>
                <c:pt idx="46">
                  <c:v>2006</c:v>
                </c:pt>
                <c:pt idx="47">
                  <c:v>2006</c:v>
                </c:pt>
                <c:pt idx="48">
                  <c:v>2006</c:v>
                </c:pt>
                <c:pt idx="49">
                  <c:v>2006</c:v>
                </c:pt>
                <c:pt idx="50">
                  <c:v>2006</c:v>
                </c:pt>
                <c:pt idx="51">
                  <c:v>2006</c:v>
                </c:pt>
                <c:pt idx="52">
                  <c:v>2006</c:v>
                </c:pt>
                <c:pt idx="53">
                  <c:v>2006</c:v>
                </c:pt>
                <c:pt idx="54">
                  <c:v>2006</c:v>
                </c:pt>
                <c:pt idx="55">
                  <c:v>2006</c:v>
                </c:pt>
                <c:pt idx="56">
                  <c:v>2006</c:v>
                </c:pt>
                <c:pt idx="57">
                  <c:v>2006</c:v>
                </c:pt>
                <c:pt idx="58">
                  <c:v>2006</c:v>
                </c:pt>
                <c:pt idx="59">
                  <c:v>2006</c:v>
                </c:pt>
                <c:pt idx="60">
                  <c:v>2006</c:v>
                </c:pt>
                <c:pt idx="61">
                  <c:v>2006</c:v>
                </c:pt>
                <c:pt idx="62">
                  <c:v>2006</c:v>
                </c:pt>
                <c:pt idx="63">
                  <c:v>2006</c:v>
                </c:pt>
                <c:pt idx="64">
                  <c:v>2006</c:v>
                </c:pt>
                <c:pt idx="65">
                  <c:v>2006</c:v>
                </c:pt>
                <c:pt idx="66">
                  <c:v>2006</c:v>
                </c:pt>
                <c:pt idx="67">
                  <c:v>2006</c:v>
                </c:pt>
                <c:pt idx="68">
                  <c:v>2006</c:v>
                </c:pt>
                <c:pt idx="69">
                  <c:v>2006</c:v>
                </c:pt>
                <c:pt idx="70">
                  <c:v>2006</c:v>
                </c:pt>
                <c:pt idx="71">
                  <c:v>2006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2006</c:v>
                </c:pt>
                <c:pt idx="85">
                  <c:v>2006</c:v>
                </c:pt>
                <c:pt idx="86">
                  <c:v>2006</c:v>
                </c:pt>
                <c:pt idx="87">
                  <c:v>2006</c:v>
                </c:pt>
                <c:pt idx="88">
                  <c:v>2006</c:v>
                </c:pt>
                <c:pt idx="89">
                  <c:v>2006</c:v>
                </c:pt>
                <c:pt idx="90">
                  <c:v>2006</c:v>
                </c:pt>
                <c:pt idx="91">
                  <c:v>2006</c:v>
                </c:pt>
                <c:pt idx="92">
                  <c:v>2006</c:v>
                </c:pt>
                <c:pt idx="93">
                  <c:v>2006</c:v>
                </c:pt>
                <c:pt idx="94">
                  <c:v>2006</c:v>
                </c:pt>
                <c:pt idx="95">
                  <c:v>2006</c:v>
                </c:pt>
                <c:pt idx="96">
                  <c:v>2006</c:v>
                </c:pt>
                <c:pt idx="97">
                  <c:v>2006</c:v>
                </c:pt>
                <c:pt idx="98">
                  <c:v>2006</c:v>
                </c:pt>
                <c:pt idx="99">
                  <c:v>2006</c:v>
                </c:pt>
                <c:pt idx="100">
                  <c:v>2006</c:v>
                </c:pt>
                <c:pt idx="101">
                  <c:v>2006</c:v>
                </c:pt>
                <c:pt idx="102">
                  <c:v>2006</c:v>
                </c:pt>
                <c:pt idx="103">
                  <c:v>2006</c:v>
                </c:pt>
                <c:pt idx="104">
                  <c:v>2006</c:v>
                </c:pt>
                <c:pt idx="105">
                  <c:v>2006</c:v>
                </c:pt>
                <c:pt idx="106">
                  <c:v>2006</c:v>
                </c:pt>
                <c:pt idx="107">
                  <c:v>2006</c:v>
                </c:pt>
                <c:pt idx="108">
                  <c:v>2006</c:v>
                </c:pt>
                <c:pt idx="109">
                  <c:v>2006</c:v>
                </c:pt>
                <c:pt idx="110">
                  <c:v>2006</c:v>
                </c:pt>
                <c:pt idx="111">
                  <c:v>2006</c:v>
                </c:pt>
                <c:pt idx="112">
                  <c:v>2006</c:v>
                </c:pt>
                <c:pt idx="113">
                  <c:v>2006</c:v>
                </c:pt>
                <c:pt idx="114">
                  <c:v>2006</c:v>
                </c:pt>
                <c:pt idx="115">
                  <c:v>2006</c:v>
                </c:pt>
                <c:pt idx="116">
                  <c:v>2006</c:v>
                </c:pt>
                <c:pt idx="117">
                  <c:v>2006</c:v>
                </c:pt>
                <c:pt idx="118">
                  <c:v>2006</c:v>
                </c:pt>
                <c:pt idx="119">
                  <c:v>2006</c:v>
                </c:pt>
                <c:pt idx="120">
                  <c:v>2006</c:v>
                </c:pt>
                <c:pt idx="121">
                  <c:v>2006</c:v>
                </c:pt>
                <c:pt idx="122">
                  <c:v>2006</c:v>
                </c:pt>
                <c:pt idx="123">
                  <c:v>2006</c:v>
                </c:pt>
                <c:pt idx="124">
                  <c:v>2006</c:v>
                </c:pt>
                <c:pt idx="125">
                  <c:v>2006</c:v>
                </c:pt>
                <c:pt idx="126">
                  <c:v>2006</c:v>
                </c:pt>
                <c:pt idx="127">
                  <c:v>2006</c:v>
                </c:pt>
                <c:pt idx="128">
                  <c:v>2006</c:v>
                </c:pt>
                <c:pt idx="129">
                  <c:v>2006</c:v>
                </c:pt>
                <c:pt idx="130">
                  <c:v>2006</c:v>
                </c:pt>
                <c:pt idx="131">
                  <c:v>2006</c:v>
                </c:pt>
                <c:pt idx="132">
                  <c:v>2006</c:v>
                </c:pt>
                <c:pt idx="133">
                  <c:v>2006</c:v>
                </c:pt>
                <c:pt idx="134">
                  <c:v>2006</c:v>
                </c:pt>
                <c:pt idx="135">
                  <c:v>2006</c:v>
                </c:pt>
                <c:pt idx="136">
                  <c:v>2006</c:v>
                </c:pt>
                <c:pt idx="137">
                  <c:v>2006</c:v>
                </c:pt>
                <c:pt idx="138">
                  <c:v>2006</c:v>
                </c:pt>
                <c:pt idx="139">
                  <c:v>2006</c:v>
                </c:pt>
                <c:pt idx="140">
                  <c:v>2006</c:v>
                </c:pt>
                <c:pt idx="141">
                  <c:v>2006</c:v>
                </c:pt>
                <c:pt idx="142">
                  <c:v>2006</c:v>
                </c:pt>
                <c:pt idx="143">
                  <c:v>2006</c:v>
                </c:pt>
                <c:pt idx="144">
                  <c:v>2006</c:v>
                </c:pt>
                <c:pt idx="145">
                  <c:v>2006</c:v>
                </c:pt>
                <c:pt idx="146">
                  <c:v>2006</c:v>
                </c:pt>
                <c:pt idx="147">
                  <c:v>2006</c:v>
                </c:pt>
                <c:pt idx="148">
                  <c:v>2006</c:v>
                </c:pt>
                <c:pt idx="149">
                  <c:v>2006</c:v>
                </c:pt>
                <c:pt idx="150">
                  <c:v>2006</c:v>
                </c:pt>
                <c:pt idx="151">
                  <c:v>2006</c:v>
                </c:pt>
                <c:pt idx="152">
                  <c:v>2006</c:v>
                </c:pt>
                <c:pt idx="153">
                  <c:v>2006</c:v>
                </c:pt>
                <c:pt idx="154">
                  <c:v>2006</c:v>
                </c:pt>
                <c:pt idx="155">
                  <c:v>2006</c:v>
                </c:pt>
                <c:pt idx="156">
                  <c:v>2006</c:v>
                </c:pt>
                <c:pt idx="157">
                  <c:v>2006</c:v>
                </c:pt>
                <c:pt idx="158">
                  <c:v>2006</c:v>
                </c:pt>
                <c:pt idx="159">
                  <c:v>2006</c:v>
                </c:pt>
                <c:pt idx="160">
                  <c:v>2006</c:v>
                </c:pt>
                <c:pt idx="161">
                  <c:v>2006</c:v>
                </c:pt>
                <c:pt idx="162">
                  <c:v>2006</c:v>
                </c:pt>
                <c:pt idx="163">
                  <c:v>2006</c:v>
                </c:pt>
                <c:pt idx="164">
                  <c:v>2006</c:v>
                </c:pt>
                <c:pt idx="165">
                  <c:v>2006</c:v>
                </c:pt>
                <c:pt idx="166">
                  <c:v>2006</c:v>
                </c:pt>
                <c:pt idx="167">
                  <c:v>2006</c:v>
                </c:pt>
                <c:pt idx="168">
                  <c:v>2006</c:v>
                </c:pt>
                <c:pt idx="169">
                  <c:v>2006</c:v>
                </c:pt>
                <c:pt idx="170">
                  <c:v>2006</c:v>
                </c:pt>
                <c:pt idx="171">
                  <c:v>2006</c:v>
                </c:pt>
                <c:pt idx="172">
                  <c:v>2006</c:v>
                </c:pt>
                <c:pt idx="173">
                  <c:v>2006</c:v>
                </c:pt>
                <c:pt idx="174">
                  <c:v>2006</c:v>
                </c:pt>
                <c:pt idx="175">
                  <c:v>2006</c:v>
                </c:pt>
                <c:pt idx="176">
                  <c:v>2006</c:v>
                </c:pt>
                <c:pt idx="177">
                  <c:v>2006</c:v>
                </c:pt>
                <c:pt idx="178">
                  <c:v>2006</c:v>
                </c:pt>
                <c:pt idx="179">
                  <c:v>2006</c:v>
                </c:pt>
                <c:pt idx="180">
                  <c:v>2006</c:v>
                </c:pt>
                <c:pt idx="181">
                  <c:v>2006</c:v>
                </c:pt>
                <c:pt idx="182">
                  <c:v>2006</c:v>
                </c:pt>
                <c:pt idx="183">
                  <c:v>2006</c:v>
                </c:pt>
                <c:pt idx="184">
                  <c:v>2006</c:v>
                </c:pt>
                <c:pt idx="185">
                  <c:v>2006</c:v>
                </c:pt>
                <c:pt idx="186">
                  <c:v>2006</c:v>
                </c:pt>
                <c:pt idx="187">
                  <c:v>2006</c:v>
                </c:pt>
                <c:pt idx="188">
                  <c:v>2006</c:v>
                </c:pt>
                <c:pt idx="189">
                  <c:v>2006</c:v>
                </c:pt>
                <c:pt idx="190">
                  <c:v>2006</c:v>
                </c:pt>
                <c:pt idx="191">
                  <c:v>2006</c:v>
                </c:pt>
                <c:pt idx="192">
                  <c:v>2006</c:v>
                </c:pt>
                <c:pt idx="193">
                  <c:v>2006</c:v>
                </c:pt>
                <c:pt idx="194">
                  <c:v>2006</c:v>
                </c:pt>
                <c:pt idx="195">
                  <c:v>2006</c:v>
                </c:pt>
                <c:pt idx="196">
                  <c:v>2006</c:v>
                </c:pt>
                <c:pt idx="197">
                  <c:v>2006</c:v>
                </c:pt>
                <c:pt idx="198">
                  <c:v>2006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'Query 3'!$C$1</c:f>
              <c:strCache>
                <c:ptCount val="1"/>
                <c:pt idx="0">
                  <c:v>year_wise_film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'Query 3'!$C$2:$C$200</c:f>
              <c:numCache>
                <c:formatCode>General</c:formatCode>
                <c:ptCount val="199"/>
                <c:pt idx="0">
                  <c:v>14</c:v>
                </c:pt>
                <c:pt idx="1">
                  <c:v>15</c:v>
                </c:pt>
                <c:pt idx="2">
                  <c:v>15</c:v>
                </c:pt>
                <c:pt idx="3">
                  <c:v>16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19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24</c:v>
                </c:pt>
                <c:pt idx="52">
                  <c:v>24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25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25</c:v>
                </c:pt>
                <c:pt idx="70">
                  <c:v>25</c:v>
                </c:pt>
                <c:pt idx="71">
                  <c:v>25</c:v>
                </c:pt>
                <c:pt idx="72">
                  <c:v>25</c:v>
                </c:pt>
                <c:pt idx="73">
                  <c:v>25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26</c:v>
                </c:pt>
                <c:pt idx="78">
                  <c:v>26</c:v>
                </c:pt>
                <c:pt idx="79">
                  <c:v>26</c:v>
                </c:pt>
                <c:pt idx="80">
                  <c:v>26</c:v>
                </c:pt>
                <c:pt idx="81">
                  <c:v>26</c:v>
                </c:pt>
                <c:pt idx="82">
                  <c:v>26</c:v>
                </c:pt>
                <c:pt idx="83">
                  <c:v>26</c:v>
                </c:pt>
                <c:pt idx="84">
                  <c:v>26</c:v>
                </c:pt>
                <c:pt idx="85">
                  <c:v>26</c:v>
                </c:pt>
                <c:pt idx="86">
                  <c:v>26</c:v>
                </c:pt>
                <c:pt idx="87">
                  <c:v>26</c:v>
                </c:pt>
                <c:pt idx="88">
                  <c:v>27</c:v>
                </c:pt>
                <c:pt idx="89">
                  <c:v>27</c:v>
                </c:pt>
                <c:pt idx="90">
                  <c:v>27</c:v>
                </c:pt>
                <c:pt idx="91">
                  <c:v>27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27</c:v>
                </c:pt>
                <c:pt idx="96">
                  <c:v>27</c:v>
                </c:pt>
                <c:pt idx="97">
                  <c:v>27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27</c:v>
                </c:pt>
                <c:pt idx="102">
                  <c:v>27</c:v>
                </c:pt>
                <c:pt idx="103">
                  <c:v>27</c:v>
                </c:pt>
                <c:pt idx="104">
                  <c:v>27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29</c:v>
                </c:pt>
                <c:pt idx="117">
                  <c:v>29</c:v>
                </c:pt>
                <c:pt idx="118">
                  <c:v>29</c:v>
                </c:pt>
                <c:pt idx="119">
                  <c:v>29</c:v>
                </c:pt>
                <c:pt idx="120">
                  <c:v>29</c:v>
                </c:pt>
                <c:pt idx="121">
                  <c:v>29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</c:v>
                </c:pt>
                <c:pt idx="127">
                  <c:v>30</c:v>
                </c:pt>
                <c:pt idx="128">
                  <c:v>30</c:v>
                </c:pt>
                <c:pt idx="129">
                  <c:v>30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31</c:v>
                </c:pt>
                <c:pt idx="144">
                  <c:v>31</c:v>
                </c:pt>
                <c:pt idx="145">
                  <c:v>31</c:v>
                </c:pt>
                <c:pt idx="146">
                  <c:v>31</c:v>
                </c:pt>
                <c:pt idx="147">
                  <c:v>31</c:v>
                </c:pt>
                <c:pt idx="148">
                  <c:v>31</c:v>
                </c:pt>
                <c:pt idx="149">
                  <c:v>31</c:v>
                </c:pt>
                <c:pt idx="150">
                  <c:v>31</c:v>
                </c:pt>
                <c:pt idx="151">
                  <c:v>31</c:v>
                </c:pt>
                <c:pt idx="152">
                  <c:v>31</c:v>
                </c:pt>
                <c:pt idx="153">
                  <c:v>31</c:v>
                </c:pt>
                <c:pt idx="154">
                  <c:v>31</c:v>
                </c:pt>
                <c:pt idx="155">
                  <c:v>31</c:v>
                </c:pt>
                <c:pt idx="156">
                  <c:v>31</c:v>
                </c:pt>
                <c:pt idx="157">
                  <c:v>31</c:v>
                </c:pt>
                <c:pt idx="158">
                  <c:v>31</c:v>
                </c:pt>
                <c:pt idx="159">
                  <c:v>32</c:v>
                </c:pt>
                <c:pt idx="160">
                  <c:v>32</c:v>
                </c:pt>
                <c:pt idx="161">
                  <c:v>32</c:v>
                </c:pt>
                <c:pt idx="162">
                  <c:v>32</c:v>
                </c:pt>
                <c:pt idx="163">
                  <c:v>32</c:v>
                </c:pt>
                <c:pt idx="164">
                  <c:v>32</c:v>
                </c:pt>
                <c:pt idx="165">
                  <c:v>32</c:v>
                </c:pt>
                <c:pt idx="166">
                  <c:v>32</c:v>
                </c:pt>
                <c:pt idx="167">
                  <c:v>32</c:v>
                </c:pt>
                <c:pt idx="168">
                  <c:v>32</c:v>
                </c:pt>
                <c:pt idx="169">
                  <c:v>33</c:v>
                </c:pt>
                <c:pt idx="170">
                  <c:v>33</c:v>
                </c:pt>
                <c:pt idx="171">
                  <c:v>33</c:v>
                </c:pt>
                <c:pt idx="172">
                  <c:v>33</c:v>
                </c:pt>
                <c:pt idx="173">
                  <c:v>33</c:v>
                </c:pt>
                <c:pt idx="174">
                  <c:v>33</c:v>
                </c:pt>
                <c:pt idx="175">
                  <c:v>33</c:v>
                </c:pt>
                <c:pt idx="176">
                  <c:v>33</c:v>
                </c:pt>
                <c:pt idx="177">
                  <c:v>33</c:v>
                </c:pt>
                <c:pt idx="178">
                  <c:v>33</c:v>
                </c:pt>
                <c:pt idx="179">
                  <c:v>33</c:v>
                </c:pt>
                <c:pt idx="180">
                  <c:v>33</c:v>
                </c:pt>
                <c:pt idx="181">
                  <c:v>34</c:v>
                </c:pt>
                <c:pt idx="182">
                  <c:v>34</c:v>
                </c:pt>
                <c:pt idx="183">
                  <c:v>34</c:v>
                </c:pt>
                <c:pt idx="184">
                  <c:v>34</c:v>
                </c:pt>
                <c:pt idx="185">
                  <c:v>34</c:v>
                </c:pt>
                <c:pt idx="186">
                  <c:v>35</c:v>
                </c:pt>
                <c:pt idx="187">
                  <c:v>35</c:v>
                </c:pt>
                <c:pt idx="188">
                  <c:v>35</c:v>
                </c:pt>
                <c:pt idx="189">
                  <c:v>35</c:v>
                </c:pt>
                <c:pt idx="190">
                  <c:v>35</c:v>
                </c:pt>
                <c:pt idx="191">
                  <c:v>35</c:v>
                </c:pt>
                <c:pt idx="192">
                  <c:v>36</c:v>
                </c:pt>
                <c:pt idx="193">
                  <c:v>37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022640"/>
        <c:axId val="304018832"/>
      </c:lineChart>
      <c:catAx>
        <c:axId val="3040226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Released Films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18832"/>
        <c:crosses val="autoZero"/>
        <c:auto val="1"/>
        <c:lblAlgn val="ctr"/>
        <c:lblOffset val="100"/>
        <c:noMultiLvlLbl val="0"/>
      </c:catAx>
      <c:valAx>
        <c:axId val="3040188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Release</a:t>
                </a:r>
                <a:r>
                  <a:rPr lang="en-US" baseline="0" dirty="0" smtClean="0"/>
                  <a:t> Year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2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 4.csv]Sheet1!PivotTable5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total_amount by amount_section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4"/>
                <c:pt idx="0">
                  <c:v>Bronze Customer</c:v>
                </c:pt>
                <c:pt idx="1">
                  <c:v>Gold Customer</c:v>
                </c:pt>
                <c:pt idx="2">
                  <c:v>Platinum Customer</c:v>
                </c:pt>
                <c:pt idx="3">
                  <c:v>Silver Customer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196.42999999999998</c:v>
                </c:pt>
                <c:pt idx="1">
                  <c:v>32644.479999999992</c:v>
                </c:pt>
                <c:pt idx="2">
                  <c:v>3548.6700000000005</c:v>
                </c:pt>
                <c:pt idx="3">
                  <c:v>24922.459999999985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4019376"/>
        <c:axId val="304017200"/>
      </c:barChart>
      <c:catAx>
        <c:axId val="304019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cap="none" dirty="0" smtClean="0"/>
                  <a:t>Customer</a:t>
                </a:r>
                <a:r>
                  <a:rPr lang="en-US" sz="1000" b="0" cap="none" baseline="0" dirty="0" smtClean="0"/>
                  <a:t> Category</a:t>
                </a:r>
                <a:endParaRPr lang="en-US" sz="1000" b="0" cap="non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17200"/>
        <c:crosses val="autoZero"/>
        <c:auto val="1"/>
        <c:lblAlgn val="ctr"/>
        <c:lblOffset val="100"/>
        <c:noMultiLvlLbl val="0"/>
      </c:catAx>
      <c:valAx>
        <c:axId val="30401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cap="none" dirty="0" smtClean="0"/>
                  <a:t>Total Payment by each Customer category</a:t>
                </a:r>
                <a:endParaRPr lang="en-US" sz="1000" b="0" cap="non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1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93013133810491"/>
          <c:y val="0.42078499480524661"/>
          <c:w val="0.2233193047292916"/>
          <c:h val="0.24775429370183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3">
            <a:lumMod val="89000"/>
          </a:schemeClr>
        </a:gs>
        <a:gs pos="23000">
          <a:schemeClr val="accent3">
            <a:lumMod val="89000"/>
          </a:schemeClr>
        </a:gs>
        <a:gs pos="69000">
          <a:srgbClr val="43535B"/>
        </a:gs>
        <a:gs pos="97000">
          <a:srgbClr val="45565D"/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883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2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8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49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0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1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5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5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606281" y="1418450"/>
            <a:ext cx="2363057" cy="290641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query lists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each movie, the film category it is classified in, and the number of times it has been rented out.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(Concept used :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subquery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join, window function,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visualisation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 Count of Movie classified by Category Name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866578"/>
              </p:ext>
            </p:extLst>
          </p:nvPr>
        </p:nvGraphicFramePr>
        <p:xfrm>
          <a:off x="159248" y="1107683"/>
          <a:ext cx="6272373" cy="3638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 Count of Movie classified by Category Name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7141" y="1253447"/>
            <a:ext cx="7109717" cy="34007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COUNT(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OVER(PARTITION BY 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rental_count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(SELECT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c.name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r.rental_id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FROM film f 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film_category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fc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fc.film_id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f.film_id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category c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c.category_id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fc.category_id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inventory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i.film_id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f.film_id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rental r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r.inventory_id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i.inventory_id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t1</a:t>
            </a:r>
          </a:p>
          <a:p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category_name,film_title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590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596007" y="1506681"/>
            <a:ext cx="2363057" cy="289613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query lists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each film category and the number of films made in that category.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(Concepts used :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subquery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join, window function,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visualisation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Categorize and count Films as per film category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01978"/>
              </p:ext>
            </p:extLst>
          </p:nvPr>
        </p:nvGraphicFramePr>
        <p:xfrm>
          <a:off x="416102" y="1292616"/>
          <a:ext cx="5820312" cy="349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79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Categorize and count Films as per film category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835" y="1243172"/>
            <a:ext cx="7582329" cy="34007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COUNT(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OVER(PARTITION BY 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category_count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(SELECT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film_title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c.name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category_name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FROM film f 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film_category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fc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fc.film_id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f.film_id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JOIN category c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c.category_id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fc.category_id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t1</a:t>
            </a:r>
          </a:p>
          <a:p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category_count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25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596007" y="1506681"/>
            <a:ext cx="2363057" cy="289613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query lists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each actor's full name, film release year and number of year wise released film.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(Concept used: join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aggregrate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function,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visualisation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ount year wise released films as per actor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61732"/>
              </p:ext>
            </p:extLst>
          </p:nvPr>
        </p:nvGraphicFramePr>
        <p:xfrm>
          <a:off x="239485" y="1169222"/>
          <a:ext cx="6061365" cy="3636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69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ount year wise released films as per actor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2899" y="1797977"/>
            <a:ext cx="7006941" cy="248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CONCAT(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a.first_name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,' ',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a.last_name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actor_name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COUNT(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f.release_year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year_wise_film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actor a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film_actor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fa.actor_id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a.actor_id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film f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f.film_id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fa.film_id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actor_name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COUNT(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f.release_year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263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596007" y="1298493"/>
            <a:ext cx="2363057" cy="33125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query lists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each customer's full name, total payment he has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done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category of customer he has been as per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payment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Bronze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, Silver,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Gold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and Platinum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(Concepts used: join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aggregrate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function, case,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visualisation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Categorize Customers as per payment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261538"/>
              </p:ext>
            </p:extLst>
          </p:nvPr>
        </p:nvGraphicFramePr>
        <p:xfrm>
          <a:off x="250370" y="1243693"/>
          <a:ext cx="6018893" cy="361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80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Categorize Customers as per payment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773" y="1315092"/>
            <a:ext cx="8486454" cy="34007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CONCAT(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c.first_name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,' ',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c.last_name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customer_full_name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as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CASE 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WHEN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)&lt;50 THEN 'Bronze Customer'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WHEN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)&gt;50 and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)&lt;=100 THEN 'Silver Customer'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WHEN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)&gt;100 and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)&lt;=150  THEN 'Gold Customer'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ELSE 'Platinum Customer'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END as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amount_section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payment p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customer c ON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c.customer_id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p.customer_id</a:t>
            </a:r>
            <a:endParaRPr lang="en-US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1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SUM(</a:t>
            </a:r>
            <a:r>
              <a:rPr lang="en-US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p.amount</a:t>
            </a:r>
            <a:r>
              <a:rPr lang="en-US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66411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276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Open Sans</vt:lpstr>
      <vt:lpstr>Arial</vt:lpstr>
      <vt:lpstr>Simple Light</vt:lpstr>
      <vt:lpstr>  Rental Count of Movie classified by Category Name</vt:lpstr>
      <vt:lpstr>  Rental Count of Movie classified by Category Name</vt:lpstr>
      <vt:lpstr>Categorize and count Films as per film category</vt:lpstr>
      <vt:lpstr>Categorize and count Films as per film category</vt:lpstr>
      <vt:lpstr>Count year wise released films as per actor</vt:lpstr>
      <vt:lpstr>Count year wise released films as per actor</vt:lpstr>
      <vt:lpstr>Categorize Customers as per payment</vt:lpstr>
      <vt:lpstr>Categorize Customers as per payment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Swarna Elitebook</dc:creator>
  <cp:lastModifiedBy>Swarnadeep</cp:lastModifiedBy>
  <cp:revision>13</cp:revision>
  <dcterms:modified xsi:type="dcterms:W3CDTF">2020-06-18T16:30:07Z</dcterms:modified>
</cp:coreProperties>
</file>