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3"/>
  </p:notesMasterIdLst>
  <p:handoutMasterIdLst>
    <p:handoutMasterId r:id="rId14"/>
  </p:handoutMasterIdLst>
  <p:sldIdLst>
    <p:sldId id="256" r:id="rId5"/>
    <p:sldId id="281" r:id="rId6"/>
    <p:sldId id="258" r:id="rId7"/>
    <p:sldId id="283" r:id="rId8"/>
    <p:sldId id="263" r:id="rId9"/>
    <p:sldId id="280" r:id="rId10"/>
    <p:sldId id="282"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89A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46EEC-CCE5-5DDA-AEBD-EBEF3B9F99A7}" v="92" dt="2024-08-10T20:02:58.061"/>
    <p1510:client id="{22323006-410C-E99D-2E55-DBA1D42A2F03}" v="20" dt="2024-08-10T12:44:20.844"/>
    <p1510:client id="{3DC907B8-B437-4462-B49B-84BB6EA4D528}" v="324" dt="2024-08-10T20:20:52.880"/>
    <p1510:client id="{4504F423-97AF-8938-73C9-5291201A6D4F}" v="1" dt="2024-08-10T18:28:21.288"/>
    <p1510:client id="{456EBDCA-EAF2-0AA0-1FE7-AAE5232B5470}" v="11" dt="2024-08-10T18:42:55.783"/>
    <p1510:client id="{46F6D00A-D4C2-8D32-318D-5AE8B2CEC2E5}" v="32" dt="2024-08-10T20:31:59.225"/>
    <p1510:client id="{4B83BE54-A12E-8877-2AE5-B654FDE733A1}" v="324" dt="2024-08-10T19:36:42.498"/>
    <p1510:client id="{7679EA17-7B30-C9BA-4246-D8384AAA2471}" v="2" dt="2024-08-10T19:24:14.743"/>
    <p1510:client id="{A6CE8D44-1CB7-7652-44EF-96D26AB4CB7C}" v="63" dt="2024-08-10T20:19:33.708"/>
    <p1510:client id="{AC51097C-987F-2385-3D89-28C4337BD565}" v="31" dt="2024-08-10T19:03:46.596"/>
    <p1510:client id="{B28BECDB-B33A-8657-E6F2-7C9C2802D6A6}" v="319" dt="2024-08-10T18:59:49.554"/>
    <p1510:client id="{DBAC5DDD-DF96-AEFA-B8B6-B4821F06E70B}" v="245" dt="2024-08-10T19:44:40.746"/>
    <p1510:client id="{EC53313E-FB1E-4CDE-AB54-0CA4227F9054}" v="37" dt="2024-08-10T20:38:20.16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FCD50D-240B-4202-BA15-9436303309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0986A40-88CC-4CF8-A82C-0522A84173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B78CE2-C833-4BFB-B646-A41BF50DD3DE}" type="datetimeFigureOut">
              <a:rPr lang="en-US" smtClean="0"/>
              <a:t>8/10/2024</a:t>
            </a:fld>
            <a:endParaRPr lang="en-US"/>
          </a:p>
        </p:txBody>
      </p:sp>
      <p:sp>
        <p:nvSpPr>
          <p:cNvPr id="4" name="Footer Placeholder 3">
            <a:extLst>
              <a:ext uri="{FF2B5EF4-FFF2-40B4-BE49-F238E27FC236}">
                <a16:creationId xmlns:a16="http://schemas.microsoft.com/office/drawing/2014/main" id="{7021F718-5D0C-484C-9E94-4002D1F60A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546DE25-1D25-4297-ACEE-43B0A6165A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706342-55CD-4F55-9921-27DD6E1BACC4}" type="slidenum">
              <a:rPr lang="en-US" smtClean="0"/>
              <a:t>‹#›</a:t>
            </a:fld>
            <a:endParaRPr lang="en-US"/>
          </a:p>
        </p:txBody>
      </p:sp>
    </p:spTree>
    <p:extLst>
      <p:ext uri="{BB962C8B-B14F-4D97-AF65-F5344CB8AC3E}">
        <p14:creationId xmlns:p14="http://schemas.microsoft.com/office/powerpoint/2010/main" val="1115951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5D0CA-A9EA-4786-92CB-50D9D9B29FEF}" type="datetimeFigureOut">
              <a:rPr lang="en-US" smtClean="0"/>
              <a:t>8/10/2024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86772-94DE-41DD-845F-738AE05EE900}" type="slidenum">
              <a:rPr lang="en-US" smtClean="0"/>
              <a:t>‹#›</a:t>
            </a:fld>
            <a:endParaRPr lang="en-US"/>
          </a:p>
        </p:txBody>
      </p:sp>
    </p:spTree>
    <p:extLst>
      <p:ext uri="{BB962C8B-B14F-4D97-AF65-F5344CB8AC3E}">
        <p14:creationId xmlns:p14="http://schemas.microsoft.com/office/powerpoint/2010/main" val="391842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BE5F371-5525-435D-A976-3813CDC7E2F7}"/>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a:t>Click to add photo</a:t>
            </a:r>
          </a:p>
        </p:txBody>
      </p:sp>
      <p:sp>
        <p:nvSpPr>
          <p:cNvPr id="2" name="Title 1">
            <a:extLst>
              <a:ext uri="{FF2B5EF4-FFF2-40B4-BE49-F238E27FC236}">
                <a16:creationId xmlns:a16="http://schemas.microsoft.com/office/drawing/2014/main" id="{B8332B57-459F-4669-8A88-96A6A1E147B5}"/>
              </a:ext>
            </a:extLst>
          </p:cNvPr>
          <p:cNvSpPr>
            <a:spLocks noGrp="1"/>
          </p:cNvSpPr>
          <p:nvPr>
            <p:ph type="title" hasCustomPrompt="1"/>
          </p:nvPr>
        </p:nvSpPr>
        <p:spPr>
          <a:xfrm>
            <a:off x="6433925" y="0"/>
            <a:ext cx="5758075" cy="5391215"/>
          </a:xfrm>
          <a:prstGeom prst="rect">
            <a:avLst/>
          </a:prstGeom>
          <a:solidFill>
            <a:schemeClr val="accent6">
              <a:lumMod val="60000"/>
              <a:lumOff val="40000"/>
              <a:alpha val="5000"/>
            </a:schemeClr>
          </a:solidFill>
        </p:spPr>
        <p:txBody>
          <a:bodyPr tIns="5394960" anchor="b"/>
          <a:lstStyle>
            <a:lvl1pPr>
              <a:lnSpc>
                <a:spcPct val="80000"/>
              </a:lnSpc>
              <a:defRPr sz="6000" cap="all" spc="200" baseline="0">
                <a:solidFill>
                  <a:schemeClr val="bg1"/>
                </a:solidFill>
              </a:defRPr>
            </a:lvl1pPr>
          </a:lstStyle>
          <a:p>
            <a:r>
              <a:rPr lang="en-US"/>
              <a:t>Click to add title</a:t>
            </a:r>
          </a:p>
        </p:txBody>
      </p:sp>
      <p:sp>
        <p:nvSpPr>
          <p:cNvPr id="10" name="Text Placeholder 12">
            <a:extLst>
              <a:ext uri="{FF2B5EF4-FFF2-40B4-BE49-F238E27FC236}">
                <a16:creationId xmlns:a16="http://schemas.microsoft.com/office/drawing/2014/main" id="{F4472392-D2F6-424E-BA23-46AF83099FC5}"/>
              </a:ext>
            </a:extLst>
          </p:cNvPr>
          <p:cNvSpPr>
            <a:spLocks noGrp="1"/>
          </p:cNvSpPr>
          <p:nvPr>
            <p:ph type="body" sz="quarter" idx="15" hasCustomPrompt="1"/>
          </p:nvPr>
        </p:nvSpPr>
        <p:spPr>
          <a:xfrm>
            <a:off x="6433926" y="5391215"/>
            <a:ext cx="5758074" cy="1466785"/>
          </a:xfrm>
          <a:prstGeom prst="rect">
            <a:avLst/>
          </a:prstGeom>
          <a:solidFill>
            <a:schemeClr val="accent6">
              <a:lumMod val="60000"/>
              <a:lumOff val="40000"/>
              <a:alpha val="5000"/>
            </a:schemeClr>
          </a:solidFill>
        </p:spPr>
        <p:txBody>
          <a:bodyPr anchor="t"/>
          <a:lstStyle>
            <a:lvl1pPr marL="0" indent="0">
              <a:lnSpc>
                <a:spcPct val="100000"/>
              </a:lnSpc>
              <a:buNone/>
              <a:defRPr sz="2000" i="0" cap="none" spc="100" baseline="0">
                <a:solidFill>
                  <a:schemeClr val="bg1"/>
                </a:solidFill>
                <a:latin typeface="+mn-lt"/>
              </a:defRPr>
            </a:lvl1pPr>
          </a:lstStyle>
          <a:p>
            <a:pPr lvl="0"/>
            <a:r>
              <a:rPr lang="en-US"/>
              <a:t>Click to add text</a:t>
            </a:r>
          </a:p>
        </p:txBody>
      </p:sp>
      <p:pic>
        <p:nvPicPr>
          <p:cNvPr id="7" name="Graphic 6">
            <a:extLst>
              <a:ext uri="{FF2B5EF4-FFF2-40B4-BE49-F238E27FC236}">
                <a16:creationId xmlns:a16="http://schemas.microsoft.com/office/drawing/2014/main" id="{F49209FF-BA53-4DEA-823A-B6660FF169BA}"/>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0" y="0"/>
            <a:ext cx="6434138" cy="6858000"/>
          </a:xfrm>
          <a:prstGeom prst="rect">
            <a:avLst/>
          </a:prstGeom>
        </p:spPr>
      </p:pic>
    </p:spTree>
    <p:extLst>
      <p:ext uri="{BB962C8B-B14F-4D97-AF65-F5344CB8AC3E}">
        <p14:creationId xmlns:p14="http://schemas.microsoft.com/office/powerpoint/2010/main" val="224338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n for Product Launch">
    <p:bg>
      <p:bgPr>
        <a:solidFill>
          <a:schemeClr val="accent4"/>
        </a:solidFill>
        <a:effectLst/>
      </p:bgPr>
    </p:bg>
    <p:spTree>
      <p:nvGrpSpPr>
        <p:cNvPr id="1" name=""/>
        <p:cNvGrpSpPr/>
        <p:nvPr/>
      </p:nvGrpSpPr>
      <p:grpSpPr>
        <a:xfrm>
          <a:off x="0" y="0"/>
          <a:ext cx="0" cy="0"/>
          <a:chOff x="0" y="0"/>
          <a:chExt cx="0" cy="0"/>
        </a:xfrm>
      </p:grpSpPr>
      <p:sp>
        <p:nvSpPr>
          <p:cNvPr id="45" name="Graphic 43">
            <a:extLst>
              <a:ext uri="{FF2B5EF4-FFF2-40B4-BE49-F238E27FC236}">
                <a16:creationId xmlns:a16="http://schemas.microsoft.com/office/drawing/2014/main" id="{D76CD6FD-D22D-437F-BDAE-7B3ECB0EF581}"/>
              </a:ext>
              <a:ext uri="{C183D7F6-B498-43B3-948B-1728B52AA6E4}">
                <adec:decorative xmlns:adec="http://schemas.microsoft.com/office/drawing/2017/decorative" val="1"/>
              </a:ext>
            </a:extLst>
          </p:cNvPr>
          <p:cNvSpPr/>
          <p:nvPr/>
        </p:nvSpPr>
        <p:spPr>
          <a:xfrm>
            <a:off x="4729937" y="0"/>
            <a:ext cx="7462063" cy="6858000"/>
          </a:xfrm>
          <a:custGeom>
            <a:avLst/>
            <a:gdLst>
              <a:gd name="connsiteX0" fmla="*/ 2766060 w 5591365"/>
              <a:gd name="connsiteY0" fmla="*/ 1566101 h 5138737"/>
              <a:gd name="connsiteX1" fmla="*/ 658749 w 5591365"/>
              <a:gd name="connsiteY1" fmla="*/ 2875979 h 5138737"/>
              <a:gd name="connsiteX2" fmla="*/ 0 w 5591365"/>
              <a:gd name="connsiteY2" fmla="*/ 4702016 h 5138737"/>
              <a:gd name="connsiteX3" fmla="*/ 26670 w 5591365"/>
              <a:gd name="connsiteY3" fmla="*/ 5138738 h 5138737"/>
              <a:gd name="connsiteX4" fmla="*/ 2675763 w 5591365"/>
              <a:gd name="connsiteY4" fmla="*/ 5138738 h 5138737"/>
              <a:gd name="connsiteX5" fmla="*/ 2481072 w 5591365"/>
              <a:gd name="connsiteY5" fmla="*/ 4439984 h 5138737"/>
              <a:gd name="connsiteX6" fmla="*/ 2804636 w 5591365"/>
              <a:gd name="connsiteY6" fmla="*/ 3584734 h 5138737"/>
              <a:gd name="connsiteX7" fmla="*/ 3798570 w 5591365"/>
              <a:gd name="connsiteY7" fmla="*/ 2814257 h 5138737"/>
              <a:gd name="connsiteX8" fmla="*/ 5378101 w 5591365"/>
              <a:gd name="connsiteY8" fmla="*/ 4717352 h 5138737"/>
              <a:gd name="connsiteX9" fmla="*/ 4949381 w 5591365"/>
              <a:gd name="connsiteY9" fmla="*/ 5138642 h 5138737"/>
              <a:gd name="connsiteX10" fmla="*/ 5591366 w 5591365"/>
              <a:gd name="connsiteY10" fmla="*/ 5138642 h 5138737"/>
              <a:gd name="connsiteX11" fmla="*/ 5591366 w 5591365"/>
              <a:gd name="connsiteY11" fmla="*/ 0 h 5138737"/>
              <a:gd name="connsiteX12" fmla="*/ 5397056 w 5591365"/>
              <a:gd name="connsiteY12" fmla="*/ 0 h 5138737"/>
              <a:gd name="connsiteX13" fmla="*/ 4684681 w 5591365"/>
              <a:gd name="connsiteY13" fmla="*/ 595217 h 5138737"/>
              <a:gd name="connsiteX14" fmla="*/ 4254627 w 5591365"/>
              <a:gd name="connsiteY14" fmla="*/ 0 h 5138737"/>
              <a:gd name="connsiteX15" fmla="*/ 1910620 w 5591365"/>
              <a:gd name="connsiteY15" fmla="*/ 0 h 5138737"/>
              <a:gd name="connsiteX16" fmla="*/ 2018633 w 5591365"/>
              <a:gd name="connsiteY16" fmla="*/ 314039 h 5138737"/>
              <a:gd name="connsiteX17" fmla="*/ 2766060 w 5591365"/>
              <a:gd name="connsiteY17" fmla="*/ 1566101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91365" h="5138737">
                <a:moveTo>
                  <a:pt x="2766060" y="1566101"/>
                </a:moveTo>
                <a:cubicBezTo>
                  <a:pt x="1800416" y="1946243"/>
                  <a:pt x="1097947" y="2382869"/>
                  <a:pt x="658749" y="2875979"/>
                </a:cubicBezTo>
                <a:cubicBezTo>
                  <a:pt x="219551" y="3368993"/>
                  <a:pt x="0" y="3977735"/>
                  <a:pt x="0" y="4702016"/>
                </a:cubicBezTo>
                <a:cubicBezTo>
                  <a:pt x="0" y="4853178"/>
                  <a:pt x="9049" y="4998720"/>
                  <a:pt x="26670" y="5138738"/>
                </a:cubicBezTo>
                <a:lnTo>
                  <a:pt x="2675763" y="5138738"/>
                </a:lnTo>
                <a:cubicBezTo>
                  <a:pt x="2546033" y="4937951"/>
                  <a:pt x="2481072" y="4705065"/>
                  <a:pt x="2481072" y="4439984"/>
                </a:cubicBezTo>
                <a:cubicBezTo>
                  <a:pt x="2481072" y="4136898"/>
                  <a:pt x="2588990" y="3851815"/>
                  <a:pt x="2804636" y="3584734"/>
                </a:cubicBezTo>
                <a:cubicBezTo>
                  <a:pt x="3020378" y="3317653"/>
                  <a:pt x="3351657" y="3060764"/>
                  <a:pt x="3798570" y="2814257"/>
                </a:cubicBezTo>
                <a:lnTo>
                  <a:pt x="5378101" y="4717352"/>
                </a:lnTo>
                <a:cubicBezTo>
                  <a:pt x="5225510" y="4879181"/>
                  <a:pt x="5082635" y="5019580"/>
                  <a:pt x="4949381" y="5138642"/>
                </a:cubicBezTo>
                <a:lnTo>
                  <a:pt x="5591366" y="5138642"/>
                </a:lnTo>
                <a:lnTo>
                  <a:pt x="5591366" y="0"/>
                </a:lnTo>
                <a:lnTo>
                  <a:pt x="5397056" y="0"/>
                </a:lnTo>
                <a:cubicBezTo>
                  <a:pt x="5226368" y="200978"/>
                  <a:pt x="4988910" y="399383"/>
                  <a:pt x="4684681" y="595217"/>
                </a:cubicBezTo>
                <a:cubicBezTo>
                  <a:pt x="4507230" y="377000"/>
                  <a:pt x="4364070" y="178689"/>
                  <a:pt x="4254627" y="0"/>
                </a:cubicBezTo>
                <a:lnTo>
                  <a:pt x="1910620" y="0"/>
                </a:lnTo>
                <a:cubicBezTo>
                  <a:pt x="1941005" y="105728"/>
                  <a:pt x="1976914" y="210407"/>
                  <a:pt x="2018633" y="314039"/>
                </a:cubicBezTo>
                <a:cubicBezTo>
                  <a:pt x="2172748" y="696754"/>
                  <a:pt x="2421922" y="1114044"/>
                  <a:pt x="2766060" y="1566101"/>
                </a:cubicBezTo>
                <a:close/>
              </a:path>
            </a:pathLst>
          </a:custGeom>
          <a:solidFill>
            <a:schemeClr val="accent3">
              <a:lumMod val="60000"/>
              <a:lumOff val="40000"/>
              <a:alpha val="10000"/>
            </a:schemeClr>
          </a:solidFill>
          <a:ln w="9525" cap="flat">
            <a:noFill/>
            <a:prstDash val="solid"/>
            <a:miter/>
          </a:ln>
        </p:spPr>
        <p:txBody>
          <a:bodyPr rtlCol="0" anchor="ctr"/>
          <a:lstStyle/>
          <a:p>
            <a:endParaRPr lang="en-US"/>
          </a:p>
        </p:txBody>
      </p:sp>
      <p:sp>
        <p:nvSpPr>
          <p:cNvPr id="7" name="Rectangle 6">
            <a:extLst>
              <a:ext uri="{FF2B5EF4-FFF2-40B4-BE49-F238E27FC236}">
                <a16:creationId xmlns:a16="http://schemas.microsoft.com/office/drawing/2014/main" id="{C008A071-1D5B-4870-BDE1-3D78609407E6}"/>
              </a:ext>
              <a:ext uri="{C183D7F6-B498-43B3-948B-1728B52AA6E4}">
                <adec:decorative xmlns:adec="http://schemas.microsoft.com/office/drawing/2017/decorative" val="1"/>
              </a:ext>
            </a:extLst>
          </p:cNvPr>
          <p:cNvSpPr/>
          <p:nvPr userDrawn="1"/>
        </p:nvSpPr>
        <p:spPr>
          <a:xfrm>
            <a:off x="951982"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5C4D3E7-34AF-4BBC-820B-B9D5B5582A03}"/>
              </a:ext>
              <a:ext uri="{C183D7F6-B498-43B3-948B-1728B52AA6E4}">
                <adec:decorative xmlns:adec="http://schemas.microsoft.com/office/drawing/2017/decorative" val="1"/>
              </a:ext>
            </a:extLst>
          </p:cNvPr>
          <p:cNvSpPr/>
          <p:nvPr userDrawn="1"/>
        </p:nvSpPr>
        <p:spPr>
          <a:xfrm>
            <a:off x="951982" y="3058235"/>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F35B180-197F-4655-9DF9-6F97871FDF42}"/>
              </a:ext>
              <a:ext uri="{C183D7F6-B498-43B3-948B-1728B52AA6E4}">
                <adec:decorative xmlns:adec="http://schemas.microsoft.com/office/drawing/2017/decorative" val="1"/>
              </a:ext>
            </a:extLst>
          </p:cNvPr>
          <p:cNvSpPr/>
          <p:nvPr userDrawn="1"/>
        </p:nvSpPr>
        <p:spPr>
          <a:xfrm>
            <a:off x="951982" y="4531739"/>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0E411CF-DDD5-47E6-AE48-6E78CED74992}"/>
              </a:ext>
              <a:ext uri="{C183D7F6-B498-43B3-948B-1728B52AA6E4}">
                <adec:decorative xmlns:adec="http://schemas.microsoft.com/office/drawing/2017/decorative" val="1"/>
              </a:ext>
            </a:extLst>
          </p:cNvPr>
          <p:cNvSpPr/>
          <p:nvPr userDrawn="1"/>
        </p:nvSpPr>
        <p:spPr>
          <a:xfrm>
            <a:off x="6298164"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D1CE1B6-B343-4CB0-8870-8F3029C9402A}"/>
              </a:ext>
              <a:ext uri="{C183D7F6-B498-43B3-948B-1728B52AA6E4}">
                <adec:decorative xmlns:adec="http://schemas.microsoft.com/office/drawing/2017/decorative" val="1"/>
              </a:ext>
            </a:extLst>
          </p:cNvPr>
          <p:cNvSpPr/>
          <p:nvPr userDrawn="1"/>
        </p:nvSpPr>
        <p:spPr>
          <a:xfrm>
            <a:off x="6298164" y="3058235"/>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4DF789-75CD-4A82-A55E-B3FA178A944C}"/>
              </a:ext>
            </a:extLst>
          </p:cNvPr>
          <p:cNvSpPr>
            <a:spLocks noGrp="1"/>
          </p:cNvSpPr>
          <p:nvPr>
            <p:ph type="title" hasCustomPrompt="1"/>
          </p:nvPr>
        </p:nvSpPr>
        <p:spPr>
          <a:xfrm>
            <a:off x="847531" y="521208"/>
            <a:ext cx="10302551" cy="535197"/>
          </a:xfrm>
          <a:prstGeom prst="rect">
            <a:avLst/>
          </a:prstGeom>
        </p:spPr>
        <p:txBody>
          <a:bodyPr/>
          <a:lstStyle>
            <a:lvl1pPr>
              <a:defRPr sz="3200" cap="all" spc="200" baseline="0">
                <a:solidFill>
                  <a:schemeClr val="bg1"/>
                </a:solidFill>
              </a:defRPr>
            </a:lvl1pPr>
          </a:lstStyle>
          <a:p>
            <a:r>
              <a:rPr lang="en-US"/>
              <a:t>Click to add title</a:t>
            </a:r>
          </a:p>
        </p:txBody>
      </p:sp>
      <p:sp>
        <p:nvSpPr>
          <p:cNvPr id="27" name="Text Placeholder 14">
            <a:extLst>
              <a:ext uri="{FF2B5EF4-FFF2-40B4-BE49-F238E27FC236}">
                <a16:creationId xmlns:a16="http://schemas.microsoft.com/office/drawing/2014/main" id="{8148E7C4-0020-4D4D-98B4-CF74932ABA7B}"/>
              </a:ext>
            </a:extLst>
          </p:cNvPr>
          <p:cNvSpPr>
            <a:spLocks noGrp="1"/>
          </p:cNvSpPr>
          <p:nvPr>
            <p:ph type="body" sz="quarter" idx="25" hasCustomPrompt="1"/>
          </p:nvPr>
        </p:nvSpPr>
        <p:spPr>
          <a:xfrm>
            <a:off x="951983"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a:t>Add #</a:t>
            </a:r>
          </a:p>
        </p:txBody>
      </p:sp>
      <p:sp>
        <p:nvSpPr>
          <p:cNvPr id="17" name="Text Placeholder 14">
            <a:extLst>
              <a:ext uri="{FF2B5EF4-FFF2-40B4-BE49-F238E27FC236}">
                <a16:creationId xmlns:a16="http://schemas.microsoft.com/office/drawing/2014/main" id="{B661FBF8-345F-44C0-8E07-2ADA2912EB31}"/>
              </a:ext>
            </a:extLst>
          </p:cNvPr>
          <p:cNvSpPr>
            <a:spLocks noGrp="1"/>
          </p:cNvSpPr>
          <p:nvPr>
            <p:ph type="body" sz="quarter" idx="13" hasCustomPrompt="1"/>
          </p:nvPr>
        </p:nvSpPr>
        <p:spPr>
          <a:xfrm>
            <a:off x="257823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a:t>Click to add subtitle here </a:t>
            </a:r>
          </a:p>
        </p:txBody>
      </p:sp>
      <p:sp>
        <p:nvSpPr>
          <p:cNvPr id="18" name="Text Placeholder 17">
            <a:extLst>
              <a:ext uri="{FF2B5EF4-FFF2-40B4-BE49-F238E27FC236}">
                <a16:creationId xmlns:a16="http://schemas.microsoft.com/office/drawing/2014/main" id="{F443AAEC-2D13-4AEA-B6F3-64CD19F5371C}"/>
              </a:ext>
            </a:extLst>
          </p:cNvPr>
          <p:cNvSpPr>
            <a:spLocks noGrp="1"/>
          </p:cNvSpPr>
          <p:nvPr>
            <p:ph type="body" sz="quarter" idx="16" hasCustomPrompt="1"/>
          </p:nvPr>
        </p:nvSpPr>
        <p:spPr>
          <a:xfrm>
            <a:off x="257803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a:t>Click to add text</a:t>
            </a:r>
          </a:p>
        </p:txBody>
      </p:sp>
      <p:sp>
        <p:nvSpPr>
          <p:cNvPr id="33" name="Text Placeholder 14">
            <a:extLst>
              <a:ext uri="{FF2B5EF4-FFF2-40B4-BE49-F238E27FC236}">
                <a16:creationId xmlns:a16="http://schemas.microsoft.com/office/drawing/2014/main" id="{E645377D-2B37-46EC-85C8-CA0175FE7C78}"/>
              </a:ext>
            </a:extLst>
          </p:cNvPr>
          <p:cNvSpPr>
            <a:spLocks noGrp="1"/>
          </p:cNvSpPr>
          <p:nvPr>
            <p:ph type="body" sz="quarter" idx="28" hasCustomPrompt="1"/>
          </p:nvPr>
        </p:nvSpPr>
        <p:spPr>
          <a:xfrm>
            <a:off x="6298439"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a:t>Add #</a:t>
            </a:r>
          </a:p>
        </p:txBody>
      </p:sp>
      <p:sp>
        <p:nvSpPr>
          <p:cNvPr id="23" name="Text Placeholder 14">
            <a:extLst>
              <a:ext uri="{FF2B5EF4-FFF2-40B4-BE49-F238E27FC236}">
                <a16:creationId xmlns:a16="http://schemas.microsoft.com/office/drawing/2014/main" id="{2BEF198A-8B55-4495-8E2C-7353D5ECB31F}"/>
              </a:ext>
            </a:extLst>
          </p:cNvPr>
          <p:cNvSpPr>
            <a:spLocks noGrp="1"/>
          </p:cNvSpPr>
          <p:nvPr>
            <p:ph type="body" sz="quarter" idx="21" hasCustomPrompt="1"/>
          </p:nvPr>
        </p:nvSpPr>
        <p:spPr>
          <a:xfrm>
            <a:off x="792239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a:t>Click to add subtitle here </a:t>
            </a:r>
          </a:p>
        </p:txBody>
      </p:sp>
      <p:sp>
        <p:nvSpPr>
          <p:cNvPr id="24" name="Text Placeholder 17">
            <a:extLst>
              <a:ext uri="{FF2B5EF4-FFF2-40B4-BE49-F238E27FC236}">
                <a16:creationId xmlns:a16="http://schemas.microsoft.com/office/drawing/2014/main" id="{C1789F23-CF61-46B6-8E1F-7AB61D2742D4}"/>
              </a:ext>
            </a:extLst>
          </p:cNvPr>
          <p:cNvSpPr>
            <a:spLocks noGrp="1"/>
          </p:cNvSpPr>
          <p:nvPr>
            <p:ph type="body" sz="quarter" idx="22" hasCustomPrompt="1"/>
          </p:nvPr>
        </p:nvSpPr>
        <p:spPr>
          <a:xfrm>
            <a:off x="792219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a:t>Click to add text</a:t>
            </a:r>
          </a:p>
        </p:txBody>
      </p:sp>
      <p:sp>
        <p:nvSpPr>
          <p:cNvPr id="31" name="Text Placeholder 14">
            <a:extLst>
              <a:ext uri="{FF2B5EF4-FFF2-40B4-BE49-F238E27FC236}">
                <a16:creationId xmlns:a16="http://schemas.microsoft.com/office/drawing/2014/main" id="{4F3E1A50-0136-4F59-B77E-5F459F00AF31}"/>
              </a:ext>
            </a:extLst>
          </p:cNvPr>
          <p:cNvSpPr>
            <a:spLocks noGrp="1"/>
          </p:cNvSpPr>
          <p:nvPr>
            <p:ph type="body" sz="quarter" idx="26" hasCustomPrompt="1"/>
          </p:nvPr>
        </p:nvSpPr>
        <p:spPr>
          <a:xfrm>
            <a:off x="951982" y="3058235"/>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a:t>Add #</a:t>
            </a:r>
          </a:p>
        </p:txBody>
      </p:sp>
      <p:sp>
        <p:nvSpPr>
          <p:cNvPr id="35" name="Text Placeholder 14">
            <a:extLst>
              <a:ext uri="{FF2B5EF4-FFF2-40B4-BE49-F238E27FC236}">
                <a16:creationId xmlns:a16="http://schemas.microsoft.com/office/drawing/2014/main" id="{0D867EC1-9F32-4507-9D3D-FD5C7065FB99}"/>
              </a:ext>
            </a:extLst>
          </p:cNvPr>
          <p:cNvSpPr>
            <a:spLocks noGrp="1"/>
          </p:cNvSpPr>
          <p:nvPr>
            <p:ph type="body" sz="quarter" idx="30" hasCustomPrompt="1"/>
          </p:nvPr>
        </p:nvSpPr>
        <p:spPr>
          <a:xfrm>
            <a:off x="256879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a:t>Click to add subtitle here </a:t>
            </a:r>
          </a:p>
        </p:txBody>
      </p:sp>
      <p:sp>
        <p:nvSpPr>
          <p:cNvPr id="36" name="Text Placeholder 17">
            <a:extLst>
              <a:ext uri="{FF2B5EF4-FFF2-40B4-BE49-F238E27FC236}">
                <a16:creationId xmlns:a16="http://schemas.microsoft.com/office/drawing/2014/main" id="{273B4FE0-4DD8-43E5-A806-A3B5C606560B}"/>
              </a:ext>
            </a:extLst>
          </p:cNvPr>
          <p:cNvSpPr>
            <a:spLocks noGrp="1"/>
          </p:cNvSpPr>
          <p:nvPr>
            <p:ph type="body" sz="quarter" idx="31" hasCustomPrompt="1"/>
          </p:nvPr>
        </p:nvSpPr>
        <p:spPr>
          <a:xfrm>
            <a:off x="256859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a:t>Click to add text</a:t>
            </a:r>
          </a:p>
        </p:txBody>
      </p:sp>
      <p:sp>
        <p:nvSpPr>
          <p:cNvPr id="34" name="Text Placeholder 14">
            <a:extLst>
              <a:ext uri="{FF2B5EF4-FFF2-40B4-BE49-F238E27FC236}">
                <a16:creationId xmlns:a16="http://schemas.microsoft.com/office/drawing/2014/main" id="{49B6558B-2AB2-4BB0-B77C-1E54894F068A}"/>
              </a:ext>
            </a:extLst>
          </p:cNvPr>
          <p:cNvSpPr>
            <a:spLocks noGrp="1"/>
          </p:cNvSpPr>
          <p:nvPr>
            <p:ph type="body" sz="quarter" idx="29" hasCustomPrompt="1"/>
          </p:nvPr>
        </p:nvSpPr>
        <p:spPr>
          <a:xfrm>
            <a:off x="6298438" y="3058235"/>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a:t>ADD #</a:t>
            </a:r>
          </a:p>
        </p:txBody>
      </p:sp>
      <p:sp>
        <p:nvSpPr>
          <p:cNvPr id="37" name="Text Placeholder 14">
            <a:extLst>
              <a:ext uri="{FF2B5EF4-FFF2-40B4-BE49-F238E27FC236}">
                <a16:creationId xmlns:a16="http://schemas.microsoft.com/office/drawing/2014/main" id="{0AF68C32-9E9C-41F0-9ACB-81A5B8E0616F}"/>
              </a:ext>
            </a:extLst>
          </p:cNvPr>
          <p:cNvSpPr>
            <a:spLocks noGrp="1"/>
          </p:cNvSpPr>
          <p:nvPr>
            <p:ph type="body" sz="quarter" idx="32" hasCustomPrompt="1"/>
          </p:nvPr>
        </p:nvSpPr>
        <p:spPr>
          <a:xfrm>
            <a:off x="791295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a:t>Click to add subtitle here </a:t>
            </a:r>
          </a:p>
        </p:txBody>
      </p:sp>
      <p:sp>
        <p:nvSpPr>
          <p:cNvPr id="38" name="Text Placeholder 17">
            <a:extLst>
              <a:ext uri="{FF2B5EF4-FFF2-40B4-BE49-F238E27FC236}">
                <a16:creationId xmlns:a16="http://schemas.microsoft.com/office/drawing/2014/main" id="{B4555F9F-B048-4A3C-B1BD-6092008CEC17}"/>
              </a:ext>
            </a:extLst>
          </p:cNvPr>
          <p:cNvSpPr>
            <a:spLocks noGrp="1"/>
          </p:cNvSpPr>
          <p:nvPr>
            <p:ph type="body" sz="quarter" idx="33" hasCustomPrompt="1"/>
          </p:nvPr>
        </p:nvSpPr>
        <p:spPr>
          <a:xfrm>
            <a:off x="791275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a:t>Click to add text</a:t>
            </a:r>
          </a:p>
        </p:txBody>
      </p:sp>
      <p:sp>
        <p:nvSpPr>
          <p:cNvPr id="32" name="Text Placeholder 14">
            <a:extLst>
              <a:ext uri="{FF2B5EF4-FFF2-40B4-BE49-F238E27FC236}">
                <a16:creationId xmlns:a16="http://schemas.microsoft.com/office/drawing/2014/main" id="{F587FCAF-B449-43EB-AE84-1BF56D4ADA99}"/>
              </a:ext>
            </a:extLst>
          </p:cNvPr>
          <p:cNvSpPr>
            <a:spLocks noGrp="1"/>
          </p:cNvSpPr>
          <p:nvPr>
            <p:ph type="body" sz="quarter" idx="27" hasCustomPrompt="1"/>
          </p:nvPr>
        </p:nvSpPr>
        <p:spPr>
          <a:xfrm>
            <a:off x="951982" y="4531739"/>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a:t>Add #</a:t>
            </a:r>
          </a:p>
        </p:txBody>
      </p:sp>
      <p:sp>
        <p:nvSpPr>
          <p:cNvPr id="39" name="Text Placeholder 14">
            <a:extLst>
              <a:ext uri="{FF2B5EF4-FFF2-40B4-BE49-F238E27FC236}">
                <a16:creationId xmlns:a16="http://schemas.microsoft.com/office/drawing/2014/main" id="{C2A235B5-899D-4620-B89E-715B10591A8C}"/>
              </a:ext>
            </a:extLst>
          </p:cNvPr>
          <p:cNvSpPr>
            <a:spLocks noGrp="1"/>
          </p:cNvSpPr>
          <p:nvPr>
            <p:ph type="body" sz="quarter" idx="34" hasCustomPrompt="1"/>
          </p:nvPr>
        </p:nvSpPr>
        <p:spPr>
          <a:xfrm>
            <a:off x="2563951" y="4494630"/>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a:t>Click to add subtitle here </a:t>
            </a:r>
          </a:p>
        </p:txBody>
      </p:sp>
      <p:sp>
        <p:nvSpPr>
          <p:cNvPr id="40" name="Text Placeholder 17">
            <a:extLst>
              <a:ext uri="{FF2B5EF4-FFF2-40B4-BE49-F238E27FC236}">
                <a16:creationId xmlns:a16="http://schemas.microsoft.com/office/drawing/2014/main" id="{7EA8C6DF-B88C-428A-90D8-86C317465F22}"/>
              </a:ext>
            </a:extLst>
          </p:cNvPr>
          <p:cNvSpPr>
            <a:spLocks noGrp="1"/>
          </p:cNvSpPr>
          <p:nvPr>
            <p:ph type="body" sz="quarter" idx="35" hasCustomPrompt="1"/>
          </p:nvPr>
        </p:nvSpPr>
        <p:spPr>
          <a:xfrm>
            <a:off x="2563743" y="4763016"/>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a:t>Click to add text</a:t>
            </a:r>
          </a:p>
        </p:txBody>
      </p:sp>
      <p:sp>
        <p:nvSpPr>
          <p:cNvPr id="6" name="Slide Number Placeholder 5">
            <a:extLst>
              <a:ext uri="{FF2B5EF4-FFF2-40B4-BE49-F238E27FC236}">
                <a16:creationId xmlns:a16="http://schemas.microsoft.com/office/drawing/2014/main" id="{7A3E0C1B-BDF6-473C-82EC-3298F22A65F2}"/>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a:p>
        </p:txBody>
      </p:sp>
      <p:sp>
        <p:nvSpPr>
          <p:cNvPr id="5" name="Footer Placeholder 4">
            <a:extLst>
              <a:ext uri="{FF2B5EF4-FFF2-40B4-BE49-F238E27FC236}">
                <a16:creationId xmlns:a16="http://schemas.microsoft.com/office/drawing/2014/main" id="{949F3231-43C6-49F7-B336-0E3A56D6DA26}"/>
              </a:ext>
            </a:extLst>
          </p:cNvPr>
          <p:cNvSpPr>
            <a:spLocks noGrp="1"/>
          </p:cNvSpPr>
          <p:nvPr>
            <p:ph type="ftr" sz="quarter" idx="11"/>
          </p:nvPr>
        </p:nvSpPr>
        <p:spPr/>
        <p:txBody>
          <a:bodyPr/>
          <a:lstStyle>
            <a:lvl1pPr>
              <a:defRPr>
                <a:solidFill>
                  <a:schemeClr val="bg1"/>
                </a:solidFill>
              </a:defRPr>
            </a:lvl1pPr>
          </a:lstStyle>
          <a:p>
            <a:r>
              <a:rPr lang="en-US"/>
              <a:t>Presentation Title</a:t>
            </a:r>
          </a:p>
        </p:txBody>
      </p:sp>
      <p:sp>
        <p:nvSpPr>
          <p:cNvPr id="4" name="Date Placeholder 3">
            <a:extLst>
              <a:ext uri="{FF2B5EF4-FFF2-40B4-BE49-F238E27FC236}">
                <a16:creationId xmlns:a16="http://schemas.microsoft.com/office/drawing/2014/main" id="{5E41B9FC-FE60-4D5B-A7C5-BE8486B61C9E}"/>
              </a:ext>
            </a:extLst>
          </p:cNvPr>
          <p:cNvSpPr>
            <a:spLocks noGrp="1"/>
          </p:cNvSpPr>
          <p:nvPr>
            <p:ph type="dt" sz="half" idx="10"/>
          </p:nvPr>
        </p:nvSpPr>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93008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E419E45-DB97-4DFC-BDE1-B4AD51B0138D}"/>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9" name="Title 8">
            <a:extLst>
              <a:ext uri="{FF2B5EF4-FFF2-40B4-BE49-F238E27FC236}">
                <a16:creationId xmlns:a16="http://schemas.microsoft.com/office/drawing/2014/main" id="{281C62C9-FFA2-4AEE-8FC3-A4DAEFE2747A}"/>
              </a:ext>
            </a:extLst>
          </p:cNvPr>
          <p:cNvSpPr>
            <a:spLocks noGrp="1"/>
          </p:cNvSpPr>
          <p:nvPr>
            <p:ph type="title" hasCustomPrompt="1"/>
          </p:nvPr>
        </p:nvSpPr>
        <p:spPr>
          <a:xfrm>
            <a:off x="735562" y="514418"/>
            <a:ext cx="10515600" cy="501852"/>
          </a:xfrm>
          <a:prstGeom prst="rect">
            <a:avLst/>
          </a:prstGeom>
        </p:spPr>
        <p:txBody>
          <a:bodyPr/>
          <a:lstStyle>
            <a:lvl1pPr>
              <a:defRPr sz="3200" cap="all" spc="200" baseline="0">
                <a:solidFill>
                  <a:schemeClr val="accent1"/>
                </a:solidFill>
              </a:defRPr>
            </a:lvl1pPr>
          </a:lstStyle>
          <a:p>
            <a:r>
              <a:rPr lang="en-US"/>
              <a:t>Click to add title</a:t>
            </a:r>
          </a:p>
        </p:txBody>
      </p:sp>
      <p:sp>
        <p:nvSpPr>
          <p:cNvPr id="8" name="Content Placeholder 7">
            <a:extLst>
              <a:ext uri="{FF2B5EF4-FFF2-40B4-BE49-F238E27FC236}">
                <a16:creationId xmlns:a16="http://schemas.microsoft.com/office/drawing/2014/main" id="{E7AA5994-F868-4A06-B33A-66C8B51E9E51}"/>
              </a:ext>
            </a:extLst>
          </p:cNvPr>
          <p:cNvSpPr>
            <a:spLocks noGrp="1"/>
          </p:cNvSpPr>
          <p:nvPr>
            <p:ph sz="quarter" idx="15" hasCustomPrompt="1"/>
          </p:nvPr>
        </p:nvSpPr>
        <p:spPr>
          <a:xfrm>
            <a:off x="838200" y="1495425"/>
            <a:ext cx="10515600" cy="46497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add content</a:t>
            </a:r>
          </a:p>
        </p:txBody>
      </p:sp>
      <p:sp>
        <p:nvSpPr>
          <p:cNvPr id="6" name="Slide Number Placeholder 5">
            <a:extLst>
              <a:ext uri="{FF2B5EF4-FFF2-40B4-BE49-F238E27FC236}">
                <a16:creationId xmlns:a16="http://schemas.microsoft.com/office/drawing/2014/main" id="{81A47C33-5A7A-4AED-9A52-3C23B79C6F2E}"/>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a:p>
        </p:txBody>
      </p:sp>
      <p:sp>
        <p:nvSpPr>
          <p:cNvPr id="5" name="Footer Placeholder 4">
            <a:extLst>
              <a:ext uri="{FF2B5EF4-FFF2-40B4-BE49-F238E27FC236}">
                <a16:creationId xmlns:a16="http://schemas.microsoft.com/office/drawing/2014/main" id="{455DD258-4C4D-43B4-8A76-71FB3C4FC8C5}"/>
              </a:ext>
            </a:extLst>
          </p:cNvPr>
          <p:cNvSpPr>
            <a:spLocks noGrp="1"/>
          </p:cNvSpPr>
          <p:nvPr>
            <p:ph type="ftr" sz="quarter" idx="11"/>
          </p:nvPr>
        </p:nvSpPr>
        <p:spPr/>
        <p:txBody>
          <a:bodyPr/>
          <a:lstStyle>
            <a:lvl1pPr>
              <a:defRPr>
                <a:solidFill>
                  <a:schemeClr val="bg1"/>
                </a:solidFill>
              </a:defRPr>
            </a:lvl1pPr>
          </a:lstStyle>
          <a:p>
            <a:r>
              <a:rPr lang="en-US"/>
              <a:t>Presentation Title</a:t>
            </a:r>
          </a:p>
        </p:txBody>
      </p:sp>
      <p:sp>
        <p:nvSpPr>
          <p:cNvPr id="4" name="Date Placeholder 3">
            <a:extLst>
              <a:ext uri="{FF2B5EF4-FFF2-40B4-BE49-F238E27FC236}">
                <a16:creationId xmlns:a16="http://schemas.microsoft.com/office/drawing/2014/main" id="{C00DB112-1E48-4647-82C7-DB5A1769B585}"/>
              </a:ext>
            </a:extLst>
          </p:cNvPr>
          <p:cNvSpPr>
            <a:spLocks noGrp="1"/>
          </p:cNvSpPr>
          <p:nvPr>
            <p:ph type="dt" sz="half" idx="10"/>
          </p:nvPr>
        </p:nvSpPr>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414597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reas of Focus">
    <p:bg>
      <p:bgPr>
        <a:solidFill>
          <a:schemeClr val="accent4"/>
        </a:solidFill>
        <a:effectLst/>
      </p:bgPr>
    </p:bg>
    <p:spTree>
      <p:nvGrpSpPr>
        <p:cNvPr id="1" name=""/>
        <p:cNvGrpSpPr/>
        <p:nvPr/>
      </p:nvGrpSpPr>
      <p:grpSpPr>
        <a:xfrm>
          <a:off x="0" y="0"/>
          <a:ext cx="0" cy="0"/>
          <a:chOff x="0" y="0"/>
          <a:chExt cx="0" cy="0"/>
        </a:xfrm>
      </p:grpSpPr>
      <p:sp>
        <p:nvSpPr>
          <p:cNvPr id="13" name="Graphic 11">
            <a:extLst>
              <a:ext uri="{FF2B5EF4-FFF2-40B4-BE49-F238E27FC236}">
                <a16:creationId xmlns:a16="http://schemas.microsoft.com/office/drawing/2014/main" id="{EC3DDEF0-31D2-4F9A-BC90-624839FC6C2E}"/>
              </a:ext>
              <a:ext uri="{C183D7F6-B498-43B3-948B-1728B52AA6E4}">
                <adec:decorative xmlns:adec="http://schemas.microsoft.com/office/drawing/2017/decorative" val="1"/>
              </a:ext>
            </a:extLst>
          </p:cNvPr>
          <p:cNvSpPr/>
          <p:nvPr/>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CD52DBD-FCE3-4200-8796-599AD76DB9FE}"/>
              </a:ext>
            </a:extLst>
          </p:cNvPr>
          <p:cNvSpPr>
            <a:spLocks noGrp="1"/>
          </p:cNvSpPr>
          <p:nvPr>
            <p:ph type="title" hasCustomPrompt="1"/>
          </p:nvPr>
        </p:nvSpPr>
        <p:spPr>
          <a:xfrm>
            <a:off x="856862" y="894716"/>
            <a:ext cx="10515600" cy="495300"/>
          </a:xfrm>
          <a:prstGeom prst="rect">
            <a:avLst/>
          </a:prstGeom>
        </p:spPr>
        <p:txBody>
          <a:bodyPr/>
          <a:lstStyle>
            <a:lvl1pPr algn="ctr">
              <a:defRPr sz="3200" cap="all" spc="200" baseline="0">
                <a:solidFill>
                  <a:schemeClr val="accent5"/>
                </a:solidFill>
              </a:defRPr>
            </a:lvl1pPr>
          </a:lstStyle>
          <a:p>
            <a:r>
              <a:rPr lang="en-US"/>
              <a:t>Click to add title</a:t>
            </a:r>
          </a:p>
        </p:txBody>
      </p:sp>
      <p:sp>
        <p:nvSpPr>
          <p:cNvPr id="6" name="Text Placeholder 14">
            <a:extLst>
              <a:ext uri="{FF2B5EF4-FFF2-40B4-BE49-F238E27FC236}">
                <a16:creationId xmlns:a16="http://schemas.microsoft.com/office/drawing/2014/main" id="{4275A5D8-FFDD-4BA1-A19F-78CC721D9007}"/>
              </a:ext>
            </a:extLst>
          </p:cNvPr>
          <p:cNvSpPr>
            <a:spLocks noGrp="1"/>
          </p:cNvSpPr>
          <p:nvPr>
            <p:ph type="body" sz="quarter" idx="13" hasCustomPrompt="1"/>
          </p:nvPr>
        </p:nvSpPr>
        <p:spPr>
          <a:xfrm>
            <a:off x="1270915" y="2215197"/>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a:t>Click to add subtitle here </a:t>
            </a:r>
          </a:p>
        </p:txBody>
      </p:sp>
      <p:sp>
        <p:nvSpPr>
          <p:cNvPr id="8" name="Text Placeholder 17">
            <a:extLst>
              <a:ext uri="{FF2B5EF4-FFF2-40B4-BE49-F238E27FC236}">
                <a16:creationId xmlns:a16="http://schemas.microsoft.com/office/drawing/2014/main" id="{0916AEE1-7FDC-405E-B7F8-C3A7FEBD07AE}"/>
              </a:ext>
            </a:extLst>
          </p:cNvPr>
          <p:cNvSpPr>
            <a:spLocks noGrp="1"/>
          </p:cNvSpPr>
          <p:nvPr>
            <p:ph type="body" sz="quarter" idx="16" hasCustomPrompt="1"/>
          </p:nvPr>
        </p:nvSpPr>
        <p:spPr>
          <a:xfrm>
            <a:off x="1270707" y="2637562"/>
            <a:ext cx="4376489"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a:t>Click to add text</a:t>
            </a:r>
          </a:p>
        </p:txBody>
      </p:sp>
      <p:sp>
        <p:nvSpPr>
          <p:cNvPr id="7" name="Text Placeholder 14">
            <a:extLst>
              <a:ext uri="{FF2B5EF4-FFF2-40B4-BE49-F238E27FC236}">
                <a16:creationId xmlns:a16="http://schemas.microsoft.com/office/drawing/2014/main" id="{C244466E-4E38-43BC-A275-2E83B5987573}"/>
              </a:ext>
            </a:extLst>
          </p:cNvPr>
          <p:cNvSpPr>
            <a:spLocks noGrp="1"/>
          </p:cNvSpPr>
          <p:nvPr>
            <p:ph type="body" sz="quarter" idx="15" hasCustomPrompt="1"/>
          </p:nvPr>
        </p:nvSpPr>
        <p:spPr>
          <a:xfrm>
            <a:off x="6573464" y="2215196"/>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a:t>Click to add subtitle here </a:t>
            </a:r>
          </a:p>
        </p:txBody>
      </p:sp>
      <p:sp>
        <p:nvSpPr>
          <p:cNvPr id="9" name="Text Placeholder 17">
            <a:extLst>
              <a:ext uri="{FF2B5EF4-FFF2-40B4-BE49-F238E27FC236}">
                <a16:creationId xmlns:a16="http://schemas.microsoft.com/office/drawing/2014/main" id="{BDF3609D-E7F8-453C-B1CF-2E48118DEE6D}"/>
              </a:ext>
            </a:extLst>
          </p:cNvPr>
          <p:cNvSpPr>
            <a:spLocks noGrp="1"/>
          </p:cNvSpPr>
          <p:nvPr>
            <p:ph type="body" sz="quarter" idx="17" hasCustomPrompt="1"/>
          </p:nvPr>
        </p:nvSpPr>
        <p:spPr>
          <a:xfrm>
            <a:off x="6573945" y="2637561"/>
            <a:ext cx="4376490"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a:t>Click to add text</a:t>
            </a:r>
          </a:p>
        </p:txBody>
      </p:sp>
      <p:sp>
        <p:nvSpPr>
          <p:cNvPr id="5" name="Slide Number Placeholder 4">
            <a:extLst>
              <a:ext uri="{FF2B5EF4-FFF2-40B4-BE49-F238E27FC236}">
                <a16:creationId xmlns:a16="http://schemas.microsoft.com/office/drawing/2014/main" id="{4FF8B6E9-9794-42AA-BDE2-2F9DF1839ECD}"/>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a:p>
        </p:txBody>
      </p:sp>
      <p:sp>
        <p:nvSpPr>
          <p:cNvPr id="4" name="Footer Placeholder 3">
            <a:extLst>
              <a:ext uri="{FF2B5EF4-FFF2-40B4-BE49-F238E27FC236}">
                <a16:creationId xmlns:a16="http://schemas.microsoft.com/office/drawing/2014/main" id="{3559A997-FE21-4068-BD9C-7510BF6E40C8}"/>
              </a:ext>
            </a:extLst>
          </p:cNvPr>
          <p:cNvSpPr>
            <a:spLocks noGrp="1"/>
          </p:cNvSpPr>
          <p:nvPr>
            <p:ph type="ftr" sz="quarter" idx="11"/>
          </p:nvPr>
        </p:nvSpPr>
        <p:spPr/>
        <p:txBody>
          <a:bodyPr/>
          <a:lstStyle>
            <a:lvl1pPr>
              <a:defRPr>
                <a:solidFill>
                  <a:schemeClr val="bg1"/>
                </a:solidFill>
              </a:defRPr>
            </a:lvl1pPr>
          </a:lstStyle>
          <a:p>
            <a:r>
              <a:rPr lang="en-US"/>
              <a:t>Presentation Title</a:t>
            </a:r>
          </a:p>
        </p:txBody>
      </p:sp>
      <p:sp>
        <p:nvSpPr>
          <p:cNvPr id="3" name="Date Placeholder 2">
            <a:extLst>
              <a:ext uri="{FF2B5EF4-FFF2-40B4-BE49-F238E27FC236}">
                <a16:creationId xmlns:a16="http://schemas.microsoft.com/office/drawing/2014/main" id="{CD242B91-07C6-4985-8E15-8D98F1A565AD}"/>
              </a:ext>
            </a:extLst>
          </p:cNvPr>
          <p:cNvSpPr>
            <a:spLocks noGrp="1"/>
          </p:cNvSpPr>
          <p:nvPr>
            <p:ph type="dt" sz="half" idx="10"/>
          </p:nvPr>
        </p:nvSpPr>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1853136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ow We Get There">
    <p:bg>
      <p:bgPr>
        <a:solidFill>
          <a:schemeClr val="accent4"/>
        </a:solidFill>
        <a:effectLst/>
      </p:bgPr>
    </p:bg>
    <p:spTree>
      <p:nvGrpSpPr>
        <p:cNvPr id="1" name=""/>
        <p:cNvGrpSpPr/>
        <p:nvPr/>
      </p:nvGrpSpPr>
      <p:grpSpPr>
        <a:xfrm>
          <a:off x="0" y="0"/>
          <a:ext cx="0" cy="0"/>
          <a:chOff x="0" y="0"/>
          <a:chExt cx="0" cy="0"/>
        </a:xfrm>
      </p:grpSpPr>
      <p:sp>
        <p:nvSpPr>
          <p:cNvPr id="7" name="Graphic 11">
            <a:extLst>
              <a:ext uri="{FF2B5EF4-FFF2-40B4-BE49-F238E27FC236}">
                <a16:creationId xmlns:a16="http://schemas.microsoft.com/office/drawing/2014/main" id="{F35C7915-2A65-44A0-8407-F3A9430EA77E}"/>
              </a:ext>
              <a:ext uri="{C183D7F6-B498-43B3-948B-1728B52AA6E4}">
                <adec:decorative xmlns:adec="http://schemas.microsoft.com/office/drawing/2017/decorative" val="1"/>
              </a:ext>
            </a:extLst>
          </p:cNvPr>
          <p:cNvSpPr/>
          <p:nvPr userDrawn="1"/>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5F257D4-C810-4CFA-8B86-45EE05E1BC8E}"/>
              </a:ext>
            </a:extLst>
          </p:cNvPr>
          <p:cNvSpPr>
            <a:spLocks noGrp="1"/>
          </p:cNvSpPr>
          <p:nvPr>
            <p:ph type="title" hasCustomPrompt="1"/>
          </p:nvPr>
        </p:nvSpPr>
        <p:spPr>
          <a:xfrm>
            <a:off x="828869" y="893674"/>
            <a:ext cx="10515600" cy="495300"/>
          </a:xfrm>
          <a:prstGeom prst="rect">
            <a:avLst/>
          </a:prstGeom>
        </p:spPr>
        <p:txBody>
          <a:bodyPr/>
          <a:lstStyle>
            <a:lvl1pPr algn="ctr">
              <a:defRPr sz="3200" cap="all" spc="200" baseline="0">
                <a:solidFill>
                  <a:schemeClr val="accent5"/>
                </a:solidFill>
              </a:defRPr>
            </a:lvl1pPr>
          </a:lstStyle>
          <a:p>
            <a:r>
              <a:rPr lang="en-US"/>
              <a:t>Click to add title</a:t>
            </a:r>
          </a:p>
        </p:txBody>
      </p:sp>
      <p:sp>
        <p:nvSpPr>
          <p:cNvPr id="8" name="Text Placeholder 14">
            <a:extLst>
              <a:ext uri="{FF2B5EF4-FFF2-40B4-BE49-F238E27FC236}">
                <a16:creationId xmlns:a16="http://schemas.microsoft.com/office/drawing/2014/main" id="{23C10DEF-E8ED-436F-B228-86D73E3D45F4}"/>
              </a:ext>
            </a:extLst>
          </p:cNvPr>
          <p:cNvSpPr>
            <a:spLocks noGrp="1"/>
          </p:cNvSpPr>
          <p:nvPr>
            <p:ph type="body" sz="quarter" idx="13" hasCustomPrompt="1"/>
          </p:nvPr>
        </p:nvSpPr>
        <p:spPr>
          <a:xfrm>
            <a:off x="50510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a:t>Click to add subtitle here </a:t>
            </a:r>
          </a:p>
        </p:txBody>
      </p:sp>
      <p:sp>
        <p:nvSpPr>
          <p:cNvPr id="9" name="Text Placeholder 17">
            <a:extLst>
              <a:ext uri="{FF2B5EF4-FFF2-40B4-BE49-F238E27FC236}">
                <a16:creationId xmlns:a16="http://schemas.microsoft.com/office/drawing/2014/main" id="{4CD509E6-3210-4BEC-B28E-BFF3CBD2189F}"/>
              </a:ext>
            </a:extLst>
          </p:cNvPr>
          <p:cNvSpPr>
            <a:spLocks noGrp="1"/>
          </p:cNvSpPr>
          <p:nvPr>
            <p:ph type="body" sz="quarter" idx="16" hasCustomPrompt="1"/>
          </p:nvPr>
        </p:nvSpPr>
        <p:spPr>
          <a:xfrm>
            <a:off x="50489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a:t>Click to add text</a:t>
            </a:r>
          </a:p>
        </p:txBody>
      </p:sp>
      <p:sp>
        <p:nvSpPr>
          <p:cNvPr id="11" name="Text Placeholder 14">
            <a:extLst>
              <a:ext uri="{FF2B5EF4-FFF2-40B4-BE49-F238E27FC236}">
                <a16:creationId xmlns:a16="http://schemas.microsoft.com/office/drawing/2014/main" id="{98D55AF8-203B-4573-910D-40DAA7E39133}"/>
              </a:ext>
            </a:extLst>
          </p:cNvPr>
          <p:cNvSpPr>
            <a:spLocks noGrp="1"/>
          </p:cNvSpPr>
          <p:nvPr>
            <p:ph type="body" sz="quarter" idx="17" hasCustomPrompt="1"/>
          </p:nvPr>
        </p:nvSpPr>
        <p:spPr>
          <a:xfrm>
            <a:off x="440654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a:t>Click to add subtitle here </a:t>
            </a:r>
          </a:p>
        </p:txBody>
      </p:sp>
      <p:sp>
        <p:nvSpPr>
          <p:cNvPr id="12" name="Text Placeholder 17">
            <a:extLst>
              <a:ext uri="{FF2B5EF4-FFF2-40B4-BE49-F238E27FC236}">
                <a16:creationId xmlns:a16="http://schemas.microsoft.com/office/drawing/2014/main" id="{AD2DFF4B-F817-4BFC-B12F-1E0457EF07BB}"/>
              </a:ext>
            </a:extLst>
          </p:cNvPr>
          <p:cNvSpPr>
            <a:spLocks noGrp="1"/>
          </p:cNvSpPr>
          <p:nvPr>
            <p:ph type="body" sz="quarter" idx="18" hasCustomPrompt="1"/>
          </p:nvPr>
        </p:nvSpPr>
        <p:spPr>
          <a:xfrm>
            <a:off x="440633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a:t>Click to add text</a:t>
            </a:r>
          </a:p>
        </p:txBody>
      </p:sp>
      <p:sp>
        <p:nvSpPr>
          <p:cNvPr id="15" name="Text Placeholder 14">
            <a:extLst>
              <a:ext uri="{FF2B5EF4-FFF2-40B4-BE49-F238E27FC236}">
                <a16:creationId xmlns:a16="http://schemas.microsoft.com/office/drawing/2014/main" id="{1C8EFF5B-8675-4033-9576-3B84EED6C64C}"/>
              </a:ext>
            </a:extLst>
          </p:cNvPr>
          <p:cNvSpPr>
            <a:spLocks noGrp="1"/>
          </p:cNvSpPr>
          <p:nvPr>
            <p:ph type="body" sz="quarter" idx="19" hasCustomPrompt="1"/>
          </p:nvPr>
        </p:nvSpPr>
        <p:spPr>
          <a:xfrm>
            <a:off x="8307980" y="2216238"/>
            <a:ext cx="3387610"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a:t>Click to add subtitle here </a:t>
            </a:r>
          </a:p>
        </p:txBody>
      </p:sp>
      <p:sp>
        <p:nvSpPr>
          <p:cNvPr id="16" name="Text Placeholder 17">
            <a:extLst>
              <a:ext uri="{FF2B5EF4-FFF2-40B4-BE49-F238E27FC236}">
                <a16:creationId xmlns:a16="http://schemas.microsoft.com/office/drawing/2014/main" id="{B47FAE44-E9F0-4F90-9E79-AFB6CE26F407}"/>
              </a:ext>
            </a:extLst>
          </p:cNvPr>
          <p:cNvSpPr>
            <a:spLocks noGrp="1"/>
          </p:cNvSpPr>
          <p:nvPr>
            <p:ph type="body" sz="quarter" idx="20" hasCustomPrompt="1"/>
          </p:nvPr>
        </p:nvSpPr>
        <p:spPr>
          <a:xfrm>
            <a:off x="8307772" y="2638603"/>
            <a:ext cx="3387265"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a:t>Click to add text</a:t>
            </a:r>
          </a:p>
        </p:txBody>
      </p:sp>
      <p:sp>
        <p:nvSpPr>
          <p:cNvPr id="5" name="Slide Number Placeholder 4">
            <a:extLst>
              <a:ext uri="{FF2B5EF4-FFF2-40B4-BE49-F238E27FC236}">
                <a16:creationId xmlns:a16="http://schemas.microsoft.com/office/drawing/2014/main" id="{1EEB9BDF-11CB-4EA0-B2E4-1CD82B6EDAB9}"/>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a:p>
        </p:txBody>
      </p:sp>
      <p:sp>
        <p:nvSpPr>
          <p:cNvPr id="4" name="Footer Placeholder 3">
            <a:extLst>
              <a:ext uri="{FF2B5EF4-FFF2-40B4-BE49-F238E27FC236}">
                <a16:creationId xmlns:a16="http://schemas.microsoft.com/office/drawing/2014/main" id="{82940558-56C3-4F42-A159-12BF887283E1}"/>
              </a:ext>
            </a:extLst>
          </p:cNvPr>
          <p:cNvSpPr>
            <a:spLocks noGrp="1"/>
          </p:cNvSpPr>
          <p:nvPr>
            <p:ph type="ftr" sz="quarter" idx="11"/>
          </p:nvPr>
        </p:nvSpPr>
        <p:spPr/>
        <p:txBody>
          <a:bodyPr/>
          <a:lstStyle>
            <a:lvl1pPr>
              <a:defRPr>
                <a:solidFill>
                  <a:schemeClr val="bg1"/>
                </a:solidFill>
              </a:defRPr>
            </a:lvl1pPr>
          </a:lstStyle>
          <a:p>
            <a:r>
              <a:rPr lang="en-US"/>
              <a:t>Presentation Title</a:t>
            </a:r>
          </a:p>
        </p:txBody>
      </p:sp>
      <p:sp>
        <p:nvSpPr>
          <p:cNvPr id="3" name="Date Placeholder 2">
            <a:extLst>
              <a:ext uri="{FF2B5EF4-FFF2-40B4-BE49-F238E27FC236}">
                <a16:creationId xmlns:a16="http://schemas.microsoft.com/office/drawing/2014/main" id="{F8091AB6-67A9-4FEE-98C9-495A1CCB10A7}"/>
              </a:ext>
            </a:extLst>
          </p:cNvPr>
          <p:cNvSpPr>
            <a:spLocks noGrp="1"/>
          </p:cNvSpPr>
          <p:nvPr>
            <p:ph type="dt" sz="half" idx="10"/>
          </p:nvPr>
        </p:nvSpPr>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3924570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5036E8E-72DC-4FB2-BC8F-CA1AD2F3B9B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0" y="0"/>
            <a:ext cx="6095998" cy="6858000"/>
          </a:xfrm>
          <a:prstGeom prst="rect">
            <a:avLst/>
          </a:prstGeom>
        </p:spPr>
      </p:pic>
      <p:sp>
        <p:nvSpPr>
          <p:cNvPr id="2" name="Title 1">
            <a:extLst>
              <a:ext uri="{FF2B5EF4-FFF2-40B4-BE49-F238E27FC236}">
                <a16:creationId xmlns:a16="http://schemas.microsoft.com/office/drawing/2014/main" id="{CF5E96FC-B47B-4DA1-9369-B765A705FA9B}"/>
              </a:ext>
            </a:extLst>
          </p:cNvPr>
          <p:cNvSpPr>
            <a:spLocks noGrp="1"/>
          </p:cNvSpPr>
          <p:nvPr>
            <p:ph type="title" hasCustomPrompt="1"/>
          </p:nvPr>
        </p:nvSpPr>
        <p:spPr>
          <a:xfrm>
            <a:off x="742287" y="2068863"/>
            <a:ext cx="4594823" cy="557552"/>
          </a:xfrm>
          <a:prstGeom prst="rect">
            <a:avLst/>
          </a:prstGeom>
        </p:spPr>
        <p:txBody>
          <a:bodyPr/>
          <a:lstStyle>
            <a:lvl1pPr>
              <a:defRPr sz="3200" cap="all" spc="200" baseline="0">
                <a:solidFill>
                  <a:schemeClr val="bg1"/>
                </a:solidFill>
              </a:defRPr>
            </a:lvl1pPr>
          </a:lstStyle>
          <a:p>
            <a:r>
              <a:rPr lang="en-US"/>
              <a:t>Click to add title</a:t>
            </a:r>
          </a:p>
        </p:txBody>
      </p:sp>
      <p:sp>
        <p:nvSpPr>
          <p:cNvPr id="11" name="Text Placeholder 12">
            <a:extLst>
              <a:ext uri="{FF2B5EF4-FFF2-40B4-BE49-F238E27FC236}">
                <a16:creationId xmlns:a16="http://schemas.microsoft.com/office/drawing/2014/main" id="{8800B990-833E-4C0D-A433-B21CF9A79B1A}"/>
              </a:ext>
            </a:extLst>
          </p:cNvPr>
          <p:cNvSpPr>
            <a:spLocks noGrp="1"/>
          </p:cNvSpPr>
          <p:nvPr>
            <p:ph type="body" sz="quarter" idx="16" hasCustomPrompt="1"/>
          </p:nvPr>
        </p:nvSpPr>
        <p:spPr>
          <a:xfrm>
            <a:off x="742287" y="2626414"/>
            <a:ext cx="4259684" cy="2859991"/>
          </a:xfrm>
          <a:prstGeom prst="rect">
            <a:avLst/>
          </a:prstGeom>
        </p:spPr>
        <p:txBody>
          <a:bodyPr anchor="t"/>
          <a:lstStyle>
            <a:lvl1pPr marL="0" indent="0">
              <a:lnSpc>
                <a:spcPct val="125000"/>
              </a:lnSpc>
              <a:buNone/>
              <a:defRPr sz="1600" cap="none" spc="100" baseline="0">
                <a:solidFill>
                  <a:schemeClr val="bg1"/>
                </a:solidFill>
                <a:latin typeface="+mn-lt"/>
              </a:defRPr>
            </a:lvl1pPr>
          </a:lstStyle>
          <a:p>
            <a:pPr lvl="0"/>
            <a:r>
              <a:rPr lang="en-US"/>
              <a:t>Click to add text</a:t>
            </a:r>
          </a:p>
        </p:txBody>
      </p:sp>
      <p:sp>
        <p:nvSpPr>
          <p:cNvPr id="14" name="Slide Number Placeholder 5">
            <a:extLst>
              <a:ext uri="{FF2B5EF4-FFF2-40B4-BE49-F238E27FC236}">
                <a16:creationId xmlns:a16="http://schemas.microsoft.com/office/drawing/2014/main" id="{87627E8A-9EB4-41E2-8847-B5BDD7FC727E}"/>
              </a:ext>
            </a:extLst>
          </p:cNvPr>
          <p:cNvSpPr>
            <a:spLocks noGrp="1"/>
          </p:cNvSpPr>
          <p:nvPr>
            <p:ph type="sldNum" sz="quarter" idx="12"/>
          </p:nvPr>
        </p:nvSpPr>
        <p:spPr>
          <a:xfrm>
            <a:off x="753862" y="6356350"/>
            <a:ext cx="2743200" cy="365125"/>
          </a:xfrm>
        </p:spPr>
        <p:txBody>
          <a:bodyPr/>
          <a:lstStyle>
            <a:lvl1pPr>
              <a:defRPr>
                <a:solidFill>
                  <a:schemeClr val="bg1"/>
                </a:solidFill>
              </a:defRPr>
            </a:lvl1pPr>
          </a:lstStyle>
          <a:p>
            <a:fld id="{7A9E80BB-C0DF-4F1B-8821-E3FD53412EFF}" type="slidenum">
              <a:rPr lang="en-US" smtClean="0"/>
              <a:pPr/>
              <a:t>‹#›</a:t>
            </a:fld>
            <a:endParaRPr lang="en-US"/>
          </a:p>
        </p:txBody>
      </p:sp>
      <p:sp>
        <p:nvSpPr>
          <p:cNvPr id="7" name="Picture Placeholder 6">
            <a:extLst>
              <a:ext uri="{FF2B5EF4-FFF2-40B4-BE49-F238E27FC236}">
                <a16:creationId xmlns:a16="http://schemas.microsoft.com/office/drawing/2014/main" id="{162D8A98-3508-4B88-A239-BBFF76D51F45}"/>
              </a:ext>
            </a:extLst>
          </p:cNvPr>
          <p:cNvSpPr>
            <a:spLocks noGrp="1"/>
          </p:cNvSpPr>
          <p:nvPr>
            <p:ph type="pic" sz="quarter" idx="13" hasCustomPrompt="1"/>
          </p:nvPr>
        </p:nvSpPr>
        <p:spPr>
          <a:xfrm>
            <a:off x="6096000" y="0"/>
            <a:ext cx="6096000" cy="3429000"/>
          </a:xfrm>
          <a:prstGeom prst="rect">
            <a:avLst/>
          </a:prstGeom>
          <a:solidFill>
            <a:schemeClr val="accent2"/>
          </a:solidFill>
        </p:spPr>
        <p:txBody>
          <a:bodyPr/>
          <a:lstStyle>
            <a:lvl1pPr marL="0" indent="0" algn="ctr">
              <a:buNone/>
              <a:defRPr/>
            </a:lvl1pPr>
          </a:lstStyle>
          <a:p>
            <a:r>
              <a:rPr lang="en-US"/>
              <a:t>Click to add photo</a:t>
            </a:r>
          </a:p>
        </p:txBody>
      </p:sp>
      <p:sp>
        <p:nvSpPr>
          <p:cNvPr id="8" name="Picture Placeholder 6">
            <a:extLst>
              <a:ext uri="{FF2B5EF4-FFF2-40B4-BE49-F238E27FC236}">
                <a16:creationId xmlns:a16="http://schemas.microsoft.com/office/drawing/2014/main" id="{6C103218-0175-45B7-900A-DF77A2CC6BE8}"/>
              </a:ext>
            </a:extLst>
          </p:cNvPr>
          <p:cNvSpPr>
            <a:spLocks noGrp="1"/>
          </p:cNvSpPr>
          <p:nvPr>
            <p:ph type="pic" sz="quarter" idx="14" hasCustomPrompt="1"/>
          </p:nvPr>
        </p:nvSpPr>
        <p:spPr>
          <a:xfrm>
            <a:off x="6095999" y="3429000"/>
            <a:ext cx="6096000" cy="3429000"/>
          </a:xfrm>
          <a:prstGeom prst="rect">
            <a:avLst/>
          </a:prstGeom>
        </p:spPr>
        <p:txBody>
          <a:bodyPr/>
          <a:lstStyle>
            <a:lvl1pPr marL="0" indent="0" algn="ctr">
              <a:buNone/>
              <a:defRPr/>
            </a:lvl1pPr>
          </a:lstStyle>
          <a:p>
            <a:r>
              <a:rPr lang="en-US"/>
              <a:t>Click to add photo</a:t>
            </a:r>
          </a:p>
        </p:txBody>
      </p:sp>
      <p:sp>
        <p:nvSpPr>
          <p:cNvPr id="13" name="Footer Placeholder 4">
            <a:extLst>
              <a:ext uri="{FF2B5EF4-FFF2-40B4-BE49-F238E27FC236}">
                <a16:creationId xmlns:a16="http://schemas.microsoft.com/office/drawing/2014/main" id="{8F1478D8-A909-4307-9777-531032CF2943}"/>
              </a:ext>
            </a:extLst>
          </p:cNvPr>
          <p:cNvSpPr>
            <a:spLocks noGrp="1"/>
          </p:cNvSpPr>
          <p:nvPr>
            <p:ph type="ftr" sz="quarter" idx="11"/>
          </p:nvPr>
        </p:nvSpPr>
        <p:spPr>
          <a:xfrm>
            <a:off x="6095998" y="6356350"/>
            <a:ext cx="3249170" cy="501649"/>
          </a:xfrm>
          <a:solidFill>
            <a:schemeClr val="accent1">
              <a:lumMod val="50000"/>
              <a:alpha val="9000"/>
            </a:schemeClr>
          </a:solidFill>
        </p:spPr>
        <p:txBody>
          <a:bodyPr lIns="365760" bIns="182880" anchor="b"/>
          <a:lstStyle>
            <a:lvl1pPr algn="l">
              <a:defRPr>
                <a:solidFill>
                  <a:schemeClr val="bg1"/>
                </a:solidFill>
              </a:defRPr>
            </a:lvl1pPr>
          </a:lstStyle>
          <a:p>
            <a:r>
              <a:rPr lang="en-US"/>
              <a:t>Presentation Title</a:t>
            </a:r>
          </a:p>
        </p:txBody>
      </p:sp>
      <p:sp>
        <p:nvSpPr>
          <p:cNvPr id="12" name="Date Placeholder 3">
            <a:extLst>
              <a:ext uri="{FF2B5EF4-FFF2-40B4-BE49-F238E27FC236}">
                <a16:creationId xmlns:a16="http://schemas.microsoft.com/office/drawing/2014/main" id="{F33DDC16-EF3C-4507-A82A-86B1B82C8670}"/>
              </a:ext>
            </a:extLst>
          </p:cNvPr>
          <p:cNvSpPr>
            <a:spLocks noGrp="1"/>
          </p:cNvSpPr>
          <p:nvPr>
            <p:ph type="dt" sz="half" idx="10"/>
          </p:nvPr>
        </p:nvSpPr>
        <p:spPr>
          <a:xfrm>
            <a:off x="9345167" y="6356350"/>
            <a:ext cx="2846831" cy="501650"/>
          </a:xfrm>
          <a:solidFill>
            <a:schemeClr val="accent1">
              <a:lumMod val="50000"/>
              <a:alpha val="9000"/>
            </a:schemeClr>
          </a:solidFill>
        </p:spPr>
        <p:txBody>
          <a:bodyPr rIns="594360" bIns="182880" anchor="b"/>
          <a:lstStyle>
            <a:lvl1pPr>
              <a:defRPr>
                <a:solidFill>
                  <a:schemeClr val="bg1"/>
                </a:solidFill>
              </a:defRPr>
            </a:lvl1pPr>
          </a:lstStyle>
          <a:p>
            <a:r>
              <a:rPr lang="en-US"/>
              <a:t>20XX</a:t>
            </a:r>
          </a:p>
        </p:txBody>
      </p:sp>
    </p:spTree>
    <p:extLst>
      <p:ext uri="{BB962C8B-B14F-4D97-AF65-F5344CB8AC3E}">
        <p14:creationId xmlns:p14="http://schemas.microsoft.com/office/powerpoint/2010/main" val="3052999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E42000-EF35-469E-8324-0C7BD97EF713}"/>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a:t>Click to add photo</a:t>
            </a:r>
          </a:p>
        </p:txBody>
      </p:sp>
      <p:sp>
        <p:nvSpPr>
          <p:cNvPr id="2" name="Title 1">
            <a:extLst>
              <a:ext uri="{FF2B5EF4-FFF2-40B4-BE49-F238E27FC236}">
                <a16:creationId xmlns:a16="http://schemas.microsoft.com/office/drawing/2014/main" id="{126FEB11-3B93-4C0A-A820-D5B092929BBB}"/>
              </a:ext>
            </a:extLst>
          </p:cNvPr>
          <p:cNvSpPr>
            <a:spLocks noGrp="1"/>
          </p:cNvSpPr>
          <p:nvPr>
            <p:ph type="title" hasCustomPrompt="1"/>
          </p:nvPr>
        </p:nvSpPr>
        <p:spPr>
          <a:xfrm>
            <a:off x="0" y="0"/>
            <a:ext cx="5575851" cy="4210387"/>
          </a:xfrm>
          <a:prstGeom prst="rect">
            <a:avLst/>
          </a:prstGeom>
          <a:solidFill>
            <a:schemeClr val="accent1">
              <a:lumMod val="50000"/>
              <a:alpha val="9000"/>
            </a:schemeClr>
          </a:solidFill>
        </p:spPr>
        <p:txBody>
          <a:bodyPr lIns="868680" bIns="182880" anchor="b"/>
          <a:lstStyle>
            <a:lvl1pPr>
              <a:defRPr sz="3200" cap="all" spc="200" baseline="0">
                <a:solidFill>
                  <a:schemeClr val="bg1"/>
                </a:solidFill>
              </a:defRPr>
            </a:lvl1pPr>
          </a:lstStyle>
          <a:p>
            <a:r>
              <a:rPr lang="en-US"/>
              <a:t>add title</a:t>
            </a:r>
          </a:p>
        </p:txBody>
      </p:sp>
      <p:sp>
        <p:nvSpPr>
          <p:cNvPr id="8" name="Text Placeholder 12">
            <a:extLst>
              <a:ext uri="{FF2B5EF4-FFF2-40B4-BE49-F238E27FC236}">
                <a16:creationId xmlns:a16="http://schemas.microsoft.com/office/drawing/2014/main" id="{CE695F7E-76BA-4A5F-9C71-C47DD1B567BA}"/>
              </a:ext>
            </a:extLst>
          </p:cNvPr>
          <p:cNvSpPr>
            <a:spLocks noGrp="1"/>
          </p:cNvSpPr>
          <p:nvPr>
            <p:ph type="body" sz="quarter" idx="16" hasCustomPrompt="1"/>
          </p:nvPr>
        </p:nvSpPr>
        <p:spPr>
          <a:xfrm>
            <a:off x="-1" y="4210388"/>
            <a:ext cx="5575849" cy="2118216"/>
          </a:xfrm>
          <a:prstGeom prst="rect">
            <a:avLst/>
          </a:prstGeom>
          <a:solidFill>
            <a:schemeClr val="accent1">
              <a:lumMod val="50000"/>
              <a:alpha val="9000"/>
            </a:schemeClr>
          </a:solidFill>
        </p:spPr>
        <p:txBody>
          <a:bodyPr lIns="822960" anchor="t"/>
          <a:lstStyle>
            <a:lvl1pPr marL="0" indent="0">
              <a:lnSpc>
                <a:spcPct val="125000"/>
              </a:lnSpc>
              <a:buNone/>
              <a:defRPr sz="1600" cap="none" spc="100" baseline="0">
                <a:solidFill>
                  <a:schemeClr val="bg1"/>
                </a:solidFill>
                <a:latin typeface="+mn-lt"/>
              </a:defRPr>
            </a:lvl1pPr>
          </a:lstStyle>
          <a:p>
            <a:pPr lvl="0"/>
            <a:r>
              <a:rPr lang="en-US"/>
              <a:t>Click to add text</a:t>
            </a:r>
          </a:p>
        </p:txBody>
      </p:sp>
      <p:sp>
        <p:nvSpPr>
          <p:cNvPr id="5" name="Slide Number Placeholder 4">
            <a:extLst>
              <a:ext uri="{FF2B5EF4-FFF2-40B4-BE49-F238E27FC236}">
                <a16:creationId xmlns:a16="http://schemas.microsoft.com/office/drawing/2014/main" id="{B466E471-F864-4D68-9682-2E0108374DB7}"/>
              </a:ext>
            </a:extLst>
          </p:cNvPr>
          <p:cNvSpPr>
            <a:spLocks noGrp="1"/>
          </p:cNvSpPr>
          <p:nvPr>
            <p:ph type="sldNum" sz="quarter" idx="12"/>
          </p:nvPr>
        </p:nvSpPr>
        <p:spPr>
          <a:xfrm>
            <a:off x="-1" y="6331226"/>
            <a:ext cx="3497063" cy="526774"/>
          </a:xfrm>
          <a:solidFill>
            <a:schemeClr val="accent1">
              <a:lumMod val="50000"/>
              <a:alpha val="9000"/>
            </a:schemeClr>
          </a:solidFill>
        </p:spPr>
        <p:txBody>
          <a:bodyPr lIns="850392" bIns="137160"/>
          <a:lstStyle>
            <a:lvl1pPr>
              <a:defRPr>
                <a:solidFill>
                  <a:schemeClr val="bg1"/>
                </a:solidFill>
              </a:defRPr>
            </a:lvl1pPr>
          </a:lstStyle>
          <a:p>
            <a:fld id="{7A9E80BB-C0DF-4F1B-8821-E3FD53412EFF}" type="slidenum">
              <a:rPr lang="en-US" smtClean="0"/>
              <a:pPr/>
              <a:t>‹#›</a:t>
            </a:fld>
            <a:endParaRPr lang="en-US"/>
          </a:p>
        </p:txBody>
      </p:sp>
      <p:sp>
        <p:nvSpPr>
          <p:cNvPr id="4" name="Footer Placeholder 3">
            <a:extLst>
              <a:ext uri="{FF2B5EF4-FFF2-40B4-BE49-F238E27FC236}">
                <a16:creationId xmlns:a16="http://schemas.microsoft.com/office/drawing/2014/main" id="{D632384D-15A3-4765-AA16-FD8F27E55C21}"/>
              </a:ext>
            </a:extLst>
          </p:cNvPr>
          <p:cNvSpPr>
            <a:spLocks noGrp="1"/>
          </p:cNvSpPr>
          <p:nvPr>
            <p:ph type="ftr" sz="quarter" idx="11"/>
          </p:nvPr>
        </p:nvSpPr>
        <p:spPr>
          <a:xfrm>
            <a:off x="3497062" y="6336472"/>
            <a:ext cx="5197878" cy="529397"/>
          </a:xfrm>
          <a:solidFill>
            <a:schemeClr val="accent1">
              <a:lumMod val="50000"/>
              <a:alpha val="9000"/>
            </a:schemeClr>
          </a:solidFill>
        </p:spPr>
        <p:txBody>
          <a:bodyPr bIns="182880"/>
          <a:lstStyle>
            <a:lvl1pPr>
              <a:defRPr>
                <a:solidFill>
                  <a:schemeClr val="bg1"/>
                </a:solidFill>
              </a:defRPr>
            </a:lvl1pPr>
          </a:lstStyle>
          <a:p>
            <a:r>
              <a:rPr lang="en-US"/>
              <a:t>Presentation Title</a:t>
            </a:r>
          </a:p>
        </p:txBody>
      </p:sp>
      <p:sp>
        <p:nvSpPr>
          <p:cNvPr id="3" name="Date Placeholder 2">
            <a:extLst>
              <a:ext uri="{FF2B5EF4-FFF2-40B4-BE49-F238E27FC236}">
                <a16:creationId xmlns:a16="http://schemas.microsoft.com/office/drawing/2014/main" id="{53BEB306-C51D-4724-AA0E-9EFA95D698D7}"/>
              </a:ext>
            </a:extLst>
          </p:cNvPr>
          <p:cNvSpPr>
            <a:spLocks noGrp="1"/>
          </p:cNvSpPr>
          <p:nvPr>
            <p:ph type="dt" sz="half" idx="10"/>
          </p:nvPr>
        </p:nvSpPr>
        <p:spPr>
          <a:xfrm>
            <a:off x="8694940" y="6328604"/>
            <a:ext cx="3497060" cy="529396"/>
          </a:xfrm>
          <a:solidFill>
            <a:schemeClr val="accent1">
              <a:lumMod val="50000"/>
              <a:alpha val="9000"/>
            </a:schemeClr>
          </a:solidFill>
        </p:spPr>
        <p:txBody>
          <a:bodyPr rIns="585216" bIns="182880"/>
          <a:lstStyle>
            <a:lvl1pPr>
              <a:defRPr>
                <a:solidFill>
                  <a:schemeClr val="bg1"/>
                </a:solidFill>
              </a:defRPr>
            </a:lvl1pPr>
          </a:lstStyle>
          <a:p>
            <a:r>
              <a:rPr lang="en-US"/>
              <a:t>20XX</a:t>
            </a:r>
          </a:p>
        </p:txBody>
      </p:sp>
    </p:spTree>
    <p:extLst>
      <p:ext uri="{BB962C8B-B14F-4D97-AF65-F5344CB8AC3E}">
        <p14:creationId xmlns:p14="http://schemas.microsoft.com/office/powerpoint/2010/main" val="168554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CBA8-B670-42D7-A41A-9EEF34539A81}"/>
              </a:ext>
            </a:extLst>
          </p:cNvPr>
          <p:cNvSpPr>
            <a:spLocks noGrp="1"/>
          </p:cNvSpPr>
          <p:nvPr>
            <p:ph type="title" hasCustomPrompt="1"/>
          </p:nvPr>
        </p:nvSpPr>
        <p:spPr>
          <a:xfrm>
            <a:off x="6559826" y="1209670"/>
            <a:ext cx="5135764" cy="495300"/>
          </a:xfrm>
          <a:prstGeom prst="rect">
            <a:avLst/>
          </a:prstGeom>
        </p:spPr>
        <p:txBody>
          <a:bodyPr/>
          <a:lstStyle>
            <a:lvl1pPr>
              <a:defRPr sz="3200" cap="all" spc="200" baseline="0">
                <a:solidFill>
                  <a:schemeClr val="bg1"/>
                </a:solidFill>
              </a:defRPr>
            </a:lvl1pPr>
          </a:lstStyle>
          <a:p>
            <a:r>
              <a:rPr lang="en-US"/>
              <a:t>Click to add title</a:t>
            </a:r>
          </a:p>
        </p:txBody>
      </p:sp>
      <p:sp>
        <p:nvSpPr>
          <p:cNvPr id="8" name="Picture Placeholder 7">
            <a:extLst>
              <a:ext uri="{FF2B5EF4-FFF2-40B4-BE49-F238E27FC236}">
                <a16:creationId xmlns:a16="http://schemas.microsoft.com/office/drawing/2014/main" id="{4D74CE58-DADF-49AA-ACA2-255E4E0CEFF3}"/>
              </a:ext>
            </a:extLst>
          </p:cNvPr>
          <p:cNvSpPr>
            <a:spLocks noGrp="1"/>
          </p:cNvSpPr>
          <p:nvPr>
            <p:ph type="pic" sz="quarter" idx="13" hasCustomPrompt="1"/>
          </p:nvPr>
        </p:nvSpPr>
        <p:spPr>
          <a:xfrm>
            <a:off x="0" y="0"/>
            <a:ext cx="6096000" cy="6858000"/>
          </a:xfrm>
          <a:prstGeom prst="rect">
            <a:avLst/>
          </a:prstGeom>
        </p:spPr>
        <p:txBody>
          <a:bodyPr/>
          <a:lstStyle>
            <a:lvl1pPr marL="0" indent="0" algn="ctr">
              <a:buNone/>
              <a:defRPr/>
            </a:lvl1pPr>
          </a:lstStyle>
          <a:p>
            <a:r>
              <a:rPr lang="en-US"/>
              <a:t>Click to add photo</a:t>
            </a:r>
          </a:p>
        </p:txBody>
      </p:sp>
      <p:sp>
        <p:nvSpPr>
          <p:cNvPr id="14" name="Text Placeholder 12">
            <a:extLst>
              <a:ext uri="{FF2B5EF4-FFF2-40B4-BE49-F238E27FC236}">
                <a16:creationId xmlns:a16="http://schemas.microsoft.com/office/drawing/2014/main" id="{908065E7-24BC-4E6E-B716-10D3EFBE36B5}"/>
              </a:ext>
            </a:extLst>
          </p:cNvPr>
          <p:cNvSpPr>
            <a:spLocks noGrp="1"/>
          </p:cNvSpPr>
          <p:nvPr>
            <p:ph type="body" sz="quarter" idx="15" hasCustomPrompt="1"/>
          </p:nvPr>
        </p:nvSpPr>
        <p:spPr>
          <a:xfrm>
            <a:off x="6559826" y="1789866"/>
            <a:ext cx="5135764" cy="3577259"/>
          </a:xfrm>
          <a:prstGeom prst="rect">
            <a:avLst/>
          </a:prstGeom>
        </p:spPr>
        <p:txBody>
          <a:bodyPr/>
          <a:lstStyle>
            <a:lvl1pPr marL="0" indent="0">
              <a:lnSpc>
                <a:spcPct val="125000"/>
              </a:lnSpc>
              <a:buNone/>
              <a:defRPr sz="1800" cap="none" spc="100" baseline="0">
                <a:solidFill>
                  <a:schemeClr val="bg1"/>
                </a:solidFill>
                <a:latin typeface="+mn-lt"/>
              </a:defRPr>
            </a:lvl1pPr>
          </a:lstStyle>
          <a:p>
            <a:pPr lvl="0"/>
            <a:r>
              <a:rPr lang="en-US"/>
              <a:t>Click to add text</a:t>
            </a:r>
          </a:p>
        </p:txBody>
      </p:sp>
      <p:sp>
        <p:nvSpPr>
          <p:cNvPr id="6" name="Slide Number Placeholder 5">
            <a:extLst>
              <a:ext uri="{FF2B5EF4-FFF2-40B4-BE49-F238E27FC236}">
                <a16:creationId xmlns:a16="http://schemas.microsoft.com/office/drawing/2014/main" id="{F66810BB-89E8-42E9-835D-08D37EEA1DB7}"/>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a:p>
        </p:txBody>
      </p:sp>
      <p:sp>
        <p:nvSpPr>
          <p:cNvPr id="5" name="Footer Placeholder 4">
            <a:extLst>
              <a:ext uri="{FF2B5EF4-FFF2-40B4-BE49-F238E27FC236}">
                <a16:creationId xmlns:a16="http://schemas.microsoft.com/office/drawing/2014/main" id="{1BA8AC4F-C5EE-4991-A325-A93AAFB46579}"/>
              </a:ext>
            </a:extLst>
          </p:cNvPr>
          <p:cNvSpPr>
            <a:spLocks noGrp="1"/>
          </p:cNvSpPr>
          <p:nvPr>
            <p:ph type="ftr" sz="quarter" idx="11"/>
          </p:nvPr>
        </p:nvSpPr>
        <p:spPr>
          <a:xfrm>
            <a:off x="6373368" y="6356350"/>
            <a:ext cx="2971800" cy="365125"/>
          </a:xfrm>
        </p:spPr>
        <p:txBody>
          <a:bodyPr/>
          <a:lstStyle>
            <a:lvl1pPr algn="l">
              <a:defRPr>
                <a:solidFill>
                  <a:schemeClr val="bg1"/>
                </a:solidFill>
              </a:defRPr>
            </a:lvl1pPr>
          </a:lstStyle>
          <a:p>
            <a:r>
              <a:rPr lang="en-US"/>
              <a:t>Presentation Title</a:t>
            </a:r>
          </a:p>
        </p:txBody>
      </p:sp>
      <p:sp>
        <p:nvSpPr>
          <p:cNvPr id="4" name="Date Placeholder 3">
            <a:extLst>
              <a:ext uri="{FF2B5EF4-FFF2-40B4-BE49-F238E27FC236}">
                <a16:creationId xmlns:a16="http://schemas.microsoft.com/office/drawing/2014/main" id="{8E67D8A0-22D0-4A0F-9295-1F6FA4AAC442}"/>
              </a:ext>
            </a:extLst>
          </p:cNvPr>
          <p:cNvSpPr>
            <a:spLocks noGrp="1"/>
          </p:cNvSpPr>
          <p:nvPr>
            <p:ph type="dt" sz="half" idx="10"/>
          </p:nvPr>
        </p:nvSpPr>
        <p:spPr>
          <a:xfrm>
            <a:off x="9939528" y="6356350"/>
            <a:ext cx="1756062" cy="365125"/>
          </a:xfrm>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9194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B531-EB7A-4EBE-8F44-25261902B913}"/>
              </a:ext>
            </a:extLst>
          </p:cNvPr>
          <p:cNvSpPr>
            <a:spLocks noGrp="1"/>
          </p:cNvSpPr>
          <p:nvPr>
            <p:ph type="title" hasCustomPrompt="1"/>
          </p:nvPr>
        </p:nvSpPr>
        <p:spPr>
          <a:xfrm>
            <a:off x="1107463" y="986268"/>
            <a:ext cx="2893813" cy="1034385"/>
          </a:xfrm>
          <a:prstGeom prst="rect">
            <a:avLst/>
          </a:prstGeom>
        </p:spPr>
        <p:txBody>
          <a:bodyPr anchor="ctr"/>
          <a:lstStyle>
            <a:lvl1pPr algn="r">
              <a:defRPr sz="3200" cap="all" spc="200" baseline="0">
                <a:solidFill>
                  <a:schemeClr val="accent1"/>
                </a:solidFill>
              </a:defRPr>
            </a:lvl1pPr>
          </a:lstStyle>
          <a:p>
            <a:r>
              <a:rPr lang="en-US"/>
              <a:t>Click to add title</a:t>
            </a:r>
          </a:p>
        </p:txBody>
      </p:sp>
      <p:sp>
        <p:nvSpPr>
          <p:cNvPr id="9" name="Text Placeholder 12">
            <a:extLst>
              <a:ext uri="{FF2B5EF4-FFF2-40B4-BE49-F238E27FC236}">
                <a16:creationId xmlns:a16="http://schemas.microsoft.com/office/drawing/2014/main" id="{546163CD-B898-4FBF-A465-61F3E3E87054}"/>
              </a:ext>
            </a:extLst>
          </p:cNvPr>
          <p:cNvSpPr>
            <a:spLocks noGrp="1"/>
          </p:cNvSpPr>
          <p:nvPr>
            <p:ph type="body" sz="quarter" idx="15" hasCustomPrompt="1"/>
          </p:nvPr>
        </p:nvSpPr>
        <p:spPr>
          <a:xfrm>
            <a:off x="4541407" y="699461"/>
            <a:ext cx="6547507" cy="1552015"/>
          </a:xfrm>
          <a:prstGeom prst="rect">
            <a:avLst/>
          </a:prstGeom>
        </p:spPr>
        <p:txBody>
          <a:bodyPr anchor="ctr"/>
          <a:lstStyle>
            <a:lvl1pPr marL="0" indent="0">
              <a:lnSpc>
                <a:spcPct val="125000"/>
              </a:lnSpc>
              <a:buNone/>
              <a:defRPr sz="1600" cap="none" spc="100" baseline="0">
                <a:solidFill>
                  <a:schemeClr val="tx1"/>
                </a:solidFill>
                <a:latin typeface="+mn-lt"/>
              </a:defRPr>
            </a:lvl1pPr>
          </a:lstStyle>
          <a:p>
            <a:pPr lvl="0"/>
            <a:r>
              <a:rPr lang="en-US"/>
              <a:t>Click to add text</a:t>
            </a:r>
          </a:p>
        </p:txBody>
      </p:sp>
      <p:sp>
        <p:nvSpPr>
          <p:cNvPr id="7" name="Picture Placeholder 7">
            <a:extLst>
              <a:ext uri="{FF2B5EF4-FFF2-40B4-BE49-F238E27FC236}">
                <a16:creationId xmlns:a16="http://schemas.microsoft.com/office/drawing/2014/main" id="{E661CDF2-6D55-4CB0-89A5-D6E2B7AA8997}"/>
              </a:ext>
            </a:extLst>
          </p:cNvPr>
          <p:cNvSpPr>
            <a:spLocks noGrp="1"/>
          </p:cNvSpPr>
          <p:nvPr>
            <p:ph type="pic" sz="quarter" idx="13" hasCustomPrompt="1"/>
          </p:nvPr>
        </p:nvSpPr>
        <p:spPr>
          <a:xfrm>
            <a:off x="0" y="2993571"/>
            <a:ext cx="12192000" cy="3864429"/>
          </a:xfrm>
          <a:prstGeom prst="rect">
            <a:avLst/>
          </a:prstGeom>
        </p:spPr>
        <p:txBody>
          <a:bodyPr/>
          <a:lstStyle>
            <a:lvl1pPr marL="0" indent="0" algn="ctr">
              <a:buNone/>
              <a:defRPr/>
            </a:lvl1pPr>
          </a:lstStyle>
          <a:p>
            <a:r>
              <a:rPr lang="en-US"/>
              <a:t>Click to add photo</a:t>
            </a:r>
          </a:p>
        </p:txBody>
      </p:sp>
      <p:sp>
        <p:nvSpPr>
          <p:cNvPr id="6" name="Slide Number Placeholder 5">
            <a:extLst>
              <a:ext uri="{FF2B5EF4-FFF2-40B4-BE49-F238E27FC236}">
                <a16:creationId xmlns:a16="http://schemas.microsoft.com/office/drawing/2014/main" id="{32125E9E-378B-4941-AEA1-E4C3CD15110E}"/>
              </a:ext>
            </a:extLst>
          </p:cNvPr>
          <p:cNvSpPr>
            <a:spLocks noGrp="1"/>
          </p:cNvSpPr>
          <p:nvPr>
            <p:ph type="sldNum" sz="quarter" idx="12"/>
          </p:nvPr>
        </p:nvSpPr>
        <p:spPr>
          <a:xfrm>
            <a:off x="0" y="6356350"/>
            <a:ext cx="3497062" cy="501650"/>
          </a:xfrm>
          <a:solidFill>
            <a:schemeClr val="accent6">
              <a:alpha val="7000"/>
            </a:schemeClr>
          </a:solidFill>
        </p:spPr>
        <p:txBody>
          <a:bodyPr lIns="841248" bIns="137160"/>
          <a:lstStyle>
            <a:lvl1pPr>
              <a:defRPr>
                <a:solidFill>
                  <a:schemeClr val="bg1"/>
                </a:solidFill>
              </a:defRPr>
            </a:lvl1pPr>
          </a:lstStyle>
          <a:p>
            <a:fld id="{7A9E80BB-C0DF-4F1B-8821-E3FD53412EFF}" type="slidenum">
              <a:rPr lang="en-US" smtClean="0"/>
              <a:pPr/>
              <a:t>‹#›</a:t>
            </a:fld>
            <a:endParaRPr lang="en-US"/>
          </a:p>
        </p:txBody>
      </p:sp>
      <p:sp>
        <p:nvSpPr>
          <p:cNvPr id="5" name="Footer Placeholder 4">
            <a:extLst>
              <a:ext uri="{FF2B5EF4-FFF2-40B4-BE49-F238E27FC236}">
                <a16:creationId xmlns:a16="http://schemas.microsoft.com/office/drawing/2014/main" id="{7F02E291-B9AF-4251-9B9C-431263778138}"/>
              </a:ext>
            </a:extLst>
          </p:cNvPr>
          <p:cNvSpPr>
            <a:spLocks noGrp="1"/>
          </p:cNvSpPr>
          <p:nvPr>
            <p:ph type="ftr" sz="quarter" idx="11"/>
          </p:nvPr>
        </p:nvSpPr>
        <p:spPr>
          <a:xfrm>
            <a:off x="3497062" y="6356350"/>
            <a:ext cx="5197878" cy="501650"/>
          </a:xfrm>
          <a:solidFill>
            <a:schemeClr val="accent6">
              <a:alpha val="7000"/>
            </a:schemeClr>
          </a:solidFill>
        </p:spPr>
        <p:txBody>
          <a:bodyPr bIns="182880"/>
          <a:lstStyle>
            <a:lvl1pPr>
              <a:defRPr>
                <a:solidFill>
                  <a:schemeClr val="bg1"/>
                </a:solidFill>
              </a:defRPr>
            </a:lvl1pPr>
          </a:lstStyle>
          <a:p>
            <a:r>
              <a:rPr lang="en-US"/>
              <a:t>Presentation Title</a:t>
            </a:r>
          </a:p>
        </p:txBody>
      </p:sp>
      <p:sp>
        <p:nvSpPr>
          <p:cNvPr id="4" name="Date Placeholder 3">
            <a:extLst>
              <a:ext uri="{FF2B5EF4-FFF2-40B4-BE49-F238E27FC236}">
                <a16:creationId xmlns:a16="http://schemas.microsoft.com/office/drawing/2014/main" id="{E2657E80-C904-497A-A70B-BB9ADEB338C1}"/>
              </a:ext>
            </a:extLst>
          </p:cNvPr>
          <p:cNvSpPr>
            <a:spLocks noGrp="1"/>
          </p:cNvSpPr>
          <p:nvPr>
            <p:ph type="dt" sz="half" idx="10"/>
          </p:nvPr>
        </p:nvSpPr>
        <p:spPr>
          <a:xfrm>
            <a:off x="8694940" y="6356350"/>
            <a:ext cx="3497060" cy="501650"/>
          </a:xfrm>
          <a:solidFill>
            <a:schemeClr val="accent6">
              <a:alpha val="7000"/>
            </a:schemeClr>
          </a:solidFill>
        </p:spPr>
        <p:txBody>
          <a:bodyPr rIns="576072" bIns="182880"/>
          <a:lstStyle>
            <a:lvl1pPr>
              <a:defRPr>
                <a:solidFill>
                  <a:schemeClr val="bg1"/>
                </a:solidFill>
              </a:defRPr>
            </a:lvl1pPr>
          </a:lstStyle>
          <a:p>
            <a:r>
              <a:rPr lang="en-US"/>
              <a:t>20XX</a:t>
            </a:r>
          </a:p>
        </p:txBody>
      </p:sp>
    </p:spTree>
    <p:extLst>
      <p:ext uri="{BB962C8B-B14F-4D97-AF65-F5344CB8AC3E}">
        <p14:creationId xmlns:p14="http://schemas.microsoft.com/office/powerpoint/2010/main" val="383318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A64E0E-E550-49C2-B38B-9C648C6A5BB6}"/>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a:t>Click to add photo</a:t>
            </a:r>
          </a:p>
        </p:txBody>
      </p:sp>
      <p:sp>
        <p:nvSpPr>
          <p:cNvPr id="2" name="Title 1">
            <a:extLst>
              <a:ext uri="{FF2B5EF4-FFF2-40B4-BE49-F238E27FC236}">
                <a16:creationId xmlns:a16="http://schemas.microsoft.com/office/drawing/2014/main" id="{578B791D-4947-41E3-B728-76AB29D7C5A8}"/>
              </a:ext>
            </a:extLst>
          </p:cNvPr>
          <p:cNvSpPr>
            <a:spLocks noGrp="1"/>
          </p:cNvSpPr>
          <p:nvPr>
            <p:ph type="title" hasCustomPrompt="1"/>
          </p:nvPr>
        </p:nvSpPr>
        <p:spPr>
          <a:xfrm>
            <a:off x="8171176" y="0"/>
            <a:ext cx="4020824" cy="2300397"/>
          </a:xfrm>
          <a:prstGeom prst="rect">
            <a:avLst/>
          </a:prstGeom>
          <a:solidFill>
            <a:schemeClr val="accent6">
              <a:lumMod val="60000"/>
              <a:lumOff val="40000"/>
              <a:alpha val="5000"/>
            </a:schemeClr>
          </a:solidFill>
        </p:spPr>
        <p:txBody>
          <a:bodyPr rIns="822960" anchor="b"/>
          <a:lstStyle>
            <a:lvl1pPr>
              <a:lnSpc>
                <a:spcPct val="80000"/>
              </a:lnSpc>
              <a:defRPr sz="4800" cap="all" spc="200" baseline="0">
                <a:solidFill>
                  <a:schemeClr val="accent2"/>
                </a:solidFill>
              </a:defRPr>
            </a:lvl1pPr>
          </a:lstStyle>
          <a:p>
            <a:r>
              <a:rPr lang="en-US"/>
              <a:t>Click to add title</a:t>
            </a:r>
          </a:p>
        </p:txBody>
      </p:sp>
      <p:sp>
        <p:nvSpPr>
          <p:cNvPr id="10" name="Text Placeholder 12">
            <a:extLst>
              <a:ext uri="{FF2B5EF4-FFF2-40B4-BE49-F238E27FC236}">
                <a16:creationId xmlns:a16="http://schemas.microsoft.com/office/drawing/2014/main" id="{3B94FF5B-17D8-4363-BD43-E7FFC770F6AD}"/>
              </a:ext>
            </a:extLst>
          </p:cNvPr>
          <p:cNvSpPr>
            <a:spLocks noGrp="1"/>
          </p:cNvSpPr>
          <p:nvPr>
            <p:ph type="body" sz="quarter" idx="15" hasCustomPrompt="1"/>
          </p:nvPr>
        </p:nvSpPr>
        <p:spPr>
          <a:xfrm>
            <a:off x="8171176" y="2300396"/>
            <a:ext cx="4020824" cy="4557603"/>
          </a:xfrm>
          <a:prstGeom prst="rect">
            <a:avLst/>
          </a:prstGeom>
          <a:solidFill>
            <a:schemeClr val="accent6">
              <a:lumMod val="60000"/>
              <a:lumOff val="40000"/>
              <a:alpha val="5000"/>
            </a:schemeClr>
          </a:solidFill>
        </p:spPr>
        <p:txBody>
          <a:bodyPr tIns="0" anchor="t"/>
          <a:lstStyle>
            <a:lvl1pPr marL="0" indent="0">
              <a:lnSpc>
                <a:spcPct val="100000"/>
              </a:lnSpc>
              <a:buNone/>
              <a:defRPr sz="2000" i="0" cap="none" spc="100" baseline="0">
                <a:solidFill>
                  <a:schemeClr val="bg1"/>
                </a:solidFill>
                <a:latin typeface="+mn-lt"/>
              </a:defRPr>
            </a:lvl1pPr>
          </a:lstStyle>
          <a:p>
            <a:pPr lvl="0"/>
            <a:r>
              <a:rPr lang="en-US"/>
              <a:t>Click to add text</a:t>
            </a:r>
          </a:p>
        </p:txBody>
      </p:sp>
    </p:spTree>
    <p:extLst>
      <p:ext uri="{BB962C8B-B14F-4D97-AF65-F5344CB8AC3E}">
        <p14:creationId xmlns:p14="http://schemas.microsoft.com/office/powerpoint/2010/main" val="48409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C985EDE1-FE1A-4043-AB3E-E13190B7877B}"/>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4" name="Title 3">
            <a:extLst>
              <a:ext uri="{FF2B5EF4-FFF2-40B4-BE49-F238E27FC236}">
                <a16:creationId xmlns:a16="http://schemas.microsoft.com/office/drawing/2014/main" id="{CF8FCAF0-1279-48CD-BFE0-EFED8A6779B5}"/>
              </a:ext>
            </a:extLst>
          </p:cNvPr>
          <p:cNvSpPr>
            <a:spLocks noGrp="1"/>
          </p:cNvSpPr>
          <p:nvPr>
            <p:ph type="title" hasCustomPrompt="1"/>
          </p:nvPr>
        </p:nvSpPr>
        <p:spPr>
          <a:xfrm>
            <a:off x="735562" y="522081"/>
            <a:ext cx="10515600" cy="495300"/>
          </a:xfrm>
          <a:prstGeom prst="rect">
            <a:avLst/>
          </a:prstGeom>
        </p:spPr>
        <p:txBody>
          <a:bodyPr anchor="ctr"/>
          <a:lstStyle>
            <a:lvl1pPr>
              <a:defRPr sz="3200" cap="all" spc="200" baseline="0">
                <a:solidFill>
                  <a:schemeClr val="accent1"/>
                </a:solidFill>
              </a:defRPr>
            </a:lvl1pPr>
          </a:lstStyle>
          <a:p>
            <a:r>
              <a:rPr lang="en-US"/>
              <a:t>Click to add title</a:t>
            </a:r>
          </a:p>
        </p:txBody>
      </p:sp>
      <p:sp>
        <p:nvSpPr>
          <p:cNvPr id="3" name="Content Placeholder 2">
            <a:extLst>
              <a:ext uri="{FF2B5EF4-FFF2-40B4-BE49-F238E27FC236}">
                <a16:creationId xmlns:a16="http://schemas.microsoft.com/office/drawing/2014/main" id="{74EAAD25-9222-493C-B78E-39CBE372C976}"/>
              </a:ext>
            </a:extLst>
          </p:cNvPr>
          <p:cNvSpPr>
            <a:spLocks noGrp="1"/>
          </p:cNvSpPr>
          <p:nvPr>
            <p:ph sz="quarter" idx="15" hasCustomPrompt="1"/>
          </p:nvPr>
        </p:nvSpPr>
        <p:spPr>
          <a:xfrm>
            <a:off x="753862" y="2025650"/>
            <a:ext cx="10580888" cy="4005263"/>
          </a:xfrm>
          <a:prstGeom prst="rect">
            <a:avLst/>
          </a:prstGeom>
        </p:spPr>
        <p:txBody>
          <a:bodyPr/>
          <a:lstStyle>
            <a:lvl1pPr marL="0" indent="0">
              <a:buNone/>
              <a:defRPr sz="2000"/>
            </a:lvl1pPr>
          </a:lstStyle>
          <a:p>
            <a:pPr lvl="0"/>
            <a:r>
              <a:rPr lang="en-US"/>
              <a:t>Click to add content</a:t>
            </a:r>
          </a:p>
        </p:txBody>
      </p:sp>
      <p:sp>
        <p:nvSpPr>
          <p:cNvPr id="9" name="Slide Number Placeholder 8">
            <a:extLst>
              <a:ext uri="{FF2B5EF4-FFF2-40B4-BE49-F238E27FC236}">
                <a16:creationId xmlns:a16="http://schemas.microsoft.com/office/drawing/2014/main" id="{2FBDEB8E-59E0-4561-A350-0EDC248A14AB}"/>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a:p>
        </p:txBody>
      </p:sp>
      <p:sp>
        <p:nvSpPr>
          <p:cNvPr id="8" name="Footer Placeholder 7">
            <a:extLst>
              <a:ext uri="{FF2B5EF4-FFF2-40B4-BE49-F238E27FC236}">
                <a16:creationId xmlns:a16="http://schemas.microsoft.com/office/drawing/2014/main" id="{9A9F8B16-6E70-48F1-ABCB-F2148C86D8E0}"/>
              </a:ext>
            </a:extLst>
          </p:cNvPr>
          <p:cNvSpPr>
            <a:spLocks noGrp="1"/>
          </p:cNvSpPr>
          <p:nvPr>
            <p:ph type="ftr" sz="quarter" idx="11"/>
          </p:nvPr>
        </p:nvSpPr>
        <p:spPr/>
        <p:txBody>
          <a:bodyPr/>
          <a:lstStyle>
            <a:lvl1pPr>
              <a:defRPr>
                <a:solidFill>
                  <a:schemeClr val="bg1"/>
                </a:solidFill>
              </a:defRPr>
            </a:lvl1pPr>
          </a:lstStyle>
          <a:p>
            <a:r>
              <a:rPr lang="en-US"/>
              <a:t>Presentation Title</a:t>
            </a:r>
          </a:p>
        </p:txBody>
      </p:sp>
      <p:sp>
        <p:nvSpPr>
          <p:cNvPr id="7" name="Date Placeholder 6">
            <a:extLst>
              <a:ext uri="{FF2B5EF4-FFF2-40B4-BE49-F238E27FC236}">
                <a16:creationId xmlns:a16="http://schemas.microsoft.com/office/drawing/2014/main" id="{4BEE72C9-BAB9-4BA3-B9CD-76AF01FEE23F}"/>
              </a:ext>
            </a:extLst>
          </p:cNvPr>
          <p:cNvSpPr>
            <a:spLocks noGrp="1"/>
          </p:cNvSpPr>
          <p:nvPr>
            <p:ph type="dt" sz="half" idx="10"/>
          </p:nvPr>
        </p:nvSpPr>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132601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bg>
      <p:bgPr>
        <a:solidFill>
          <a:schemeClr val="accent6"/>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13D239-DB55-46D9-B88F-C809680A292B}"/>
              </a:ext>
              <a:ext uri="{C183D7F6-B498-43B3-948B-1728B52AA6E4}">
                <adec:decorative xmlns:adec="http://schemas.microsoft.com/office/drawing/2017/decorative" val="1"/>
              </a:ext>
            </a:extLst>
          </p:cNvPr>
          <p:cNvSpPr/>
          <p:nvPr userDrawn="1"/>
        </p:nvSpPr>
        <p:spPr>
          <a:xfrm>
            <a:off x="0" y="0"/>
            <a:ext cx="8153398"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19D5FC72-7358-4D0F-9641-569FD46E3CE0}"/>
              </a:ext>
            </a:extLst>
          </p:cNvPr>
          <p:cNvSpPr>
            <a:spLocks noGrp="1"/>
          </p:cNvSpPr>
          <p:nvPr>
            <p:ph type="title" hasCustomPrompt="1"/>
          </p:nvPr>
        </p:nvSpPr>
        <p:spPr>
          <a:xfrm>
            <a:off x="763193" y="546310"/>
            <a:ext cx="7121174" cy="495301"/>
          </a:xfrm>
          <a:prstGeom prst="rect">
            <a:avLst/>
          </a:prstGeom>
        </p:spPr>
        <p:txBody>
          <a:bodyPr/>
          <a:lstStyle>
            <a:lvl1pPr>
              <a:defRPr sz="3200" cap="all" spc="200" baseline="0">
                <a:solidFill>
                  <a:schemeClr val="bg1"/>
                </a:solidFill>
              </a:defRPr>
            </a:lvl1pPr>
          </a:lstStyle>
          <a:p>
            <a:r>
              <a:rPr lang="en-US"/>
              <a:t>Click to add title</a:t>
            </a:r>
          </a:p>
        </p:txBody>
      </p:sp>
      <p:sp>
        <p:nvSpPr>
          <p:cNvPr id="12" name="Content Placeholder 11">
            <a:extLst>
              <a:ext uri="{FF2B5EF4-FFF2-40B4-BE49-F238E27FC236}">
                <a16:creationId xmlns:a16="http://schemas.microsoft.com/office/drawing/2014/main" id="{F33C1F73-10F3-4E1E-9979-32DF285843BC}"/>
              </a:ext>
            </a:extLst>
          </p:cNvPr>
          <p:cNvSpPr>
            <a:spLocks noGrp="1"/>
          </p:cNvSpPr>
          <p:nvPr>
            <p:ph sz="quarter" idx="15" hasCustomPrompt="1"/>
          </p:nvPr>
        </p:nvSpPr>
        <p:spPr>
          <a:xfrm>
            <a:off x="847725" y="1528474"/>
            <a:ext cx="6450013" cy="4128733"/>
          </a:xfrm>
          <a:prstGeom prst="rect">
            <a:avLst/>
          </a:prstGeom>
        </p:spPr>
        <p:txBody>
          <a:bodyPr/>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add content</a:t>
            </a:r>
          </a:p>
        </p:txBody>
      </p:sp>
      <p:sp>
        <p:nvSpPr>
          <p:cNvPr id="5" name="Slide Number Placeholder 4">
            <a:extLst>
              <a:ext uri="{FF2B5EF4-FFF2-40B4-BE49-F238E27FC236}">
                <a16:creationId xmlns:a16="http://schemas.microsoft.com/office/drawing/2014/main" id="{C7EB65BE-7BDE-4397-B2E2-054F84A8664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a:p>
        </p:txBody>
      </p:sp>
      <p:sp>
        <p:nvSpPr>
          <p:cNvPr id="4" name="Footer Placeholder 3">
            <a:extLst>
              <a:ext uri="{FF2B5EF4-FFF2-40B4-BE49-F238E27FC236}">
                <a16:creationId xmlns:a16="http://schemas.microsoft.com/office/drawing/2014/main" id="{CBED511C-2385-406C-93EF-6DBAA0E30764}"/>
              </a:ext>
            </a:extLst>
          </p:cNvPr>
          <p:cNvSpPr>
            <a:spLocks noGrp="1"/>
          </p:cNvSpPr>
          <p:nvPr>
            <p:ph type="ftr" sz="quarter" idx="11"/>
          </p:nvPr>
        </p:nvSpPr>
        <p:spPr/>
        <p:txBody>
          <a:bodyPr/>
          <a:lstStyle>
            <a:lvl1pPr>
              <a:defRPr>
                <a:solidFill>
                  <a:schemeClr val="bg1"/>
                </a:solidFill>
              </a:defRPr>
            </a:lvl1pPr>
          </a:lstStyle>
          <a:p>
            <a:r>
              <a:rPr lang="en-US"/>
              <a:t>Presentation Title</a:t>
            </a:r>
          </a:p>
        </p:txBody>
      </p:sp>
      <p:sp>
        <p:nvSpPr>
          <p:cNvPr id="7" name="Picture Placeholder 7">
            <a:extLst>
              <a:ext uri="{FF2B5EF4-FFF2-40B4-BE49-F238E27FC236}">
                <a16:creationId xmlns:a16="http://schemas.microsoft.com/office/drawing/2014/main" id="{52731805-E2BE-413D-92F8-D2E87559B22B}"/>
              </a:ext>
            </a:extLst>
          </p:cNvPr>
          <p:cNvSpPr>
            <a:spLocks noGrp="1"/>
          </p:cNvSpPr>
          <p:nvPr>
            <p:ph type="pic" sz="quarter" idx="13" hasCustomPrompt="1"/>
          </p:nvPr>
        </p:nvSpPr>
        <p:spPr>
          <a:xfrm>
            <a:off x="8153398" y="0"/>
            <a:ext cx="4038602" cy="6858000"/>
          </a:xfrm>
          <a:prstGeom prst="rect">
            <a:avLst/>
          </a:prstGeom>
        </p:spPr>
        <p:txBody>
          <a:bodyPr/>
          <a:lstStyle>
            <a:lvl1pPr marL="0" indent="0" algn="ctr">
              <a:buNone/>
              <a:defRPr/>
            </a:lvl1pPr>
          </a:lstStyle>
          <a:p>
            <a:r>
              <a:rPr lang="en-US"/>
              <a:t>Click to add photo</a:t>
            </a:r>
          </a:p>
        </p:txBody>
      </p:sp>
      <p:sp>
        <p:nvSpPr>
          <p:cNvPr id="3" name="Date Placeholder 2">
            <a:extLst>
              <a:ext uri="{FF2B5EF4-FFF2-40B4-BE49-F238E27FC236}">
                <a16:creationId xmlns:a16="http://schemas.microsoft.com/office/drawing/2014/main" id="{859D6116-4671-4C7B-A118-E31B1369C016}"/>
              </a:ext>
            </a:extLst>
          </p:cNvPr>
          <p:cNvSpPr>
            <a:spLocks noGrp="1"/>
          </p:cNvSpPr>
          <p:nvPr>
            <p:ph type="dt" sz="half" idx="10"/>
          </p:nvPr>
        </p:nvSpPr>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286038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650337A3-2F47-4D9A-B240-572DD3AE3F14}"/>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a:t>Click to add photo</a:t>
            </a:r>
          </a:p>
        </p:txBody>
      </p:sp>
      <p:sp>
        <p:nvSpPr>
          <p:cNvPr id="8" name="Title 7">
            <a:extLst>
              <a:ext uri="{FF2B5EF4-FFF2-40B4-BE49-F238E27FC236}">
                <a16:creationId xmlns:a16="http://schemas.microsoft.com/office/drawing/2014/main" id="{83DDD687-62AC-4FD3-A6C3-9857FD318759}"/>
              </a:ext>
            </a:extLst>
          </p:cNvPr>
          <p:cNvSpPr>
            <a:spLocks noGrp="1"/>
          </p:cNvSpPr>
          <p:nvPr>
            <p:ph type="title" hasCustomPrompt="1"/>
          </p:nvPr>
        </p:nvSpPr>
        <p:spPr>
          <a:xfrm>
            <a:off x="0" y="0"/>
            <a:ext cx="5970123" cy="4684719"/>
          </a:xfrm>
          <a:prstGeom prst="rect">
            <a:avLst/>
          </a:prstGeom>
          <a:solidFill>
            <a:schemeClr val="accent1">
              <a:lumMod val="50000"/>
              <a:alpha val="9000"/>
            </a:schemeClr>
          </a:solidFill>
        </p:spPr>
        <p:txBody>
          <a:bodyPr lIns="822960" anchor="b"/>
          <a:lstStyle>
            <a:lvl1pPr>
              <a:lnSpc>
                <a:spcPct val="80000"/>
              </a:lnSpc>
              <a:spcBef>
                <a:spcPts val="1000"/>
              </a:spcBef>
              <a:defRPr sz="4000" cap="all" spc="200" baseline="0">
                <a:solidFill>
                  <a:schemeClr val="accent2"/>
                </a:solidFill>
              </a:defRPr>
            </a:lvl1pPr>
          </a:lstStyle>
          <a:p>
            <a:r>
              <a:rPr lang="en-US"/>
              <a:t>Click to add title</a:t>
            </a:r>
          </a:p>
        </p:txBody>
      </p:sp>
      <p:sp>
        <p:nvSpPr>
          <p:cNvPr id="7" name="Text Placeholder 12">
            <a:extLst>
              <a:ext uri="{FF2B5EF4-FFF2-40B4-BE49-F238E27FC236}">
                <a16:creationId xmlns:a16="http://schemas.microsoft.com/office/drawing/2014/main" id="{72DB0EA3-58EE-48BD-8592-2D27FEC19C6F}"/>
              </a:ext>
            </a:extLst>
          </p:cNvPr>
          <p:cNvSpPr>
            <a:spLocks noGrp="1"/>
          </p:cNvSpPr>
          <p:nvPr>
            <p:ph type="body" sz="quarter" idx="15" hasCustomPrompt="1"/>
          </p:nvPr>
        </p:nvSpPr>
        <p:spPr>
          <a:xfrm>
            <a:off x="0" y="4684719"/>
            <a:ext cx="5970123" cy="2173281"/>
          </a:xfrm>
          <a:prstGeom prst="rect">
            <a:avLst/>
          </a:prstGeom>
          <a:solidFill>
            <a:schemeClr val="accent1">
              <a:lumMod val="50000"/>
              <a:alpha val="9000"/>
            </a:schemeClr>
          </a:solidFill>
        </p:spPr>
        <p:txBody>
          <a:bodyPr lIns="822960" tIns="182880" anchor="t"/>
          <a:lstStyle>
            <a:lvl1pPr marL="0" indent="0">
              <a:lnSpc>
                <a:spcPct val="100000"/>
              </a:lnSpc>
              <a:buNone/>
              <a:defRPr sz="2000" i="0" cap="none" spc="100" baseline="0">
                <a:solidFill>
                  <a:schemeClr val="bg1"/>
                </a:solidFill>
                <a:latin typeface="+mn-lt"/>
              </a:defRPr>
            </a:lvl1pPr>
          </a:lstStyle>
          <a:p>
            <a:pPr lvl="0"/>
            <a:r>
              <a:rPr lang="en-US"/>
              <a:t>Click to add text</a:t>
            </a:r>
          </a:p>
        </p:txBody>
      </p:sp>
      <p:sp>
        <p:nvSpPr>
          <p:cNvPr id="4" name="Slide Number Placeholder 3">
            <a:extLst>
              <a:ext uri="{FF2B5EF4-FFF2-40B4-BE49-F238E27FC236}">
                <a16:creationId xmlns:a16="http://schemas.microsoft.com/office/drawing/2014/main" id="{22D3E4EC-869C-4BBF-B0EC-C2DCA31439FC}"/>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a:p>
        </p:txBody>
      </p:sp>
      <p:sp>
        <p:nvSpPr>
          <p:cNvPr id="3" name="Footer Placeholder 2">
            <a:extLst>
              <a:ext uri="{FF2B5EF4-FFF2-40B4-BE49-F238E27FC236}">
                <a16:creationId xmlns:a16="http://schemas.microsoft.com/office/drawing/2014/main" id="{5D793A8E-14B8-4534-832A-F3787F7352F0}"/>
              </a:ext>
            </a:extLst>
          </p:cNvPr>
          <p:cNvSpPr>
            <a:spLocks noGrp="1"/>
          </p:cNvSpPr>
          <p:nvPr>
            <p:ph type="ftr" sz="quarter" idx="11"/>
          </p:nvPr>
        </p:nvSpPr>
        <p:spPr/>
        <p:txBody>
          <a:bodyPr/>
          <a:lstStyle>
            <a:lvl1pPr>
              <a:defRPr>
                <a:solidFill>
                  <a:schemeClr val="bg1"/>
                </a:solidFill>
              </a:defRPr>
            </a:lvl1pPr>
          </a:lstStyle>
          <a:p>
            <a:r>
              <a:rPr lang="en-US"/>
              <a:t>Presentation Title</a:t>
            </a:r>
          </a:p>
        </p:txBody>
      </p:sp>
      <p:sp>
        <p:nvSpPr>
          <p:cNvPr id="2" name="Date Placeholder 1">
            <a:extLst>
              <a:ext uri="{FF2B5EF4-FFF2-40B4-BE49-F238E27FC236}">
                <a16:creationId xmlns:a16="http://schemas.microsoft.com/office/drawing/2014/main" id="{AA466EFA-EBB1-46E4-BC21-6BD36CBA4E5C}"/>
              </a:ext>
            </a:extLst>
          </p:cNvPr>
          <p:cNvSpPr>
            <a:spLocks noGrp="1"/>
          </p:cNvSpPr>
          <p:nvPr>
            <p:ph type="dt" sz="half" idx="10"/>
          </p:nvPr>
        </p:nvSpPr>
        <p:spPr/>
        <p:txBody>
          <a:bodyPr/>
          <a:lstStyle>
            <a:lvl1pPr>
              <a:defRPr>
                <a:solidFill>
                  <a:schemeClr val="bg1"/>
                </a:solidFill>
              </a:defRPr>
            </a:lvl1pPr>
          </a:lstStyle>
          <a:p>
            <a:r>
              <a:rPr lang="en-US"/>
              <a:t>20XX</a:t>
            </a:r>
          </a:p>
        </p:txBody>
      </p:sp>
      <p:pic>
        <p:nvPicPr>
          <p:cNvPr id="9" name="Graphic 8">
            <a:extLst>
              <a:ext uri="{FF2B5EF4-FFF2-40B4-BE49-F238E27FC236}">
                <a16:creationId xmlns:a16="http://schemas.microsoft.com/office/drawing/2014/main" id="{EE2DC116-1C4B-4BAE-B1C8-8EA04BBB8331}"/>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5970122" y="0"/>
            <a:ext cx="6221877" cy="6858000"/>
          </a:xfrm>
          <a:prstGeom prst="rect">
            <a:avLst/>
          </a:prstGeom>
        </p:spPr>
      </p:pic>
    </p:spTree>
    <p:extLst>
      <p:ext uri="{BB962C8B-B14F-4D97-AF65-F5344CB8AC3E}">
        <p14:creationId xmlns:p14="http://schemas.microsoft.com/office/powerpoint/2010/main" val="243480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et Our Team_4-Up">
    <p:bg>
      <p:bgPr>
        <a:solidFill>
          <a:schemeClr val="accent2"/>
        </a:solidFill>
        <a:effectLst/>
      </p:bgPr>
    </p:bg>
    <p:spTree>
      <p:nvGrpSpPr>
        <p:cNvPr id="1" name=""/>
        <p:cNvGrpSpPr/>
        <p:nvPr/>
      </p:nvGrpSpPr>
      <p:grpSpPr>
        <a:xfrm>
          <a:off x="0" y="0"/>
          <a:ext cx="0" cy="0"/>
          <a:chOff x="0" y="0"/>
          <a:chExt cx="0" cy="0"/>
        </a:xfrm>
      </p:grpSpPr>
      <p:grpSp>
        <p:nvGrpSpPr>
          <p:cNvPr id="33" name="Graphic 31">
            <a:extLst>
              <a:ext uri="{FF2B5EF4-FFF2-40B4-BE49-F238E27FC236}">
                <a16:creationId xmlns:a16="http://schemas.microsoft.com/office/drawing/2014/main" id="{CF0790E0-1B60-43FC-9885-BE17713C5134}"/>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34" name="Graphic 31">
              <a:extLst>
                <a:ext uri="{FF2B5EF4-FFF2-40B4-BE49-F238E27FC236}">
                  <a16:creationId xmlns:a16="http://schemas.microsoft.com/office/drawing/2014/main" id="{34F66DF3-E60A-4AA6-B3DB-F4D6D7BB0CA2}"/>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a:p>
          </p:txBody>
        </p:sp>
        <p:sp>
          <p:nvSpPr>
            <p:cNvPr id="35" name="Graphic 31">
              <a:extLst>
                <a:ext uri="{FF2B5EF4-FFF2-40B4-BE49-F238E27FC236}">
                  <a16:creationId xmlns:a16="http://schemas.microsoft.com/office/drawing/2014/main" id="{EE7F6774-879D-4323-A44D-99E0E5F5A719}"/>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8030753C-2041-4585-A2AE-13937CA09007}"/>
              </a:ext>
            </a:extLst>
          </p:cNvPr>
          <p:cNvSpPr>
            <a:spLocks noGrp="1"/>
          </p:cNvSpPr>
          <p:nvPr>
            <p:ph type="title" hasCustomPrompt="1"/>
          </p:nvPr>
        </p:nvSpPr>
        <p:spPr>
          <a:xfrm>
            <a:off x="753862" y="524565"/>
            <a:ext cx="10941728" cy="576447"/>
          </a:xfrm>
          <a:prstGeom prst="rect">
            <a:avLst/>
          </a:prstGeom>
        </p:spPr>
        <p:txBody>
          <a:bodyPr/>
          <a:lstStyle>
            <a:lvl1pPr algn="ctr">
              <a:defRPr sz="3200" cap="all" spc="200" baseline="0">
                <a:solidFill>
                  <a:schemeClr val="bg1"/>
                </a:solidFill>
              </a:defRPr>
            </a:lvl1pPr>
          </a:lstStyle>
          <a:p>
            <a:r>
              <a:rPr lang="en-US"/>
              <a:t>Click to add title</a:t>
            </a:r>
          </a:p>
        </p:txBody>
      </p:sp>
      <p:sp>
        <p:nvSpPr>
          <p:cNvPr id="10" name="Picture Placeholder 9">
            <a:extLst>
              <a:ext uri="{FF2B5EF4-FFF2-40B4-BE49-F238E27FC236}">
                <a16:creationId xmlns:a16="http://schemas.microsoft.com/office/drawing/2014/main" id="{F5EA5C7E-24B9-4B88-95BD-424B41B48946}"/>
              </a:ext>
            </a:extLst>
          </p:cNvPr>
          <p:cNvSpPr>
            <a:spLocks noGrp="1"/>
          </p:cNvSpPr>
          <p:nvPr>
            <p:ph type="pic" sz="quarter" idx="23" hasCustomPrompt="1"/>
          </p:nvPr>
        </p:nvSpPr>
        <p:spPr>
          <a:xfrm>
            <a:off x="944172" y="2121764"/>
            <a:ext cx="2357652" cy="2002576"/>
          </a:xfrm>
          <a:prstGeom prst="rect">
            <a:avLst/>
          </a:prstGeom>
        </p:spPr>
        <p:txBody>
          <a:bodyPr/>
          <a:lstStyle>
            <a:lvl1pPr marL="0" indent="0" algn="ctr">
              <a:buNone/>
              <a:defRPr/>
            </a:lvl1pPr>
          </a:lstStyle>
          <a:p>
            <a:r>
              <a:rPr lang="en-US"/>
              <a:t>Click to add photo</a:t>
            </a:r>
          </a:p>
        </p:txBody>
      </p:sp>
      <p:sp>
        <p:nvSpPr>
          <p:cNvPr id="11" name="Text Placeholder 17">
            <a:extLst>
              <a:ext uri="{FF2B5EF4-FFF2-40B4-BE49-F238E27FC236}">
                <a16:creationId xmlns:a16="http://schemas.microsoft.com/office/drawing/2014/main" id="{A4C2DF15-CF4F-4138-B50F-1BF33309B447}"/>
              </a:ext>
            </a:extLst>
          </p:cNvPr>
          <p:cNvSpPr>
            <a:spLocks noGrp="1"/>
          </p:cNvSpPr>
          <p:nvPr>
            <p:ph type="body" sz="quarter" idx="24" hasCustomPrompt="1"/>
          </p:nvPr>
        </p:nvSpPr>
        <p:spPr>
          <a:xfrm>
            <a:off x="94417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a:t>Click to add name</a:t>
            </a:r>
          </a:p>
        </p:txBody>
      </p:sp>
      <p:sp>
        <p:nvSpPr>
          <p:cNvPr id="12" name="Text Placeholder 17">
            <a:extLst>
              <a:ext uri="{FF2B5EF4-FFF2-40B4-BE49-F238E27FC236}">
                <a16:creationId xmlns:a16="http://schemas.microsoft.com/office/drawing/2014/main" id="{F76B399A-F991-43E9-ACD8-BEE6C345D7FC}"/>
              </a:ext>
            </a:extLst>
          </p:cNvPr>
          <p:cNvSpPr>
            <a:spLocks noGrp="1"/>
          </p:cNvSpPr>
          <p:nvPr>
            <p:ph type="body" sz="quarter" idx="25" hasCustomPrompt="1"/>
          </p:nvPr>
        </p:nvSpPr>
        <p:spPr>
          <a:xfrm>
            <a:off x="94417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a:t>Click to title</a:t>
            </a:r>
          </a:p>
        </p:txBody>
      </p:sp>
      <p:sp>
        <p:nvSpPr>
          <p:cNvPr id="13" name="Picture Placeholder 9">
            <a:extLst>
              <a:ext uri="{FF2B5EF4-FFF2-40B4-BE49-F238E27FC236}">
                <a16:creationId xmlns:a16="http://schemas.microsoft.com/office/drawing/2014/main" id="{B1EB9900-27EA-4146-A3BC-990DAA7362EE}"/>
              </a:ext>
            </a:extLst>
          </p:cNvPr>
          <p:cNvSpPr>
            <a:spLocks noGrp="1"/>
          </p:cNvSpPr>
          <p:nvPr>
            <p:ph type="pic" sz="quarter" idx="26" hasCustomPrompt="1"/>
          </p:nvPr>
        </p:nvSpPr>
        <p:spPr>
          <a:xfrm>
            <a:off x="3582316" y="2121764"/>
            <a:ext cx="2357652" cy="2002576"/>
          </a:xfrm>
          <a:prstGeom prst="rect">
            <a:avLst/>
          </a:prstGeom>
        </p:spPr>
        <p:txBody>
          <a:bodyPr/>
          <a:lstStyle>
            <a:lvl1pPr marL="0" indent="0" algn="ctr">
              <a:buNone/>
              <a:defRPr/>
            </a:lvl1pPr>
          </a:lstStyle>
          <a:p>
            <a:r>
              <a:rPr lang="en-US"/>
              <a:t>Click to add photo</a:t>
            </a:r>
          </a:p>
        </p:txBody>
      </p:sp>
      <p:sp>
        <p:nvSpPr>
          <p:cNvPr id="14" name="Text Placeholder 17">
            <a:extLst>
              <a:ext uri="{FF2B5EF4-FFF2-40B4-BE49-F238E27FC236}">
                <a16:creationId xmlns:a16="http://schemas.microsoft.com/office/drawing/2014/main" id="{F295B36C-312A-4F68-8785-926AF39DEC4E}"/>
              </a:ext>
            </a:extLst>
          </p:cNvPr>
          <p:cNvSpPr>
            <a:spLocks noGrp="1"/>
          </p:cNvSpPr>
          <p:nvPr>
            <p:ph type="body" sz="quarter" idx="27" hasCustomPrompt="1"/>
          </p:nvPr>
        </p:nvSpPr>
        <p:spPr>
          <a:xfrm>
            <a:off x="358231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a:t>Click to add name</a:t>
            </a:r>
          </a:p>
        </p:txBody>
      </p:sp>
      <p:sp>
        <p:nvSpPr>
          <p:cNvPr id="15" name="Text Placeholder 17">
            <a:extLst>
              <a:ext uri="{FF2B5EF4-FFF2-40B4-BE49-F238E27FC236}">
                <a16:creationId xmlns:a16="http://schemas.microsoft.com/office/drawing/2014/main" id="{5A69567D-C005-4D58-8A97-3779831CA02E}"/>
              </a:ext>
            </a:extLst>
          </p:cNvPr>
          <p:cNvSpPr>
            <a:spLocks noGrp="1"/>
          </p:cNvSpPr>
          <p:nvPr>
            <p:ph type="body" sz="quarter" idx="28" hasCustomPrompt="1"/>
          </p:nvPr>
        </p:nvSpPr>
        <p:spPr>
          <a:xfrm>
            <a:off x="358231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a:t>Click to title</a:t>
            </a:r>
          </a:p>
        </p:txBody>
      </p:sp>
      <p:sp>
        <p:nvSpPr>
          <p:cNvPr id="16" name="Picture Placeholder 9">
            <a:extLst>
              <a:ext uri="{FF2B5EF4-FFF2-40B4-BE49-F238E27FC236}">
                <a16:creationId xmlns:a16="http://schemas.microsoft.com/office/drawing/2014/main" id="{64FE9303-BBC0-4C8D-B7AB-5CD3E76A9816}"/>
              </a:ext>
            </a:extLst>
          </p:cNvPr>
          <p:cNvSpPr>
            <a:spLocks noGrp="1"/>
          </p:cNvSpPr>
          <p:nvPr>
            <p:ph type="pic" sz="quarter" idx="32" hasCustomPrompt="1"/>
          </p:nvPr>
        </p:nvSpPr>
        <p:spPr>
          <a:xfrm>
            <a:off x="6220462" y="2121764"/>
            <a:ext cx="2357652" cy="2002576"/>
          </a:xfrm>
          <a:prstGeom prst="rect">
            <a:avLst/>
          </a:prstGeom>
        </p:spPr>
        <p:txBody>
          <a:bodyPr/>
          <a:lstStyle>
            <a:lvl1pPr marL="0" indent="0" algn="ctr">
              <a:buNone/>
              <a:defRPr/>
            </a:lvl1pPr>
          </a:lstStyle>
          <a:p>
            <a:r>
              <a:rPr lang="en-US"/>
              <a:t>Click to add photo</a:t>
            </a:r>
          </a:p>
        </p:txBody>
      </p:sp>
      <p:sp>
        <p:nvSpPr>
          <p:cNvPr id="17" name="Text Placeholder 17">
            <a:extLst>
              <a:ext uri="{FF2B5EF4-FFF2-40B4-BE49-F238E27FC236}">
                <a16:creationId xmlns:a16="http://schemas.microsoft.com/office/drawing/2014/main" id="{CA8A35E4-E339-4851-8E87-ADD5A47D8B78}"/>
              </a:ext>
            </a:extLst>
          </p:cNvPr>
          <p:cNvSpPr>
            <a:spLocks noGrp="1"/>
          </p:cNvSpPr>
          <p:nvPr>
            <p:ph type="body" sz="quarter" idx="33" hasCustomPrompt="1"/>
          </p:nvPr>
        </p:nvSpPr>
        <p:spPr>
          <a:xfrm>
            <a:off x="622046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a:t>Click to add name</a:t>
            </a:r>
          </a:p>
        </p:txBody>
      </p:sp>
      <p:sp>
        <p:nvSpPr>
          <p:cNvPr id="18" name="Text Placeholder 17">
            <a:extLst>
              <a:ext uri="{FF2B5EF4-FFF2-40B4-BE49-F238E27FC236}">
                <a16:creationId xmlns:a16="http://schemas.microsoft.com/office/drawing/2014/main" id="{C46C1B6D-3302-4939-ABCB-D64D49E0C0B6}"/>
              </a:ext>
            </a:extLst>
          </p:cNvPr>
          <p:cNvSpPr>
            <a:spLocks noGrp="1"/>
          </p:cNvSpPr>
          <p:nvPr>
            <p:ph type="body" sz="quarter" idx="34" hasCustomPrompt="1"/>
          </p:nvPr>
        </p:nvSpPr>
        <p:spPr>
          <a:xfrm>
            <a:off x="622046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a:t>Click to title</a:t>
            </a:r>
          </a:p>
        </p:txBody>
      </p:sp>
      <p:sp>
        <p:nvSpPr>
          <p:cNvPr id="19" name="Picture Placeholder 9">
            <a:extLst>
              <a:ext uri="{FF2B5EF4-FFF2-40B4-BE49-F238E27FC236}">
                <a16:creationId xmlns:a16="http://schemas.microsoft.com/office/drawing/2014/main" id="{3BE0235D-B66F-4F0B-A4C1-5F7D63C93E9D}"/>
              </a:ext>
            </a:extLst>
          </p:cNvPr>
          <p:cNvSpPr>
            <a:spLocks noGrp="1"/>
          </p:cNvSpPr>
          <p:nvPr>
            <p:ph type="pic" sz="quarter" idx="35" hasCustomPrompt="1"/>
          </p:nvPr>
        </p:nvSpPr>
        <p:spPr>
          <a:xfrm>
            <a:off x="8858606" y="2121764"/>
            <a:ext cx="2357652" cy="2002576"/>
          </a:xfrm>
          <a:prstGeom prst="rect">
            <a:avLst/>
          </a:prstGeom>
        </p:spPr>
        <p:txBody>
          <a:bodyPr/>
          <a:lstStyle>
            <a:lvl1pPr marL="0" indent="0" algn="ctr">
              <a:buNone/>
              <a:defRPr/>
            </a:lvl1pPr>
          </a:lstStyle>
          <a:p>
            <a:r>
              <a:rPr lang="en-US"/>
              <a:t>Click to add photo</a:t>
            </a:r>
          </a:p>
        </p:txBody>
      </p:sp>
      <p:sp>
        <p:nvSpPr>
          <p:cNvPr id="20" name="Text Placeholder 17">
            <a:extLst>
              <a:ext uri="{FF2B5EF4-FFF2-40B4-BE49-F238E27FC236}">
                <a16:creationId xmlns:a16="http://schemas.microsoft.com/office/drawing/2014/main" id="{DB1DD411-2914-4927-88D8-49C5F77DBF75}"/>
              </a:ext>
            </a:extLst>
          </p:cNvPr>
          <p:cNvSpPr>
            <a:spLocks noGrp="1"/>
          </p:cNvSpPr>
          <p:nvPr>
            <p:ph type="body" sz="quarter" idx="36" hasCustomPrompt="1"/>
          </p:nvPr>
        </p:nvSpPr>
        <p:spPr>
          <a:xfrm>
            <a:off x="885860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a:t>Click to add name</a:t>
            </a:r>
          </a:p>
        </p:txBody>
      </p:sp>
      <p:sp>
        <p:nvSpPr>
          <p:cNvPr id="21" name="Text Placeholder 17">
            <a:extLst>
              <a:ext uri="{FF2B5EF4-FFF2-40B4-BE49-F238E27FC236}">
                <a16:creationId xmlns:a16="http://schemas.microsoft.com/office/drawing/2014/main" id="{D913D89D-8800-41B2-9284-538E008D4497}"/>
              </a:ext>
            </a:extLst>
          </p:cNvPr>
          <p:cNvSpPr>
            <a:spLocks noGrp="1"/>
          </p:cNvSpPr>
          <p:nvPr>
            <p:ph type="body" sz="quarter" idx="37" hasCustomPrompt="1"/>
          </p:nvPr>
        </p:nvSpPr>
        <p:spPr>
          <a:xfrm>
            <a:off x="885860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a:t>Click to title</a:t>
            </a:r>
          </a:p>
        </p:txBody>
      </p:sp>
      <p:sp>
        <p:nvSpPr>
          <p:cNvPr id="7" name="Slide Number Placeholder 6">
            <a:extLst>
              <a:ext uri="{FF2B5EF4-FFF2-40B4-BE49-F238E27FC236}">
                <a16:creationId xmlns:a16="http://schemas.microsoft.com/office/drawing/2014/main" id="{4A6B141C-4594-45E3-A576-83731131CA8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a:p>
        </p:txBody>
      </p:sp>
      <p:sp>
        <p:nvSpPr>
          <p:cNvPr id="6" name="Footer Placeholder 5">
            <a:extLst>
              <a:ext uri="{FF2B5EF4-FFF2-40B4-BE49-F238E27FC236}">
                <a16:creationId xmlns:a16="http://schemas.microsoft.com/office/drawing/2014/main" id="{2D524755-F827-42EA-8E6C-044C8D7B53EB}"/>
              </a:ext>
            </a:extLst>
          </p:cNvPr>
          <p:cNvSpPr>
            <a:spLocks noGrp="1"/>
          </p:cNvSpPr>
          <p:nvPr>
            <p:ph type="ftr" sz="quarter" idx="11"/>
          </p:nvPr>
        </p:nvSpPr>
        <p:spPr/>
        <p:txBody>
          <a:bodyPr/>
          <a:lstStyle>
            <a:lvl1pPr>
              <a:defRPr>
                <a:solidFill>
                  <a:schemeClr val="bg1"/>
                </a:solidFill>
              </a:defRPr>
            </a:lvl1pPr>
          </a:lstStyle>
          <a:p>
            <a:r>
              <a:rPr lang="en-US"/>
              <a:t>Presentation Title</a:t>
            </a:r>
          </a:p>
        </p:txBody>
      </p:sp>
      <p:sp>
        <p:nvSpPr>
          <p:cNvPr id="5" name="Date Placeholder 4">
            <a:extLst>
              <a:ext uri="{FF2B5EF4-FFF2-40B4-BE49-F238E27FC236}">
                <a16:creationId xmlns:a16="http://schemas.microsoft.com/office/drawing/2014/main" id="{115C860E-9305-4F6A-96A9-2F014B27B2D6}"/>
              </a:ext>
            </a:extLst>
          </p:cNvPr>
          <p:cNvSpPr>
            <a:spLocks noGrp="1"/>
          </p:cNvSpPr>
          <p:nvPr>
            <p:ph type="dt" sz="half" idx="10"/>
          </p:nvPr>
        </p:nvSpPr>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249376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et The Team_8-Up">
    <p:bg>
      <p:bgPr>
        <a:solidFill>
          <a:schemeClr val="accent2"/>
        </a:solidFill>
        <a:effectLst/>
      </p:bgPr>
    </p:bg>
    <p:spTree>
      <p:nvGrpSpPr>
        <p:cNvPr id="1" name=""/>
        <p:cNvGrpSpPr/>
        <p:nvPr/>
      </p:nvGrpSpPr>
      <p:grpSpPr>
        <a:xfrm>
          <a:off x="0" y="0"/>
          <a:ext cx="0" cy="0"/>
          <a:chOff x="0" y="0"/>
          <a:chExt cx="0" cy="0"/>
        </a:xfrm>
      </p:grpSpPr>
      <p:grpSp>
        <p:nvGrpSpPr>
          <p:cNvPr id="19" name="Graphic 31">
            <a:extLst>
              <a:ext uri="{FF2B5EF4-FFF2-40B4-BE49-F238E27FC236}">
                <a16:creationId xmlns:a16="http://schemas.microsoft.com/office/drawing/2014/main" id="{1E04AE1B-EA25-4B01-8936-C5A4E253B4AA}"/>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20" name="Graphic 31">
              <a:extLst>
                <a:ext uri="{FF2B5EF4-FFF2-40B4-BE49-F238E27FC236}">
                  <a16:creationId xmlns:a16="http://schemas.microsoft.com/office/drawing/2014/main" id="{22105375-AFBE-4CFC-B01F-D4EDF8518F26}"/>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a:p>
          </p:txBody>
        </p:sp>
        <p:sp>
          <p:nvSpPr>
            <p:cNvPr id="21" name="Graphic 31">
              <a:extLst>
                <a:ext uri="{FF2B5EF4-FFF2-40B4-BE49-F238E27FC236}">
                  <a16:creationId xmlns:a16="http://schemas.microsoft.com/office/drawing/2014/main" id="{0E3207F4-D40C-44E6-8726-1386115F5870}"/>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E1C1735E-0205-42E3-A5CB-FC6DF991AC34}"/>
              </a:ext>
            </a:extLst>
          </p:cNvPr>
          <p:cNvSpPr>
            <a:spLocks noGrp="1"/>
          </p:cNvSpPr>
          <p:nvPr>
            <p:ph type="title" hasCustomPrompt="1"/>
          </p:nvPr>
        </p:nvSpPr>
        <p:spPr>
          <a:xfrm>
            <a:off x="968829" y="523748"/>
            <a:ext cx="10515600" cy="556795"/>
          </a:xfrm>
          <a:prstGeom prst="rect">
            <a:avLst/>
          </a:prstGeom>
        </p:spPr>
        <p:txBody>
          <a:bodyPr/>
          <a:lstStyle>
            <a:lvl1pPr algn="ctr">
              <a:defRPr sz="3200" cap="all" spc="200" baseline="0">
                <a:solidFill>
                  <a:schemeClr val="bg1"/>
                </a:solidFill>
              </a:defRPr>
            </a:lvl1pPr>
          </a:lstStyle>
          <a:p>
            <a:r>
              <a:rPr lang="en-US"/>
              <a:t>Click to add title</a:t>
            </a:r>
          </a:p>
        </p:txBody>
      </p:sp>
      <p:sp>
        <p:nvSpPr>
          <p:cNvPr id="58" name="Picture Placeholder 9">
            <a:extLst>
              <a:ext uri="{FF2B5EF4-FFF2-40B4-BE49-F238E27FC236}">
                <a16:creationId xmlns:a16="http://schemas.microsoft.com/office/drawing/2014/main" id="{92A77282-5267-4F71-A0BF-DF82ED909EC1}"/>
              </a:ext>
            </a:extLst>
          </p:cNvPr>
          <p:cNvSpPr>
            <a:spLocks noGrp="1"/>
          </p:cNvSpPr>
          <p:nvPr>
            <p:ph type="pic" sz="quarter" idx="57" hasCustomPrompt="1"/>
          </p:nvPr>
        </p:nvSpPr>
        <p:spPr>
          <a:xfrm>
            <a:off x="1620451" y="1520596"/>
            <a:ext cx="1412050" cy="1147276"/>
          </a:xfrm>
          <a:prstGeom prst="rect">
            <a:avLst/>
          </a:prstGeom>
        </p:spPr>
        <p:txBody>
          <a:bodyPr/>
          <a:lstStyle>
            <a:lvl1pPr marL="0" indent="0" algn="ctr">
              <a:buNone/>
              <a:defRPr/>
            </a:lvl1pPr>
          </a:lstStyle>
          <a:p>
            <a:r>
              <a:rPr lang="en-US"/>
              <a:t>Click to add photo</a:t>
            </a:r>
          </a:p>
        </p:txBody>
      </p:sp>
      <p:sp>
        <p:nvSpPr>
          <p:cNvPr id="56" name="Text Placeholder 17">
            <a:extLst>
              <a:ext uri="{FF2B5EF4-FFF2-40B4-BE49-F238E27FC236}">
                <a16:creationId xmlns:a16="http://schemas.microsoft.com/office/drawing/2014/main" id="{3EA4E6FE-F090-4542-81C0-C6D241E74689}"/>
              </a:ext>
            </a:extLst>
          </p:cNvPr>
          <p:cNvSpPr>
            <a:spLocks noGrp="1"/>
          </p:cNvSpPr>
          <p:nvPr>
            <p:ph type="body" sz="quarter" idx="55" hasCustomPrompt="1"/>
          </p:nvPr>
        </p:nvSpPr>
        <p:spPr>
          <a:xfrm>
            <a:off x="1291631" y="267305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a:t>Click to add name</a:t>
            </a:r>
          </a:p>
        </p:txBody>
      </p:sp>
      <p:sp>
        <p:nvSpPr>
          <p:cNvPr id="57" name="Text Placeholder 17">
            <a:extLst>
              <a:ext uri="{FF2B5EF4-FFF2-40B4-BE49-F238E27FC236}">
                <a16:creationId xmlns:a16="http://schemas.microsoft.com/office/drawing/2014/main" id="{E99767A9-AC54-4743-BBA3-FB9452700C74}"/>
              </a:ext>
            </a:extLst>
          </p:cNvPr>
          <p:cNvSpPr>
            <a:spLocks noGrp="1"/>
          </p:cNvSpPr>
          <p:nvPr>
            <p:ph type="body" sz="quarter" idx="56" hasCustomPrompt="1"/>
          </p:nvPr>
        </p:nvSpPr>
        <p:spPr>
          <a:xfrm>
            <a:off x="1291631" y="314850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a:t>Click to add title</a:t>
            </a:r>
          </a:p>
        </p:txBody>
      </p:sp>
      <p:sp>
        <p:nvSpPr>
          <p:cNvPr id="59" name="Picture Placeholder 9">
            <a:extLst>
              <a:ext uri="{FF2B5EF4-FFF2-40B4-BE49-F238E27FC236}">
                <a16:creationId xmlns:a16="http://schemas.microsoft.com/office/drawing/2014/main" id="{E8AE39FE-294D-4DF3-8C81-E1072C748094}"/>
              </a:ext>
            </a:extLst>
          </p:cNvPr>
          <p:cNvSpPr>
            <a:spLocks noGrp="1"/>
          </p:cNvSpPr>
          <p:nvPr>
            <p:ph type="pic" sz="quarter" idx="58" hasCustomPrompt="1"/>
          </p:nvPr>
        </p:nvSpPr>
        <p:spPr>
          <a:xfrm>
            <a:off x="4119392" y="1520596"/>
            <a:ext cx="1412050" cy="1147276"/>
          </a:xfrm>
          <a:prstGeom prst="rect">
            <a:avLst/>
          </a:prstGeom>
        </p:spPr>
        <p:txBody>
          <a:bodyPr/>
          <a:lstStyle>
            <a:lvl1pPr marL="0" indent="0" algn="ctr">
              <a:buNone/>
              <a:defRPr/>
            </a:lvl1pPr>
          </a:lstStyle>
          <a:p>
            <a:r>
              <a:rPr lang="en-US"/>
              <a:t>Click to add photo</a:t>
            </a:r>
          </a:p>
        </p:txBody>
      </p:sp>
      <p:sp>
        <p:nvSpPr>
          <p:cNvPr id="62" name="Text Placeholder 17">
            <a:extLst>
              <a:ext uri="{FF2B5EF4-FFF2-40B4-BE49-F238E27FC236}">
                <a16:creationId xmlns:a16="http://schemas.microsoft.com/office/drawing/2014/main" id="{1707D82F-527A-4E2B-A75C-1AAA60F6634B}"/>
              </a:ext>
            </a:extLst>
          </p:cNvPr>
          <p:cNvSpPr>
            <a:spLocks noGrp="1"/>
          </p:cNvSpPr>
          <p:nvPr>
            <p:ph type="body" sz="quarter" idx="61" hasCustomPrompt="1"/>
          </p:nvPr>
        </p:nvSpPr>
        <p:spPr>
          <a:xfrm>
            <a:off x="3791533" y="267414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a:t>Click to add name</a:t>
            </a:r>
          </a:p>
        </p:txBody>
      </p:sp>
      <p:sp>
        <p:nvSpPr>
          <p:cNvPr id="63" name="Text Placeholder 17">
            <a:extLst>
              <a:ext uri="{FF2B5EF4-FFF2-40B4-BE49-F238E27FC236}">
                <a16:creationId xmlns:a16="http://schemas.microsoft.com/office/drawing/2014/main" id="{5BBF407E-9CF1-4FD6-B672-644EDFEDD639}"/>
              </a:ext>
            </a:extLst>
          </p:cNvPr>
          <p:cNvSpPr>
            <a:spLocks noGrp="1"/>
          </p:cNvSpPr>
          <p:nvPr>
            <p:ph type="body" sz="quarter" idx="62" hasCustomPrompt="1"/>
          </p:nvPr>
        </p:nvSpPr>
        <p:spPr>
          <a:xfrm>
            <a:off x="3791533" y="314959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a:t>Click to add title</a:t>
            </a:r>
          </a:p>
        </p:txBody>
      </p:sp>
      <p:sp>
        <p:nvSpPr>
          <p:cNvPr id="60" name="Picture Placeholder 9">
            <a:extLst>
              <a:ext uri="{FF2B5EF4-FFF2-40B4-BE49-F238E27FC236}">
                <a16:creationId xmlns:a16="http://schemas.microsoft.com/office/drawing/2014/main" id="{1A3ECF3D-730A-4424-B01D-D8F4C0DA9491}"/>
              </a:ext>
            </a:extLst>
          </p:cNvPr>
          <p:cNvSpPr>
            <a:spLocks noGrp="1"/>
          </p:cNvSpPr>
          <p:nvPr>
            <p:ph type="pic" sz="quarter" idx="59" hasCustomPrompt="1"/>
          </p:nvPr>
        </p:nvSpPr>
        <p:spPr>
          <a:xfrm>
            <a:off x="6549002" y="1520596"/>
            <a:ext cx="1412049" cy="1147276"/>
          </a:xfrm>
          <a:prstGeom prst="rect">
            <a:avLst/>
          </a:prstGeom>
        </p:spPr>
        <p:txBody>
          <a:bodyPr/>
          <a:lstStyle>
            <a:lvl1pPr marL="0" indent="0" algn="ctr">
              <a:buNone/>
              <a:defRPr/>
            </a:lvl1pPr>
          </a:lstStyle>
          <a:p>
            <a:r>
              <a:rPr lang="en-US"/>
              <a:t>Click to add photo</a:t>
            </a:r>
          </a:p>
        </p:txBody>
      </p:sp>
      <p:sp>
        <p:nvSpPr>
          <p:cNvPr id="64" name="Text Placeholder 17">
            <a:extLst>
              <a:ext uri="{FF2B5EF4-FFF2-40B4-BE49-F238E27FC236}">
                <a16:creationId xmlns:a16="http://schemas.microsoft.com/office/drawing/2014/main" id="{225B5D42-F20D-409F-8623-A64142EC2C45}"/>
              </a:ext>
            </a:extLst>
          </p:cNvPr>
          <p:cNvSpPr>
            <a:spLocks noGrp="1"/>
          </p:cNvSpPr>
          <p:nvPr>
            <p:ph type="body" sz="quarter" idx="63" hasCustomPrompt="1"/>
          </p:nvPr>
        </p:nvSpPr>
        <p:spPr>
          <a:xfrm>
            <a:off x="6323796" y="266787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a:t>Click to add name</a:t>
            </a:r>
          </a:p>
        </p:txBody>
      </p:sp>
      <p:sp>
        <p:nvSpPr>
          <p:cNvPr id="65" name="Text Placeholder 17">
            <a:extLst>
              <a:ext uri="{FF2B5EF4-FFF2-40B4-BE49-F238E27FC236}">
                <a16:creationId xmlns:a16="http://schemas.microsoft.com/office/drawing/2014/main" id="{D20F4DBB-A572-46A8-A5B4-3BA6B7FC2B46}"/>
              </a:ext>
            </a:extLst>
          </p:cNvPr>
          <p:cNvSpPr>
            <a:spLocks noGrp="1"/>
          </p:cNvSpPr>
          <p:nvPr>
            <p:ph type="body" sz="quarter" idx="64" hasCustomPrompt="1"/>
          </p:nvPr>
        </p:nvSpPr>
        <p:spPr>
          <a:xfrm>
            <a:off x="6323796" y="314331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a:t>Click to add title</a:t>
            </a:r>
          </a:p>
        </p:txBody>
      </p:sp>
      <p:sp>
        <p:nvSpPr>
          <p:cNvPr id="61" name="Picture Placeholder 9">
            <a:extLst>
              <a:ext uri="{FF2B5EF4-FFF2-40B4-BE49-F238E27FC236}">
                <a16:creationId xmlns:a16="http://schemas.microsoft.com/office/drawing/2014/main" id="{91595987-3A61-4A00-9863-883E32AD8340}"/>
              </a:ext>
            </a:extLst>
          </p:cNvPr>
          <p:cNvSpPr>
            <a:spLocks noGrp="1"/>
          </p:cNvSpPr>
          <p:nvPr>
            <p:ph type="pic" sz="quarter" idx="60" hasCustomPrompt="1"/>
          </p:nvPr>
        </p:nvSpPr>
        <p:spPr>
          <a:xfrm>
            <a:off x="9174860" y="1520596"/>
            <a:ext cx="1412049" cy="1147276"/>
          </a:xfrm>
          <a:prstGeom prst="rect">
            <a:avLst/>
          </a:prstGeom>
        </p:spPr>
        <p:txBody>
          <a:bodyPr/>
          <a:lstStyle>
            <a:lvl1pPr marL="0" indent="0" algn="ctr">
              <a:buNone/>
              <a:defRPr/>
            </a:lvl1pPr>
          </a:lstStyle>
          <a:p>
            <a:r>
              <a:rPr lang="en-US"/>
              <a:t>Click to add photo</a:t>
            </a:r>
          </a:p>
        </p:txBody>
      </p:sp>
      <p:sp>
        <p:nvSpPr>
          <p:cNvPr id="66" name="Text Placeholder 17">
            <a:extLst>
              <a:ext uri="{FF2B5EF4-FFF2-40B4-BE49-F238E27FC236}">
                <a16:creationId xmlns:a16="http://schemas.microsoft.com/office/drawing/2014/main" id="{B38C024F-59AC-4BC0-9508-BEBF057E1A91}"/>
              </a:ext>
            </a:extLst>
          </p:cNvPr>
          <p:cNvSpPr>
            <a:spLocks noGrp="1"/>
          </p:cNvSpPr>
          <p:nvPr>
            <p:ph type="body" sz="quarter" idx="65" hasCustomPrompt="1"/>
          </p:nvPr>
        </p:nvSpPr>
        <p:spPr>
          <a:xfrm>
            <a:off x="8846039" y="26669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a:t>Click to add name</a:t>
            </a:r>
          </a:p>
        </p:txBody>
      </p:sp>
      <p:sp>
        <p:nvSpPr>
          <p:cNvPr id="67" name="Text Placeholder 17">
            <a:extLst>
              <a:ext uri="{FF2B5EF4-FFF2-40B4-BE49-F238E27FC236}">
                <a16:creationId xmlns:a16="http://schemas.microsoft.com/office/drawing/2014/main" id="{BDB9CAD8-A37F-40F0-9C11-F79C660A79D7}"/>
              </a:ext>
            </a:extLst>
          </p:cNvPr>
          <p:cNvSpPr>
            <a:spLocks noGrp="1"/>
          </p:cNvSpPr>
          <p:nvPr>
            <p:ph type="body" sz="quarter" idx="66" hasCustomPrompt="1"/>
          </p:nvPr>
        </p:nvSpPr>
        <p:spPr>
          <a:xfrm>
            <a:off x="8846039" y="314235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a:t>Click to add title</a:t>
            </a:r>
          </a:p>
        </p:txBody>
      </p:sp>
      <p:sp>
        <p:nvSpPr>
          <p:cNvPr id="38" name="Picture Placeholder 9">
            <a:extLst>
              <a:ext uri="{FF2B5EF4-FFF2-40B4-BE49-F238E27FC236}">
                <a16:creationId xmlns:a16="http://schemas.microsoft.com/office/drawing/2014/main" id="{4CC2980B-7671-4F8C-BADD-CF2C88294E85}"/>
              </a:ext>
            </a:extLst>
          </p:cNvPr>
          <p:cNvSpPr>
            <a:spLocks noGrp="1"/>
          </p:cNvSpPr>
          <p:nvPr>
            <p:ph type="pic" sz="quarter" idx="40" hasCustomPrompt="1"/>
          </p:nvPr>
        </p:nvSpPr>
        <p:spPr>
          <a:xfrm>
            <a:off x="1620451" y="3853061"/>
            <a:ext cx="1412050" cy="1147276"/>
          </a:xfrm>
          <a:prstGeom prst="rect">
            <a:avLst/>
          </a:prstGeom>
        </p:spPr>
        <p:txBody>
          <a:bodyPr/>
          <a:lstStyle>
            <a:lvl1pPr marL="0" indent="0" algn="ctr">
              <a:buNone/>
              <a:defRPr/>
            </a:lvl1pPr>
          </a:lstStyle>
          <a:p>
            <a:r>
              <a:rPr lang="en-US"/>
              <a:t>Click to add photo</a:t>
            </a:r>
          </a:p>
        </p:txBody>
      </p:sp>
      <p:sp>
        <p:nvSpPr>
          <p:cNvPr id="30" name="Text Placeholder 17">
            <a:extLst>
              <a:ext uri="{FF2B5EF4-FFF2-40B4-BE49-F238E27FC236}">
                <a16:creationId xmlns:a16="http://schemas.microsoft.com/office/drawing/2014/main" id="{E962E00C-0CE9-4ED2-8C51-91478F777607}"/>
              </a:ext>
            </a:extLst>
          </p:cNvPr>
          <p:cNvSpPr>
            <a:spLocks noGrp="1"/>
          </p:cNvSpPr>
          <p:nvPr>
            <p:ph type="body" sz="quarter" idx="30" hasCustomPrompt="1"/>
          </p:nvPr>
        </p:nvSpPr>
        <p:spPr>
          <a:xfrm>
            <a:off x="1291631" y="500552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a:t>Click to add name</a:t>
            </a:r>
          </a:p>
        </p:txBody>
      </p:sp>
      <p:sp>
        <p:nvSpPr>
          <p:cNvPr id="31" name="Text Placeholder 17">
            <a:extLst>
              <a:ext uri="{FF2B5EF4-FFF2-40B4-BE49-F238E27FC236}">
                <a16:creationId xmlns:a16="http://schemas.microsoft.com/office/drawing/2014/main" id="{285E7C77-6013-467F-AA0B-DB65984B251D}"/>
              </a:ext>
            </a:extLst>
          </p:cNvPr>
          <p:cNvSpPr>
            <a:spLocks noGrp="1"/>
          </p:cNvSpPr>
          <p:nvPr>
            <p:ph type="body" sz="quarter" idx="31" hasCustomPrompt="1"/>
          </p:nvPr>
        </p:nvSpPr>
        <p:spPr>
          <a:xfrm>
            <a:off x="1291631" y="548096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a:t>Click to add title</a:t>
            </a:r>
          </a:p>
        </p:txBody>
      </p:sp>
      <p:sp>
        <p:nvSpPr>
          <p:cNvPr id="39" name="Picture Placeholder 9">
            <a:extLst>
              <a:ext uri="{FF2B5EF4-FFF2-40B4-BE49-F238E27FC236}">
                <a16:creationId xmlns:a16="http://schemas.microsoft.com/office/drawing/2014/main" id="{7D6F633A-FD80-4D2C-8476-8100D39C6B64}"/>
              </a:ext>
            </a:extLst>
          </p:cNvPr>
          <p:cNvSpPr>
            <a:spLocks noGrp="1"/>
          </p:cNvSpPr>
          <p:nvPr>
            <p:ph type="pic" sz="quarter" idx="41" hasCustomPrompt="1"/>
          </p:nvPr>
        </p:nvSpPr>
        <p:spPr>
          <a:xfrm>
            <a:off x="4119392" y="3853061"/>
            <a:ext cx="1412050" cy="1147276"/>
          </a:xfrm>
          <a:prstGeom prst="rect">
            <a:avLst/>
          </a:prstGeom>
        </p:spPr>
        <p:txBody>
          <a:bodyPr/>
          <a:lstStyle>
            <a:lvl1pPr marL="0" indent="0" algn="ctr">
              <a:buNone/>
              <a:defRPr/>
            </a:lvl1pPr>
          </a:lstStyle>
          <a:p>
            <a:r>
              <a:rPr lang="en-US"/>
              <a:t>Click to add photo</a:t>
            </a:r>
          </a:p>
        </p:txBody>
      </p:sp>
      <p:sp>
        <p:nvSpPr>
          <p:cNvPr id="50" name="Text Placeholder 17">
            <a:extLst>
              <a:ext uri="{FF2B5EF4-FFF2-40B4-BE49-F238E27FC236}">
                <a16:creationId xmlns:a16="http://schemas.microsoft.com/office/drawing/2014/main" id="{534B036E-ECDB-4305-8A01-66F6D547169A}"/>
              </a:ext>
            </a:extLst>
          </p:cNvPr>
          <p:cNvSpPr>
            <a:spLocks noGrp="1"/>
          </p:cNvSpPr>
          <p:nvPr>
            <p:ph type="body" sz="quarter" idx="49" hasCustomPrompt="1"/>
          </p:nvPr>
        </p:nvSpPr>
        <p:spPr>
          <a:xfrm>
            <a:off x="3791533" y="50066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a:t>Click to add name</a:t>
            </a:r>
          </a:p>
        </p:txBody>
      </p:sp>
      <p:sp>
        <p:nvSpPr>
          <p:cNvPr id="51" name="Text Placeholder 17">
            <a:extLst>
              <a:ext uri="{FF2B5EF4-FFF2-40B4-BE49-F238E27FC236}">
                <a16:creationId xmlns:a16="http://schemas.microsoft.com/office/drawing/2014/main" id="{F074C60B-FADB-4F44-B718-C0687D1D4367}"/>
              </a:ext>
            </a:extLst>
          </p:cNvPr>
          <p:cNvSpPr>
            <a:spLocks noGrp="1"/>
          </p:cNvSpPr>
          <p:nvPr>
            <p:ph type="body" sz="quarter" idx="50" hasCustomPrompt="1"/>
          </p:nvPr>
        </p:nvSpPr>
        <p:spPr>
          <a:xfrm>
            <a:off x="3791533" y="548205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a:t>Click to add title</a:t>
            </a:r>
          </a:p>
        </p:txBody>
      </p:sp>
      <p:sp>
        <p:nvSpPr>
          <p:cNvPr id="40" name="Picture Placeholder 9">
            <a:extLst>
              <a:ext uri="{FF2B5EF4-FFF2-40B4-BE49-F238E27FC236}">
                <a16:creationId xmlns:a16="http://schemas.microsoft.com/office/drawing/2014/main" id="{A34BA53B-3CF1-462B-979A-000E74575C14}"/>
              </a:ext>
            </a:extLst>
          </p:cNvPr>
          <p:cNvSpPr>
            <a:spLocks noGrp="1"/>
          </p:cNvSpPr>
          <p:nvPr>
            <p:ph type="pic" sz="quarter" idx="42" hasCustomPrompt="1"/>
          </p:nvPr>
        </p:nvSpPr>
        <p:spPr>
          <a:xfrm>
            <a:off x="6549002" y="3853061"/>
            <a:ext cx="1412049" cy="1147276"/>
          </a:xfrm>
          <a:prstGeom prst="rect">
            <a:avLst/>
          </a:prstGeom>
        </p:spPr>
        <p:txBody>
          <a:bodyPr/>
          <a:lstStyle>
            <a:lvl1pPr marL="0" indent="0" algn="ctr">
              <a:buNone/>
              <a:defRPr/>
            </a:lvl1pPr>
          </a:lstStyle>
          <a:p>
            <a:r>
              <a:rPr lang="en-US"/>
              <a:t>Click to add photo</a:t>
            </a:r>
          </a:p>
        </p:txBody>
      </p:sp>
      <p:sp>
        <p:nvSpPr>
          <p:cNvPr id="52" name="Text Placeholder 17">
            <a:extLst>
              <a:ext uri="{FF2B5EF4-FFF2-40B4-BE49-F238E27FC236}">
                <a16:creationId xmlns:a16="http://schemas.microsoft.com/office/drawing/2014/main" id="{B1AAC15F-0501-4CB6-BA46-F9C01D493E97}"/>
              </a:ext>
            </a:extLst>
          </p:cNvPr>
          <p:cNvSpPr>
            <a:spLocks noGrp="1"/>
          </p:cNvSpPr>
          <p:nvPr>
            <p:ph type="body" sz="quarter" idx="51" hasCustomPrompt="1"/>
          </p:nvPr>
        </p:nvSpPr>
        <p:spPr>
          <a:xfrm>
            <a:off x="6323796" y="500033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a:t>Click to add name</a:t>
            </a:r>
          </a:p>
        </p:txBody>
      </p:sp>
      <p:sp>
        <p:nvSpPr>
          <p:cNvPr id="53" name="Text Placeholder 17">
            <a:extLst>
              <a:ext uri="{FF2B5EF4-FFF2-40B4-BE49-F238E27FC236}">
                <a16:creationId xmlns:a16="http://schemas.microsoft.com/office/drawing/2014/main" id="{2C0B84A3-071D-46B3-B912-276ED1F152E9}"/>
              </a:ext>
            </a:extLst>
          </p:cNvPr>
          <p:cNvSpPr>
            <a:spLocks noGrp="1"/>
          </p:cNvSpPr>
          <p:nvPr>
            <p:ph type="body" sz="quarter" idx="52" hasCustomPrompt="1"/>
          </p:nvPr>
        </p:nvSpPr>
        <p:spPr>
          <a:xfrm>
            <a:off x="6323796" y="547578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a:t>Click to add title</a:t>
            </a:r>
          </a:p>
        </p:txBody>
      </p:sp>
      <p:sp>
        <p:nvSpPr>
          <p:cNvPr id="46" name="Picture Placeholder 9">
            <a:extLst>
              <a:ext uri="{FF2B5EF4-FFF2-40B4-BE49-F238E27FC236}">
                <a16:creationId xmlns:a16="http://schemas.microsoft.com/office/drawing/2014/main" id="{447CE363-8048-45D8-BC95-4E89354EF492}"/>
              </a:ext>
            </a:extLst>
          </p:cNvPr>
          <p:cNvSpPr>
            <a:spLocks noGrp="1"/>
          </p:cNvSpPr>
          <p:nvPr>
            <p:ph type="pic" sz="quarter" idx="48" hasCustomPrompt="1"/>
          </p:nvPr>
        </p:nvSpPr>
        <p:spPr>
          <a:xfrm>
            <a:off x="9174860" y="3853061"/>
            <a:ext cx="1412049" cy="1147276"/>
          </a:xfrm>
          <a:prstGeom prst="rect">
            <a:avLst/>
          </a:prstGeom>
        </p:spPr>
        <p:txBody>
          <a:bodyPr/>
          <a:lstStyle>
            <a:lvl1pPr marL="0" indent="0" algn="ctr">
              <a:buNone/>
              <a:defRPr/>
            </a:lvl1pPr>
          </a:lstStyle>
          <a:p>
            <a:r>
              <a:rPr lang="en-US"/>
              <a:t>Click to add photo</a:t>
            </a:r>
          </a:p>
        </p:txBody>
      </p:sp>
      <p:sp>
        <p:nvSpPr>
          <p:cNvPr id="54" name="Text Placeholder 17">
            <a:extLst>
              <a:ext uri="{FF2B5EF4-FFF2-40B4-BE49-F238E27FC236}">
                <a16:creationId xmlns:a16="http://schemas.microsoft.com/office/drawing/2014/main" id="{EEB77DBC-08C4-4B28-9828-330891407619}"/>
              </a:ext>
            </a:extLst>
          </p:cNvPr>
          <p:cNvSpPr>
            <a:spLocks noGrp="1"/>
          </p:cNvSpPr>
          <p:nvPr>
            <p:ph type="body" sz="quarter" idx="53" hasCustomPrompt="1"/>
          </p:nvPr>
        </p:nvSpPr>
        <p:spPr>
          <a:xfrm>
            <a:off x="8846039" y="499937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a:t>Click to add name</a:t>
            </a:r>
          </a:p>
        </p:txBody>
      </p:sp>
      <p:sp>
        <p:nvSpPr>
          <p:cNvPr id="55" name="Text Placeholder 17">
            <a:extLst>
              <a:ext uri="{FF2B5EF4-FFF2-40B4-BE49-F238E27FC236}">
                <a16:creationId xmlns:a16="http://schemas.microsoft.com/office/drawing/2014/main" id="{C4D2FA18-AB3C-482C-AA57-12C2463265A6}"/>
              </a:ext>
            </a:extLst>
          </p:cNvPr>
          <p:cNvSpPr>
            <a:spLocks noGrp="1"/>
          </p:cNvSpPr>
          <p:nvPr>
            <p:ph type="body" sz="quarter" idx="54" hasCustomPrompt="1"/>
          </p:nvPr>
        </p:nvSpPr>
        <p:spPr>
          <a:xfrm>
            <a:off x="8846039" y="547482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a:t>Click to add title</a:t>
            </a:r>
          </a:p>
        </p:txBody>
      </p:sp>
      <p:sp>
        <p:nvSpPr>
          <p:cNvPr id="7" name="Slide Number Placeholder 6">
            <a:extLst>
              <a:ext uri="{FF2B5EF4-FFF2-40B4-BE49-F238E27FC236}">
                <a16:creationId xmlns:a16="http://schemas.microsoft.com/office/drawing/2014/main" id="{485FF793-7D5A-4D82-9EB0-6D4ED7DE952A}"/>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a:p>
        </p:txBody>
      </p:sp>
      <p:sp>
        <p:nvSpPr>
          <p:cNvPr id="6" name="Footer Placeholder 5">
            <a:extLst>
              <a:ext uri="{FF2B5EF4-FFF2-40B4-BE49-F238E27FC236}">
                <a16:creationId xmlns:a16="http://schemas.microsoft.com/office/drawing/2014/main" id="{489EE964-1EA4-4134-AB68-1D151221340E}"/>
              </a:ext>
            </a:extLst>
          </p:cNvPr>
          <p:cNvSpPr>
            <a:spLocks noGrp="1"/>
          </p:cNvSpPr>
          <p:nvPr>
            <p:ph type="ftr" sz="quarter" idx="11"/>
          </p:nvPr>
        </p:nvSpPr>
        <p:spPr/>
        <p:txBody>
          <a:bodyPr/>
          <a:lstStyle>
            <a:lvl1pPr>
              <a:defRPr>
                <a:solidFill>
                  <a:schemeClr val="bg1"/>
                </a:solidFill>
              </a:defRPr>
            </a:lvl1pPr>
          </a:lstStyle>
          <a:p>
            <a:r>
              <a:rPr lang="en-US"/>
              <a:t>Presentation Title</a:t>
            </a:r>
          </a:p>
        </p:txBody>
      </p:sp>
      <p:sp>
        <p:nvSpPr>
          <p:cNvPr id="5" name="Date Placeholder 4">
            <a:extLst>
              <a:ext uri="{FF2B5EF4-FFF2-40B4-BE49-F238E27FC236}">
                <a16:creationId xmlns:a16="http://schemas.microsoft.com/office/drawing/2014/main" id="{F8DAF8D0-8415-4A9D-B4F5-92650ECA219C}"/>
              </a:ext>
            </a:extLst>
          </p:cNvPr>
          <p:cNvSpPr>
            <a:spLocks noGrp="1"/>
          </p:cNvSpPr>
          <p:nvPr>
            <p:ph type="dt" sz="half" idx="10"/>
          </p:nvPr>
        </p:nvSpPr>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211278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42C545-ABF3-4111-9C70-0C513622F8E9}"/>
              </a:ext>
            </a:extLst>
          </p:cNvPr>
          <p:cNvSpPr>
            <a:spLocks noGrp="1"/>
          </p:cNvSpPr>
          <p:nvPr>
            <p:ph type="dt" sz="half" idx="2"/>
          </p:nvPr>
        </p:nvSpPr>
        <p:spPr>
          <a:xfrm>
            <a:off x="8952390" y="6356350"/>
            <a:ext cx="2743200" cy="365125"/>
          </a:xfrm>
          <a:prstGeom prst="rect">
            <a:avLst/>
          </a:prstGeom>
        </p:spPr>
        <p:txBody>
          <a:bodyPr vert="horz" lIns="91440" tIns="45720" rIns="91440" bIns="45720" rtlCol="0" anchor="ctr"/>
          <a:lstStyle>
            <a:lvl1pPr algn="r">
              <a:defRPr sz="1000" cap="all" spc="200" baseline="0">
                <a:solidFill>
                  <a:schemeClr val="tx1"/>
                </a:solidFill>
                <a:latin typeface="+mj-lt"/>
              </a:defRPr>
            </a:lvl1pPr>
          </a:lstStyle>
          <a:p>
            <a:r>
              <a:rPr lang="en-US"/>
              <a:t>20XX</a:t>
            </a:r>
          </a:p>
        </p:txBody>
      </p:sp>
      <p:sp>
        <p:nvSpPr>
          <p:cNvPr id="5" name="Footer Placeholder 4">
            <a:extLst>
              <a:ext uri="{FF2B5EF4-FFF2-40B4-BE49-F238E27FC236}">
                <a16:creationId xmlns:a16="http://schemas.microsoft.com/office/drawing/2014/main" id="{C2EA851B-24D4-40F7-88DA-C06AE1709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200" baseline="0">
                <a:solidFill>
                  <a:schemeClr val="tx1"/>
                </a:solidFill>
                <a:latin typeface="+mj-lt"/>
              </a:defRPr>
            </a:lvl1pPr>
          </a:lstStyle>
          <a:p>
            <a:r>
              <a:rPr lang="en-US"/>
              <a:t>Presentation Title</a:t>
            </a:r>
          </a:p>
        </p:txBody>
      </p:sp>
      <p:sp>
        <p:nvSpPr>
          <p:cNvPr id="6" name="Slide Number Placeholder 5">
            <a:extLst>
              <a:ext uri="{FF2B5EF4-FFF2-40B4-BE49-F238E27FC236}">
                <a16:creationId xmlns:a16="http://schemas.microsoft.com/office/drawing/2014/main" id="{2B107E50-40B2-4772-B85C-0CC91BEBC202}"/>
              </a:ext>
            </a:extLst>
          </p:cNvPr>
          <p:cNvSpPr>
            <a:spLocks noGrp="1"/>
          </p:cNvSpPr>
          <p:nvPr>
            <p:ph type="sldNum" sz="quarter" idx="4"/>
          </p:nvPr>
        </p:nvSpPr>
        <p:spPr>
          <a:xfrm>
            <a:off x="753862" y="6356350"/>
            <a:ext cx="2743200" cy="365125"/>
          </a:xfrm>
          <a:prstGeom prst="rect">
            <a:avLst/>
          </a:prstGeom>
        </p:spPr>
        <p:txBody>
          <a:bodyPr vert="horz" lIns="91440" tIns="45720" rIns="91440" bIns="45720" rtlCol="0" anchor="ctr"/>
          <a:lstStyle>
            <a:lvl1pPr algn="l">
              <a:defRPr sz="1000" b="0" spc="200" baseline="0">
                <a:solidFill>
                  <a:schemeClr val="tx1"/>
                </a:solidFill>
                <a:latin typeface="+mj-lt"/>
              </a:defRPr>
            </a:lvl1pPr>
          </a:lstStyle>
          <a:p>
            <a:fld id="{7A9E80BB-C0DF-4F1B-8821-E3FD53412EFF}" type="slidenum">
              <a:rPr lang="en-US" smtClean="0"/>
              <a:pPr/>
              <a:t>‹#›</a:t>
            </a:fld>
            <a:endParaRPr lang="en-US"/>
          </a:p>
        </p:txBody>
      </p:sp>
    </p:spTree>
    <p:extLst>
      <p:ext uri="{BB962C8B-B14F-4D97-AF65-F5344CB8AC3E}">
        <p14:creationId xmlns:p14="http://schemas.microsoft.com/office/powerpoint/2010/main" val="110049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github.com/RahulMorajker/final_project&#8203;" TargetMode="External"/><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hyperlink" Target="https://creativecommons.org/licenses/by/3.0/" TargetMode="External"/><Relationship Id="rId4" Type="http://schemas.openxmlformats.org/officeDocument/2006/relationships/hyperlink" Target="https://olivian.ro/imdb-rating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picpedia.org/chalkboard/s/savings.html" TargetMode="External"/><Relationship Id="rId7" Type="http://schemas.openxmlformats.org/officeDocument/2006/relationships/hyperlink" Target="http://completeinnovator.com/2014/07/16/ceo-challenges-part-2-incentives-scalability-and-overcoming-barriers/" TargetMode="External"/><Relationship Id="rId2" Type="http://schemas.openxmlformats.org/officeDocument/2006/relationships/image" Target="../media/image18.jpeg"/><Relationship Id="rId1" Type="http://schemas.openxmlformats.org/officeDocument/2006/relationships/slideLayout" Target="../slideLayouts/slideLayout8.xml"/><Relationship Id="rId6" Type="http://schemas.openxmlformats.org/officeDocument/2006/relationships/image" Target="../media/image20.jpeg"/><Relationship Id="rId5" Type="http://schemas.openxmlformats.org/officeDocument/2006/relationships/hyperlink" Target="https://www.pexels.com/photo/cutout-paper-composition-of-businessman-showing-graph-of-revenue-6289060/" TargetMode="External"/><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3" Type="http://schemas.openxmlformats.org/officeDocument/2006/relationships/hyperlink" Target="https://www.wallpaperflare.com/green-movies-marvel-the-incredible-hulk-movie-hulk-avengers-3840x1024-entertainment-movies-hd-art-wallpaper-cicwz/download/1920x1080" TargetMode="External"/><Relationship Id="rId2" Type="http://schemas.openxmlformats.org/officeDocument/2006/relationships/image" Target="../media/image21.jpeg"/><Relationship Id="rId1" Type="http://schemas.openxmlformats.org/officeDocument/2006/relationships/slideLayout" Target="../slideLayouts/slideLayout14.xml"/><Relationship Id="rId5" Type="http://schemas.openxmlformats.org/officeDocument/2006/relationships/hyperlink" Target="https://courses.lumenlearning.com/suny-macroeconomics/chapter/reading-rationality-in-action/" TargetMode="External"/><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playing trumpet">
            <a:extLst>
              <a:ext uri="{FF2B5EF4-FFF2-40B4-BE49-F238E27FC236}">
                <a16:creationId xmlns:a16="http://schemas.microsoft.com/office/drawing/2014/main" id="{82AD9B64-C3B2-4F92-B013-F9D95DDAC0A7}"/>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07156" y="0"/>
            <a:ext cx="12192000" cy="6858000"/>
          </a:xfrm>
        </p:spPr>
      </p:pic>
      <p:sp>
        <p:nvSpPr>
          <p:cNvPr id="18" name="Title 17">
            <a:extLst>
              <a:ext uri="{FF2B5EF4-FFF2-40B4-BE49-F238E27FC236}">
                <a16:creationId xmlns:a16="http://schemas.microsoft.com/office/drawing/2014/main" id="{40701852-AE6C-4783-8DBD-B0CBAC1662D1}"/>
              </a:ext>
            </a:extLst>
          </p:cNvPr>
          <p:cNvSpPr>
            <a:spLocks noGrp="1"/>
          </p:cNvSpPr>
          <p:nvPr>
            <p:ph type="title"/>
          </p:nvPr>
        </p:nvSpPr>
        <p:spPr>
          <a:xfrm>
            <a:off x="2075700" y="-519520"/>
            <a:ext cx="10604474" cy="1593170"/>
          </a:xfrm>
        </p:spPr>
        <p:txBody>
          <a:bodyPr/>
          <a:lstStyle/>
          <a:p>
            <a:r>
              <a:rPr lang="en-US"/>
              <a:t>Sentiment Analysis on Movie Reviews Using NLP</a:t>
            </a:r>
            <a:br>
              <a:rPr lang="en-US"/>
            </a:br>
            <a:endParaRPr lang="en-US"/>
          </a:p>
        </p:txBody>
      </p:sp>
      <p:sp>
        <p:nvSpPr>
          <p:cNvPr id="22" name="Text Placeholder 21">
            <a:extLst>
              <a:ext uri="{FF2B5EF4-FFF2-40B4-BE49-F238E27FC236}">
                <a16:creationId xmlns:a16="http://schemas.microsoft.com/office/drawing/2014/main" id="{749F6AF1-A89E-415F-93B2-6E9E72D0DD21}"/>
              </a:ext>
            </a:extLst>
          </p:cNvPr>
          <p:cNvSpPr>
            <a:spLocks noGrp="1"/>
          </p:cNvSpPr>
          <p:nvPr>
            <p:ph type="body" sz="quarter" idx="15"/>
          </p:nvPr>
        </p:nvSpPr>
        <p:spPr>
          <a:xfrm>
            <a:off x="111708" y="4069621"/>
            <a:ext cx="4686512" cy="2562159"/>
          </a:xfrm>
        </p:spPr>
        <p:txBody>
          <a:bodyPr lIns="91440" tIns="45720" rIns="91440" bIns="45720" anchor="t"/>
          <a:lstStyle/>
          <a:p>
            <a:r>
              <a:rPr lang="en-IN" sz="2000">
                <a:latin typeface="Times New Roman"/>
                <a:cs typeface="Times New Roman"/>
              </a:rPr>
              <a:t>Submitted by: Group E</a:t>
            </a:r>
          </a:p>
          <a:p>
            <a:r>
              <a:rPr lang="en-IN" sz="1600" b="1">
                <a:ea typeface="+mn-lt"/>
                <a:cs typeface="+mn-lt"/>
              </a:rPr>
              <a:t>Tolulope Abidoye- C0889074</a:t>
            </a:r>
            <a:endParaRPr lang="en-IN" sz="1600" b="1"/>
          </a:p>
          <a:p>
            <a:r>
              <a:rPr lang="en-IN" sz="1600" b="1">
                <a:ea typeface="+mn-lt"/>
                <a:cs typeface="+mn-lt"/>
              </a:rPr>
              <a:t>Shwetha </a:t>
            </a:r>
            <a:r>
              <a:rPr lang="en-IN" sz="1600" b="1" err="1">
                <a:ea typeface="+mn-lt"/>
                <a:cs typeface="+mn-lt"/>
              </a:rPr>
              <a:t>Thaithara</a:t>
            </a:r>
            <a:r>
              <a:rPr lang="en-IN" sz="1600" b="1">
                <a:ea typeface="+mn-lt"/>
                <a:cs typeface="+mn-lt"/>
              </a:rPr>
              <a:t> Ajith - C0900978</a:t>
            </a:r>
            <a:endParaRPr lang="en-IN" sz="1600" b="1"/>
          </a:p>
          <a:p>
            <a:r>
              <a:rPr lang="en-IN" sz="1600" b="1">
                <a:ea typeface="+mn-lt"/>
                <a:cs typeface="+mn-lt"/>
              </a:rPr>
              <a:t>Amal John - C0891512</a:t>
            </a:r>
            <a:endParaRPr lang="en-IN" sz="1600" b="1"/>
          </a:p>
          <a:p>
            <a:r>
              <a:rPr lang="en-IN" sz="1600" b="1">
                <a:ea typeface="+mn-lt"/>
                <a:cs typeface="+mn-lt"/>
              </a:rPr>
              <a:t>Rahul Santosh- C0896330</a:t>
            </a:r>
            <a:endParaRPr lang="en-IN" sz="1600" b="1"/>
          </a:p>
          <a:p>
            <a:r>
              <a:rPr lang="en-IN" sz="1600" b="1">
                <a:ea typeface="+mn-lt"/>
                <a:cs typeface="+mn-lt"/>
              </a:rPr>
              <a:t>Vinesh Suguru - C0896223</a:t>
            </a:r>
            <a:endParaRPr lang="en-IN" sz="1600" b="1"/>
          </a:p>
          <a:p>
            <a:r>
              <a:rPr lang="en-IN" sz="1600" b="1">
                <a:ea typeface="+mn-lt"/>
                <a:cs typeface="+mn-lt"/>
              </a:rPr>
              <a:t>Abhishek Krishnan – C0909952</a:t>
            </a:r>
            <a:endParaRPr lang="en-IN" sz="1600" b="1"/>
          </a:p>
          <a:p>
            <a:endParaRPr lang="en-IN">
              <a:latin typeface="Times New Roman"/>
              <a:cs typeface="Times New Roman"/>
            </a:endParaRPr>
          </a:p>
          <a:p>
            <a:endParaRPr lang="en-US"/>
          </a:p>
        </p:txBody>
      </p:sp>
      <p:pic>
        <p:nvPicPr>
          <p:cNvPr id="36" name="Graphic 35">
            <a:extLst>
              <a:ext uri="{FF2B5EF4-FFF2-40B4-BE49-F238E27FC236}">
                <a16:creationId xmlns:a16="http://schemas.microsoft.com/office/drawing/2014/main" id="{3CD0F96C-C036-4A88-B85A-765408F6F20F}"/>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754932" y="0"/>
            <a:ext cx="6434138" cy="6858000"/>
          </a:xfrm>
          <a:prstGeom prst="rect">
            <a:avLst/>
          </a:prstGeom>
        </p:spPr>
      </p:pic>
      <p:pic>
        <p:nvPicPr>
          <p:cNvPr id="10" name="Graphic 9">
            <a:extLst>
              <a:ext uri="{FF2B5EF4-FFF2-40B4-BE49-F238E27FC236}">
                <a16:creationId xmlns:a16="http://schemas.microsoft.com/office/drawing/2014/main" id="{B224A1F6-21F4-4A67-8DDD-53AC739DF5B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906" y="0"/>
            <a:ext cx="6112668" cy="6858000"/>
          </a:xfrm>
          <a:prstGeom prst="rect">
            <a:avLst/>
          </a:prstGeom>
        </p:spPr>
      </p:pic>
      <p:sp>
        <p:nvSpPr>
          <p:cNvPr id="2" name="Rectangle 1">
            <a:extLst>
              <a:ext uri="{FF2B5EF4-FFF2-40B4-BE49-F238E27FC236}">
                <a16:creationId xmlns:a16="http://schemas.microsoft.com/office/drawing/2014/main" id="{F2529EB6-D37B-1698-2E0F-CFC87B78F61A}"/>
              </a:ext>
            </a:extLst>
          </p:cNvPr>
          <p:cNvSpPr>
            <a:spLocks noChangeArrowheads="1"/>
          </p:cNvSpPr>
          <p:nvPr/>
        </p:nvSpPr>
        <p:spPr bwMode="auto">
          <a:xfrm>
            <a:off x="4049818" y="2192637"/>
            <a:ext cx="7504546"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a:ln>
                  <a:noFill/>
                </a:ln>
                <a:solidFill>
                  <a:schemeClr val="bg1"/>
                </a:solidFill>
                <a:effectLst/>
                <a:latin typeface="Amasis MT Pro Black" panose="02040A04050005020304" pitchFamily="18" charset="0"/>
              </a:rPr>
              <a:t>Analyzing customer feedback to drive business insights</a:t>
            </a:r>
            <a:endParaRPr lang="en-US" altLang="en-US" sz="2800" b="1" i="0" u="none" strike="noStrike" cap="none" normalizeH="0" baseline="0">
              <a:ln>
                <a:noFill/>
              </a:ln>
              <a:solidFill>
                <a:schemeClr val="bg1"/>
              </a:solidFill>
              <a:effectLst/>
              <a:latin typeface="Amasis MT Pro Black" panose="02040A040500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5FEA4A7F-591D-93F5-BE18-BE60AEC5C8ED}"/>
              </a:ext>
            </a:extLst>
          </p:cNvPr>
          <p:cNvSpPr txBox="1"/>
          <p:nvPr/>
        </p:nvSpPr>
        <p:spPr>
          <a:xfrm>
            <a:off x="4180973" y="3428999"/>
            <a:ext cx="61260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ea typeface="+mn-lt"/>
                <a:cs typeface="+mn-lt"/>
                <a:hlinkClick r:id="rId7">
                  <a:extLst>
                    <a:ext uri="{A12FA001-AC4F-418D-AE19-62706E023703}">
                      <ahyp:hlinkClr xmlns:ahyp="http://schemas.microsoft.com/office/drawing/2018/hyperlinkcolor" val="tx"/>
                    </a:ext>
                  </a:extLst>
                </a:hlinkClick>
              </a:rPr>
              <a:t>https://github.com/RahulMorajker/final_project</a:t>
            </a:r>
            <a:endParaRPr lang="en-US">
              <a:solidFill>
                <a:schemeClr val="bg1"/>
              </a:solidFill>
            </a:endParaRPr>
          </a:p>
        </p:txBody>
      </p:sp>
    </p:spTree>
    <p:extLst>
      <p:ext uri="{BB962C8B-B14F-4D97-AF65-F5344CB8AC3E}">
        <p14:creationId xmlns:p14="http://schemas.microsoft.com/office/powerpoint/2010/main" val="1713940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F2386-A336-2CD1-F3F8-EA84A9CB7A63}"/>
              </a:ext>
            </a:extLst>
          </p:cNvPr>
          <p:cNvSpPr>
            <a:spLocks noGrp="1"/>
          </p:cNvSpPr>
          <p:nvPr>
            <p:ph type="title"/>
          </p:nvPr>
        </p:nvSpPr>
        <p:spPr>
          <a:xfrm>
            <a:off x="6559826" y="354995"/>
            <a:ext cx="4384062" cy="598272"/>
          </a:xfrm>
        </p:spPr>
        <p:txBody>
          <a:bodyPr lIns="91440" tIns="45720" rIns="91440" bIns="45720" anchor="t"/>
          <a:lstStyle/>
          <a:p>
            <a:r>
              <a:rPr lang="en-US" b="1">
                <a:solidFill>
                  <a:schemeClr val="tx1"/>
                </a:solidFill>
              </a:rPr>
              <a:t>PROJECT OVERVIEW</a:t>
            </a:r>
          </a:p>
        </p:txBody>
      </p:sp>
      <p:sp>
        <p:nvSpPr>
          <p:cNvPr id="4" name="Text Placeholder 3">
            <a:extLst>
              <a:ext uri="{FF2B5EF4-FFF2-40B4-BE49-F238E27FC236}">
                <a16:creationId xmlns:a16="http://schemas.microsoft.com/office/drawing/2014/main" id="{54A66C39-0C93-E754-EB38-A040AA6CD018}"/>
              </a:ext>
            </a:extLst>
          </p:cNvPr>
          <p:cNvSpPr>
            <a:spLocks noGrp="1"/>
          </p:cNvSpPr>
          <p:nvPr>
            <p:ph type="body" sz="quarter" idx="15"/>
          </p:nvPr>
        </p:nvSpPr>
        <p:spPr>
          <a:xfrm>
            <a:off x="5921394" y="945488"/>
            <a:ext cx="6278763" cy="5780879"/>
          </a:xfrm>
        </p:spPr>
        <p:txBody>
          <a:bodyPr lIns="91440" tIns="45720" rIns="91440" bIns="45720" anchor="t"/>
          <a:lstStyle/>
          <a:p>
            <a:r>
              <a:rPr lang="en-US" sz="1600">
                <a:ea typeface="+mn-lt"/>
                <a:cs typeface="+mn-lt"/>
              </a:rPr>
              <a:t>In today’s digital age, everyone loves expressing their ideas online, especially about movies. </a:t>
            </a:r>
            <a:r>
              <a:rPr lang="en-US" sz="1600">
                <a:latin typeface="Univers Light"/>
                <a:ea typeface="+mn-lt"/>
                <a:cs typeface="Times New Roman"/>
              </a:rPr>
              <a:t>Online reviews have transformed people’s choices of movies to watch. While unfavorable comments could discourage possible viewers, a </a:t>
            </a:r>
            <a:r>
              <a:rPr lang="en-US" sz="1600">
                <a:latin typeface="Univers Light"/>
                <a:cs typeface="Times New Roman"/>
              </a:rPr>
              <a:t>positive review can help a movie be more popular. </a:t>
            </a:r>
          </a:p>
          <a:p>
            <a:r>
              <a:rPr lang="en-US" sz="1600">
                <a:ea typeface="+mn-lt"/>
                <a:cs typeface="+mn-lt"/>
              </a:rPr>
              <a:t>Sentiment analysis helps a computer to identify whether a movie review is positive, negative, or neutral.</a:t>
            </a:r>
          </a:p>
          <a:p>
            <a:r>
              <a:rPr lang="en-CA" sz="1600" b="1" dirty="0">
                <a:latin typeface="Segoe UI"/>
                <a:ea typeface="+mn-lt"/>
                <a:cs typeface="Segoe UI"/>
              </a:rPr>
              <a:t>PROBLEM</a:t>
            </a:r>
            <a:endParaRPr lang="en-US" sz="1600" dirty="0">
              <a:solidFill>
                <a:srgbClr val="000000"/>
              </a:solidFill>
              <a:latin typeface="Segoe UI"/>
              <a:ea typeface="+mn-lt"/>
              <a:cs typeface="Segoe UI"/>
            </a:endParaRPr>
          </a:p>
          <a:p>
            <a:r>
              <a:rPr lang="en-US" sz="1600">
                <a:latin typeface="Univers Light"/>
                <a:ea typeface="+mn-lt"/>
                <a:cs typeface="Segoe UI"/>
              </a:rPr>
              <a:t>Companies often struggle to understand customer sentiment from large volumes of reviews, leading to missed opportunities for improvement and engagement.</a:t>
            </a:r>
          </a:p>
          <a:p>
            <a:r>
              <a:rPr lang="en-CA" sz="1600" b="1">
                <a:latin typeface="Univers Light"/>
                <a:ea typeface="+mn-lt"/>
                <a:cs typeface="Segoe UI"/>
              </a:rPr>
              <a:t>KEY GOAL</a:t>
            </a:r>
            <a:endParaRPr lang="en-US" sz="1600" b="1">
              <a:latin typeface="Univers Light"/>
              <a:ea typeface="+mn-lt"/>
              <a:cs typeface="Segoe UI"/>
            </a:endParaRPr>
          </a:p>
          <a:p>
            <a:r>
              <a:rPr lang="en-US" sz="1600">
                <a:latin typeface="Univers Light"/>
                <a:ea typeface="+mn-lt"/>
                <a:cs typeface="Segoe UI"/>
              </a:rPr>
              <a:t>Use sentiment analysis model to automate review classification, h</a:t>
            </a:r>
            <a:r>
              <a:rPr lang="en-US" sz="1600">
                <a:latin typeface="Segoe UI"/>
                <a:ea typeface="+mn-lt"/>
                <a:cs typeface="Segoe UI"/>
              </a:rPr>
              <a:t>elp businesses gauge customer satisfaction and identify areas for improvement. </a:t>
            </a:r>
            <a:endParaRPr lang="en-US" sz="1600"/>
          </a:p>
          <a:p>
            <a:endParaRPr lang="en-US" sz="1600" b="1">
              <a:ea typeface="+mn-lt"/>
              <a:cs typeface="Segoe UI"/>
            </a:endParaRPr>
          </a:p>
          <a:p>
            <a:endParaRPr lang="en-US" sz="1600">
              <a:ea typeface="+mn-lt"/>
              <a:cs typeface="+mn-lt"/>
            </a:endParaRPr>
          </a:p>
          <a:p>
            <a:endParaRPr lang="en-US" sz="1600">
              <a:ea typeface="+mn-lt"/>
              <a:cs typeface="+mn-lt"/>
            </a:endParaRPr>
          </a:p>
          <a:p>
            <a:endParaRPr lang="en-US" sz="1600" b="1">
              <a:ea typeface="+mn-lt"/>
              <a:cs typeface="+mn-lt"/>
            </a:endParaRPr>
          </a:p>
          <a:p>
            <a:endParaRPr lang="en-US" sz="1600" b="1">
              <a:ea typeface="+mn-lt"/>
              <a:cs typeface="+mn-lt"/>
            </a:endParaRPr>
          </a:p>
          <a:p>
            <a:endParaRPr lang="en-US" sz="1600" b="1">
              <a:ea typeface="+mn-lt"/>
              <a:cs typeface="+mn-lt"/>
            </a:endParaRPr>
          </a:p>
        </p:txBody>
      </p:sp>
      <p:sp>
        <p:nvSpPr>
          <p:cNvPr id="5" name="Slide Number Placeholder 4">
            <a:extLst>
              <a:ext uri="{FF2B5EF4-FFF2-40B4-BE49-F238E27FC236}">
                <a16:creationId xmlns:a16="http://schemas.microsoft.com/office/drawing/2014/main" id="{01DA1814-6C16-6619-A912-407762A7A373}"/>
              </a:ext>
            </a:extLst>
          </p:cNvPr>
          <p:cNvSpPr>
            <a:spLocks noGrp="1"/>
          </p:cNvSpPr>
          <p:nvPr>
            <p:ph type="sldNum" sz="quarter" idx="12"/>
          </p:nvPr>
        </p:nvSpPr>
        <p:spPr/>
        <p:txBody>
          <a:bodyPr/>
          <a:lstStyle/>
          <a:p>
            <a:fld id="{7A9E80BB-C0DF-4F1B-8821-E3FD53412EFF}" type="slidenum">
              <a:rPr lang="en-US" smtClean="0"/>
              <a:pPr/>
              <a:t>2</a:t>
            </a:fld>
            <a:endParaRPr lang="en-US"/>
          </a:p>
        </p:txBody>
      </p:sp>
      <p:pic>
        <p:nvPicPr>
          <p:cNvPr id="13" name="Picture Placeholder 12" descr="Seats with people at the movies">
            <a:extLst>
              <a:ext uri="{FF2B5EF4-FFF2-40B4-BE49-F238E27FC236}">
                <a16:creationId xmlns:a16="http://schemas.microsoft.com/office/drawing/2014/main" id="{7468C1AE-7250-793F-ABAB-200AFF4042E8}"/>
              </a:ext>
            </a:extLst>
          </p:cNvPr>
          <p:cNvPicPr>
            <a:picLocks noGrp="1" noChangeAspect="1"/>
          </p:cNvPicPr>
          <p:nvPr>
            <p:ph type="pic" sz="quarter" idx="13"/>
          </p:nvPr>
        </p:nvPicPr>
        <p:blipFill>
          <a:blip r:embed="rId2"/>
          <a:srcRect l="20356" r="20356"/>
          <a:stretch/>
        </p:blipFill>
        <p:spPr>
          <a:xfrm>
            <a:off x="-1" y="10298"/>
            <a:ext cx="5766487" cy="6857999"/>
          </a:xfrm>
        </p:spPr>
      </p:pic>
    </p:spTree>
    <p:extLst>
      <p:ext uri="{BB962C8B-B14F-4D97-AF65-F5344CB8AC3E}">
        <p14:creationId xmlns:p14="http://schemas.microsoft.com/office/powerpoint/2010/main" val="252989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FFDFC4E2-C9DE-4F2E-A89C-715209C07046}"/>
              </a:ext>
            </a:extLst>
          </p:cNvPr>
          <p:cNvSpPr>
            <a:spLocks noGrp="1"/>
          </p:cNvSpPr>
          <p:nvPr>
            <p:ph type="title"/>
          </p:nvPr>
        </p:nvSpPr>
        <p:spPr>
          <a:xfrm>
            <a:off x="763193" y="546310"/>
            <a:ext cx="7121174" cy="495301"/>
          </a:xfrm>
        </p:spPr>
        <p:txBody>
          <a:bodyPr>
            <a:normAutofit/>
          </a:bodyPr>
          <a:lstStyle/>
          <a:p>
            <a:r>
              <a:rPr lang="en-CA" sz="2700"/>
              <a:t>Main NLP Components</a:t>
            </a:r>
            <a:endParaRPr lang="en-US" sz="2700"/>
          </a:p>
        </p:txBody>
      </p:sp>
      <p:pic>
        <p:nvPicPr>
          <p:cNvPr id="8" name="Picture Placeholder 7" descr="A black and white piano close up">
            <a:extLst>
              <a:ext uri="{FF2B5EF4-FFF2-40B4-BE49-F238E27FC236}">
                <a16:creationId xmlns:a16="http://schemas.microsoft.com/office/drawing/2014/main" id="{E9674C4A-15EC-49F9-9558-66BD79A9AFC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tretch/>
        </p:blipFill>
        <p:spPr>
          <a:xfrm>
            <a:off x="8153398" y="2789555"/>
            <a:ext cx="4038602" cy="1278890"/>
          </a:xfrm>
          <a:noFill/>
        </p:spPr>
      </p:pic>
      <p:sp>
        <p:nvSpPr>
          <p:cNvPr id="140" name="Content Placeholder 139">
            <a:extLst>
              <a:ext uri="{FF2B5EF4-FFF2-40B4-BE49-F238E27FC236}">
                <a16:creationId xmlns:a16="http://schemas.microsoft.com/office/drawing/2014/main" id="{FDC7653D-7C8C-74C6-0882-BC63610C2B4E}"/>
              </a:ext>
            </a:extLst>
          </p:cNvPr>
          <p:cNvSpPr>
            <a:spLocks noGrp="1"/>
          </p:cNvSpPr>
          <p:nvPr>
            <p:ph sz="quarter" idx="15"/>
          </p:nvPr>
        </p:nvSpPr>
        <p:spPr>
          <a:xfrm>
            <a:off x="765347" y="1178366"/>
            <a:ext cx="6450013" cy="5323219"/>
          </a:xfrm>
        </p:spPr>
        <p:txBody>
          <a:bodyPr lIns="91440" tIns="45720" rIns="91440" bIns="45720" anchor="t"/>
          <a:lstStyle/>
          <a:p>
            <a:pPr marL="342900" indent="-342900">
              <a:spcBef>
                <a:spcPts val="600"/>
              </a:spcBef>
              <a:spcAft>
                <a:spcPts val="600"/>
              </a:spcAft>
              <a:buChar char="•"/>
            </a:pPr>
            <a:r>
              <a:rPr lang="en-US">
                <a:latin typeface="Times New Roman"/>
                <a:cs typeface="Times New Roman"/>
              </a:rPr>
              <a:t>Data collection</a:t>
            </a:r>
          </a:p>
          <a:p>
            <a:pPr>
              <a:lnSpc>
                <a:spcPct val="100000"/>
              </a:lnSpc>
              <a:spcBef>
                <a:spcPts val="600"/>
              </a:spcBef>
              <a:spcAft>
                <a:spcPts val="600"/>
              </a:spcAft>
            </a:pPr>
            <a:r>
              <a:rPr lang="en-US"/>
              <a:t>     </a:t>
            </a:r>
            <a:r>
              <a:rPr lang="en-CA" sz="1400">
                <a:latin typeface="Times New Roman"/>
                <a:cs typeface="Times New Roman"/>
              </a:rPr>
              <a:t>IMDB movie reviews dataset 50,000 labelled reviews</a:t>
            </a:r>
          </a:p>
          <a:p>
            <a:pPr marL="285750" indent="-285750">
              <a:lnSpc>
                <a:spcPct val="100000"/>
              </a:lnSpc>
              <a:spcBef>
                <a:spcPts val="600"/>
              </a:spcBef>
              <a:spcAft>
                <a:spcPts val="600"/>
              </a:spcAft>
              <a:buChar char="•"/>
            </a:pPr>
            <a:r>
              <a:rPr lang="en-CA">
                <a:latin typeface="Times New Roman"/>
                <a:cs typeface="Times New Roman"/>
              </a:rPr>
              <a:t>Data processing</a:t>
            </a:r>
          </a:p>
          <a:p>
            <a:pPr>
              <a:lnSpc>
                <a:spcPct val="100000"/>
              </a:lnSpc>
              <a:spcBef>
                <a:spcPts val="600"/>
              </a:spcBef>
              <a:spcAft>
                <a:spcPts val="600"/>
              </a:spcAft>
            </a:pPr>
            <a:r>
              <a:rPr lang="en-CA">
                <a:latin typeface="Times New Roman"/>
                <a:cs typeface="Times New Roman"/>
              </a:rPr>
              <a:t>     </a:t>
            </a:r>
            <a:r>
              <a:rPr lang="en-US" sz="1400">
                <a:latin typeface="Times New Roman"/>
                <a:cs typeface="Calibri"/>
              </a:rPr>
              <a:t>Cleaning: Remove HTML tags and punctuation</a:t>
            </a:r>
          </a:p>
          <a:p>
            <a:pPr>
              <a:lnSpc>
                <a:spcPct val="100000"/>
              </a:lnSpc>
              <a:spcBef>
                <a:spcPts val="600"/>
              </a:spcBef>
              <a:spcAft>
                <a:spcPts val="600"/>
              </a:spcAft>
            </a:pPr>
            <a:r>
              <a:rPr lang="en-CA">
                <a:latin typeface="Times New Roman"/>
                <a:cs typeface="Times New Roman"/>
              </a:rPr>
              <a:t>     </a:t>
            </a:r>
            <a:r>
              <a:rPr lang="en-CA" sz="1400">
                <a:solidFill>
                  <a:srgbClr val="FFFFFF"/>
                </a:solidFill>
                <a:latin typeface="Times New Roman"/>
                <a:cs typeface="Times New Roman"/>
              </a:rPr>
              <a:t>T</a:t>
            </a:r>
            <a:r>
              <a:rPr lang="en-CA" sz="1400">
                <a:solidFill>
                  <a:srgbClr val="FFFFFF"/>
                </a:solidFill>
                <a:latin typeface="Times New Roman"/>
                <a:cs typeface="Calibri"/>
              </a:rPr>
              <a:t>okenization</a:t>
            </a:r>
          </a:p>
          <a:p>
            <a:pPr>
              <a:lnSpc>
                <a:spcPct val="100000"/>
              </a:lnSpc>
              <a:spcBef>
                <a:spcPts val="600"/>
              </a:spcBef>
              <a:spcAft>
                <a:spcPts val="600"/>
              </a:spcAft>
            </a:pPr>
            <a:r>
              <a:rPr lang="en-CA" sz="1400">
                <a:latin typeface="Times New Roman"/>
                <a:cs typeface="Calibri"/>
              </a:rPr>
              <a:t>        </a:t>
            </a:r>
            <a:r>
              <a:rPr lang="en-CA" sz="1400">
                <a:latin typeface="Times New Roman"/>
                <a:cs typeface="Times New Roman"/>
              </a:rPr>
              <a:t>Normalization</a:t>
            </a:r>
          </a:p>
          <a:p>
            <a:pPr>
              <a:lnSpc>
                <a:spcPct val="100000"/>
              </a:lnSpc>
              <a:spcBef>
                <a:spcPts val="600"/>
              </a:spcBef>
              <a:spcAft>
                <a:spcPts val="600"/>
              </a:spcAft>
            </a:pPr>
            <a:r>
              <a:rPr lang="en-CA" sz="1400">
                <a:latin typeface="Times New Roman"/>
                <a:cs typeface="Times New Roman"/>
              </a:rPr>
              <a:t>        </a:t>
            </a:r>
            <a:r>
              <a:rPr lang="en-CA" sz="1400">
                <a:latin typeface="Times New Roman"/>
                <a:cs typeface="Calibri"/>
              </a:rPr>
              <a:t>Lemmatization</a:t>
            </a:r>
          </a:p>
          <a:p>
            <a:pPr>
              <a:lnSpc>
                <a:spcPct val="100000"/>
              </a:lnSpc>
              <a:spcBef>
                <a:spcPts val="600"/>
              </a:spcBef>
              <a:spcAft>
                <a:spcPts val="600"/>
              </a:spcAft>
            </a:pPr>
            <a:r>
              <a:rPr lang="en-CA" sz="1400">
                <a:latin typeface="Times New Roman"/>
                <a:cs typeface="Calibri"/>
              </a:rPr>
              <a:t>        Lower Casing</a:t>
            </a:r>
          </a:p>
          <a:p>
            <a:pPr>
              <a:lnSpc>
                <a:spcPct val="100000"/>
              </a:lnSpc>
              <a:spcBef>
                <a:spcPts val="600"/>
              </a:spcBef>
              <a:spcAft>
                <a:spcPts val="600"/>
              </a:spcAft>
            </a:pPr>
            <a:endParaRPr lang="en-CA" sz="1400">
              <a:latin typeface="Times New Roman"/>
              <a:cs typeface="Calibri"/>
            </a:endParaRPr>
          </a:p>
          <a:p>
            <a:pPr marL="285750" indent="-285750">
              <a:lnSpc>
                <a:spcPct val="100000"/>
              </a:lnSpc>
              <a:spcBef>
                <a:spcPts val="600"/>
              </a:spcBef>
              <a:spcAft>
                <a:spcPts val="600"/>
              </a:spcAft>
              <a:buChar char="•"/>
            </a:pPr>
            <a:r>
              <a:rPr lang="en-CA" sz="1400">
                <a:latin typeface="Times New Roman"/>
                <a:cs typeface="Calibri"/>
              </a:rPr>
              <a:t>  </a:t>
            </a:r>
            <a:r>
              <a:rPr lang="en-CA">
                <a:latin typeface="Times New Roman"/>
                <a:cs typeface="Calibri"/>
              </a:rPr>
              <a:t>Model Training</a:t>
            </a:r>
          </a:p>
          <a:p>
            <a:pPr>
              <a:lnSpc>
                <a:spcPct val="100000"/>
              </a:lnSpc>
              <a:spcBef>
                <a:spcPts val="600"/>
              </a:spcBef>
              <a:spcAft>
                <a:spcPts val="600"/>
              </a:spcAft>
            </a:pPr>
            <a:r>
              <a:rPr lang="en-CA">
                <a:latin typeface="Times New Roman"/>
                <a:cs typeface="Calibri"/>
              </a:rPr>
              <a:t>      </a:t>
            </a:r>
            <a:r>
              <a:rPr lang="en-CA" sz="1400">
                <a:latin typeface="Times New Roman"/>
                <a:cs typeface="Times New Roman"/>
              </a:rPr>
              <a:t>Intent Classification</a:t>
            </a:r>
            <a:endParaRPr lang="en-US" sz="1400">
              <a:latin typeface="Times New Roman"/>
              <a:cs typeface="Times New Roman"/>
            </a:endParaRPr>
          </a:p>
          <a:p>
            <a:pPr>
              <a:lnSpc>
                <a:spcPct val="100000"/>
              </a:lnSpc>
              <a:spcBef>
                <a:spcPts val="600"/>
              </a:spcBef>
              <a:spcAft>
                <a:spcPts val="600"/>
              </a:spcAft>
            </a:pPr>
            <a:r>
              <a:rPr lang="en-CA" sz="1400">
                <a:latin typeface="Times New Roman"/>
                <a:cs typeface="Times New Roman"/>
              </a:rPr>
              <a:t>        Training with TF-IDF</a:t>
            </a:r>
            <a:endParaRPr lang="en-US" sz="1400">
              <a:latin typeface="Times New Roman"/>
              <a:cs typeface="Times New Roman"/>
            </a:endParaRPr>
          </a:p>
          <a:p>
            <a:pPr>
              <a:lnSpc>
                <a:spcPct val="100000"/>
              </a:lnSpc>
              <a:spcBef>
                <a:spcPts val="600"/>
              </a:spcBef>
              <a:spcAft>
                <a:spcPts val="600"/>
              </a:spcAft>
            </a:pPr>
            <a:r>
              <a:rPr lang="en-CA" sz="1400">
                <a:latin typeface="Times New Roman"/>
                <a:cs typeface="Times New Roman"/>
              </a:rPr>
              <a:t>         Logistic Regression</a:t>
            </a:r>
            <a:endParaRPr lang="en-US" sz="1400">
              <a:latin typeface="Times New Roman"/>
              <a:cs typeface="Times New Roman"/>
            </a:endParaRPr>
          </a:p>
          <a:p>
            <a:pPr>
              <a:lnSpc>
                <a:spcPct val="100000"/>
              </a:lnSpc>
              <a:spcBef>
                <a:spcPts val="0"/>
              </a:spcBef>
            </a:pPr>
            <a:r>
              <a:rPr lang="en-CA">
                <a:latin typeface="Times New Roman"/>
                <a:cs typeface="Calibri"/>
              </a:rPr>
              <a:t>      </a:t>
            </a:r>
          </a:p>
        </p:txBody>
      </p:sp>
    </p:spTree>
    <p:extLst>
      <p:ext uri="{BB962C8B-B14F-4D97-AF65-F5344CB8AC3E}">
        <p14:creationId xmlns:p14="http://schemas.microsoft.com/office/powerpoint/2010/main" val="76674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9E67-C0CE-8228-70F6-352127863FF8}"/>
              </a:ext>
            </a:extLst>
          </p:cNvPr>
          <p:cNvSpPr>
            <a:spLocks noGrp="1"/>
          </p:cNvSpPr>
          <p:nvPr>
            <p:ph type="title"/>
          </p:nvPr>
        </p:nvSpPr>
        <p:spPr/>
        <p:txBody>
          <a:bodyPr/>
          <a:lstStyle/>
          <a:p>
            <a:r>
              <a:rPr lang="en-US"/>
              <a:t>Insights </a:t>
            </a:r>
          </a:p>
        </p:txBody>
      </p:sp>
      <p:sp>
        <p:nvSpPr>
          <p:cNvPr id="4" name="Slide Number Placeholder 3">
            <a:extLst>
              <a:ext uri="{FF2B5EF4-FFF2-40B4-BE49-F238E27FC236}">
                <a16:creationId xmlns:a16="http://schemas.microsoft.com/office/drawing/2014/main" id="{62AFBFE4-7F19-7FAD-BE3B-54596EB528F2}"/>
              </a:ext>
            </a:extLst>
          </p:cNvPr>
          <p:cNvSpPr>
            <a:spLocks noGrp="1"/>
          </p:cNvSpPr>
          <p:nvPr>
            <p:ph type="sldNum" sz="quarter" idx="12"/>
          </p:nvPr>
        </p:nvSpPr>
        <p:spPr/>
        <p:txBody>
          <a:bodyPr/>
          <a:lstStyle/>
          <a:p>
            <a:fld id="{7A9E80BB-C0DF-4F1B-8821-E3FD53412EFF}" type="slidenum">
              <a:rPr lang="en-US" smtClean="0"/>
              <a:pPr/>
              <a:t>5</a:t>
            </a:fld>
            <a:endParaRPr lang="en-US"/>
          </a:p>
        </p:txBody>
      </p:sp>
      <p:pic>
        <p:nvPicPr>
          <p:cNvPr id="12" name="Content Placeholder 11">
            <a:extLst>
              <a:ext uri="{FF2B5EF4-FFF2-40B4-BE49-F238E27FC236}">
                <a16:creationId xmlns:a16="http://schemas.microsoft.com/office/drawing/2014/main" id="{7DA80650-2A06-95A3-43AD-AF84ACABA4B6}"/>
              </a:ext>
            </a:extLst>
          </p:cNvPr>
          <p:cNvPicPr>
            <a:picLocks noGrp="1" noChangeAspect="1"/>
          </p:cNvPicPr>
          <p:nvPr>
            <p:ph sz="quarter" idx="15"/>
          </p:nvPr>
        </p:nvPicPr>
        <p:blipFill>
          <a:blip r:embed="rId2"/>
          <a:stretch>
            <a:fillRect/>
          </a:stretch>
        </p:blipFill>
        <p:spPr>
          <a:xfrm>
            <a:off x="227312" y="2021675"/>
            <a:ext cx="6288989" cy="2452013"/>
          </a:xfrm>
          <a:prstGeom prst="rect">
            <a:avLst/>
          </a:prstGeom>
        </p:spPr>
      </p:pic>
      <p:pic>
        <p:nvPicPr>
          <p:cNvPr id="22" name="Picture Placeholder 21" descr="A stack of dvd cases&#10;&#10;Description automatically generated">
            <a:extLst>
              <a:ext uri="{FF2B5EF4-FFF2-40B4-BE49-F238E27FC236}">
                <a16:creationId xmlns:a16="http://schemas.microsoft.com/office/drawing/2014/main" id="{D8826DAD-185B-7199-9B06-59E728ED02CD}"/>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30297" r="30297"/>
          <a:stretch>
            <a:fillRect/>
          </a:stretch>
        </p:blipFill>
        <p:spPr/>
      </p:pic>
      <p:sp>
        <p:nvSpPr>
          <p:cNvPr id="23" name="TextBox 22">
            <a:extLst>
              <a:ext uri="{FF2B5EF4-FFF2-40B4-BE49-F238E27FC236}">
                <a16:creationId xmlns:a16="http://schemas.microsoft.com/office/drawing/2014/main" id="{0AFAEEA5-935F-36AA-4EFD-563F7F0C9656}"/>
              </a:ext>
            </a:extLst>
          </p:cNvPr>
          <p:cNvSpPr txBox="1"/>
          <p:nvPr/>
        </p:nvSpPr>
        <p:spPr>
          <a:xfrm>
            <a:off x="8153398" y="6858000"/>
            <a:ext cx="4038602" cy="230832"/>
          </a:xfrm>
          <a:prstGeom prst="rect">
            <a:avLst/>
          </a:prstGeom>
          <a:noFill/>
        </p:spPr>
        <p:txBody>
          <a:bodyPr wrap="square" rtlCol="0">
            <a:spAutoFit/>
          </a:bodyPr>
          <a:lstStyle/>
          <a:p>
            <a:r>
              <a:rPr lang="en-CA" sz="900">
                <a:hlinkClick r:id="rId4" tooltip="https://olivian.ro/imdb-ratings/"/>
              </a:rPr>
              <a:t>This Photo</a:t>
            </a:r>
            <a:r>
              <a:rPr lang="en-CA" sz="900"/>
              <a:t> by Unknown Author is licensed under </a:t>
            </a:r>
            <a:r>
              <a:rPr lang="en-CA" sz="900">
                <a:hlinkClick r:id="rId5" tooltip="https://creativecommons.org/licenses/by/3.0/"/>
              </a:rPr>
              <a:t>CC BY</a:t>
            </a:r>
            <a:endParaRPr lang="en-CA" sz="900"/>
          </a:p>
        </p:txBody>
      </p:sp>
      <p:pic>
        <p:nvPicPr>
          <p:cNvPr id="25" name="Picture 24">
            <a:extLst>
              <a:ext uri="{FF2B5EF4-FFF2-40B4-BE49-F238E27FC236}">
                <a16:creationId xmlns:a16="http://schemas.microsoft.com/office/drawing/2014/main" id="{FFFED84D-E79E-E8AD-9D4B-F003400B7D45}"/>
              </a:ext>
            </a:extLst>
          </p:cNvPr>
          <p:cNvPicPr>
            <a:picLocks noChangeAspect="1"/>
          </p:cNvPicPr>
          <p:nvPr/>
        </p:nvPicPr>
        <p:blipFill>
          <a:blip r:embed="rId6"/>
          <a:stretch>
            <a:fillRect/>
          </a:stretch>
        </p:blipFill>
        <p:spPr>
          <a:xfrm>
            <a:off x="227312" y="5101242"/>
            <a:ext cx="5996843" cy="1255108"/>
          </a:xfrm>
          <a:prstGeom prst="rect">
            <a:avLst/>
          </a:prstGeom>
        </p:spPr>
      </p:pic>
      <p:sp>
        <p:nvSpPr>
          <p:cNvPr id="26" name="TextBox 25">
            <a:extLst>
              <a:ext uri="{FF2B5EF4-FFF2-40B4-BE49-F238E27FC236}">
                <a16:creationId xmlns:a16="http://schemas.microsoft.com/office/drawing/2014/main" id="{B3C02FDF-B559-AC2A-03C5-A1BE9A99D73A}"/>
              </a:ext>
            </a:extLst>
          </p:cNvPr>
          <p:cNvSpPr txBox="1"/>
          <p:nvPr/>
        </p:nvSpPr>
        <p:spPr>
          <a:xfrm>
            <a:off x="498764" y="1163782"/>
            <a:ext cx="4623954" cy="400110"/>
          </a:xfrm>
          <a:prstGeom prst="rect">
            <a:avLst/>
          </a:prstGeom>
          <a:noFill/>
        </p:spPr>
        <p:txBody>
          <a:bodyPr wrap="square" rtlCol="0">
            <a:spAutoFit/>
          </a:bodyPr>
          <a:lstStyle/>
          <a:p>
            <a:r>
              <a:rPr lang="en-CA" sz="2000" b="1">
                <a:solidFill>
                  <a:schemeClr val="bg1"/>
                </a:solidFill>
                <a:latin typeface="ADLaM Display" panose="02010000000000000000" pitchFamily="2" charset="0"/>
                <a:ea typeface="ADLaM Display" panose="02010000000000000000" pitchFamily="2" charset="0"/>
                <a:cs typeface="ADLaM Display" panose="02010000000000000000" pitchFamily="2" charset="0"/>
              </a:rPr>
              <a:t>Results retrieved from the dataset</a:t>
            </a:r>
          </a:p>
        </p:txBody>
      </p:sp>
    </p:spTree>
    <p:extLst>
      <p:ext uri="{BB962C8B-B14F-4D97-AF65-F5344CB8AC3E}">
        <p14:creationId xmlns:p14="http://schemas.microsoft.com/office/powerpoint/2010/main" val="170868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91A0B0-91E4-4514-9893-7544A171D2F7}"/>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6</a:t>
            </a:fld>
            <a:endParaRPr lang="en-US"/>
          </a:p>
        </p:txBody>
      </p:sp>
      <p:sp>
        <p:nvSpPr>
          <p:cNvPr id="49" name="TextBox 48">
            <a:extLst>
              <a:ext uri="{FF2B5EF4-FFF2-40B4-BE49-F238E27FC236}">
                <a16:creationId xmlns:a16="http://schemas.microsoft.com/office/drawing/2014/main" id="{487C6895-4801-38C0-58D3-01ACF990740F}"/>
              </a:ext>
            </a:extLst>
          </p:cNvPr>
          <p:cNvSpPr txBox="1"/>
          <p:nvPr/>
        </p:nvSpPr>
        <p:spPr>
          <a:xfrm>
            <a:off x="3045599" y="207720"/>
            <a:ext cx="7032465" cy="646331"/>
          </a:xfrm>
          <a:prstGeom prst="rect">
            <a:avLst/>
          </a:prstGeom>
          <a:noFill/>
        </p:spPr>
        <p:txBody>
          <a:bodyPr wrap="square" rtlCol="0">
            <a:spAutoFit/>
          </a:bodyPr>
          <a:lstStyle/>
          <a:p>
            <a:r>
              <a:rPr lang="en-CA" sz="3600" b="1" cap="all" spc="200">
                <a:solidFill>
                  <a:schemeClr val="bg1"/>
                </a:solidFill>
                <a:latin typeface="+mj-lt"/>
                <a:ea typeface="+mj-ea"/>
                <a:cs typeface="+mj-cs"/>
              </a:rPr>
              <a:t>Financial</a:t>
            </a:r>
            <a:r>
              <a:rPr lang="en-CA" sz="2000" b="1"/>
              <a:t> </a:t>
            </a:r>
            <a:r>
              <a:rPr lang="en-CA" sz="3600" b="1" cap="all" spc="200">
                <a:solidFill>
                  <a:schemeClr val="bg1"/>
                </a:solidFill>
                <a:latin typeface="+mj-lt"/>
                <a:ea typeface="+mj-ea"/>
                <a:cs typeface="+mj-cs"/>
              </a:rPr>
              <a:t>Viability</a:t>
            </a:r>
          </a:p>
        </p:txBody>
      </p:sp>
      <p:pic>
        <p:nvPicPr>
          <p:cNvPr id="50" name="Picture 49">
            <a:extLst>
              <a:ext uri="{FF2B5EF4-FFF2-40B4-BE49-F238E27FC236}">
                <a16:creationId xmlns:a16="http://schemas.microsoft.com/office/drawing/2014/main" id="{EAFF3D5C-86DB-7478-7636-1F1395229364}"/>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471276" y="795145"/>
            <a:ext cx="2359356" cy="1551276"/>
          </a:xfrm>
          <a:prstGeom prst="rect">
            <a:avLst/>
          </a:prstGeom>
        </p:spPr>
      </p:pic>
      <p:pic>
        <p:nvPicPr>
          <p:cNvPr id="51" name="Picture 50">
            <a:extLst>
              <a:ext uri="{FF2B5EF4-FFF2-40B4-BE49-F238E27FC236}">
                <a16:creationId xmlns:a16="http://schemas.microsoft.com/office/drawing/2014/main" id="{01AF82C6-E47E-8CCE-F535-44351A510914}"/>
              </a:ext>
            </a:extLst>
          </p:cNvPr>
          <p:cNvPicPr>
            <a:picLocks noChangeAspect="1"/>
          </p:cNvPicPr>
          <p:nvPr/>
        </p:nvPicPr>
        <p:blipFill>
          <a:blip r:embed="rId4">
            <a:extLst>
              <a:ext uri="{837473B0-CC2E-450A-ABE3-18F120FF3D39}">
                <a1611:picAttrSrcUrl xmlns:a1611="http://schemas.microsoft.com/office/drawing/2016/11/main" r:id="rId5"/>
              </a:ext>
            </a:extLst>
          </a:blip>
          <a:srcRect/>
          <a:stretch/>
        </p:blipFill>
        <p:spPr>
          <a:xfrm>
            <a:off x="474585" y="2826981"/>
            <a:ext cx="2359356" cy="1327605"/>
          </a:xfrm>
          <a:prstGeom prst="rect">
            <a:avLst/>
          </a:prstGeom>
        </p:spPr>
      </p:pic>
      <p:sp>
        <p:nvSpPr>
          <p:cNvPr id="57" name="Text Placeholder 56">
            <a:extLst>
              <a:ext uri="{FF2B5EF4-FFF2-40B4-BE49-F238E27FC236}">
                <a16:creationId xmlns:a16="http://schemas.microsoft.com/office/drawing/2014/main" id="{C157F21A-1D34-DBF5-D647-779A42AC3DB7}"/>
              </a:ext>
            </a:extLst>
          </p:cNvPr>
          <p:cNvSpPr>
            <a:spLocks noGrp="1"/>
          </p:cNvSpPr>
          <p:nvPr>
            <p:ph type="body" sz="quarter" idx="24"/>
          </p:nvPr>
        </p:nvSpPr>
        <p:spPr>
          <a:xfrm>
            <a:off x="476208" y="2349558"/>
            <a:ext cx="2357652" cy="475149"/>
          </a:xfrm>
        </p:spPr>
        <p:txBody>
          <a:bodyPr/>
          <a:lstStyle/>
          <a:p>
            <a:r>
              <a:rPr lang="en-CA"/>
              <a:t>Cost Savings</a:t>
            </a:r>
          </a:p>
        </p:txBody>
      </p:sp>
      <p:sp>
        <p:nvSpPr>
          <p:cNvPr id="59" name="Text Placeholder 58">
            <a:extLst>
              <a:ext uri="{FF2B5EF4-FFF2-40B4-BE49-F238E27FC236}">
                <a16:creationId xmlns:a16="http://schemas.microsoft.com/office/drawing/2014/main" id="{DC82B181-841A-7DCA-77DF-026898A62254}"/>
              </a:ext>
            </a:extLst>
          </p:cNvPr>
          <p:cNvSpPr>
            <a:spLocks noGrp="1"/>
          </p:cNvSpPr>
          <p:nvPr>
            <p:ph type="body" sz="quarter" idx="27"/>
          </p:nvPr>
        </p:nvSpPr>
        <p:spPr>
          <a:xfrm>
            <a:off x="474584" y="4295187"/>
            <a:ext cx="2357652" cy="475149"/>
          </a:xfrm>
        </p:spPr>
        <p:txBody>
          <a:bodyPr/>
          <a:lstStyle/>
          <a:p>
            <a:r>
              <a:rPr lang="en-CA"/>
              <a:t>Revenue Generation</a:t>
            </a:r>
          </a:p>
        </p:txBody>
      </p:sp>
      <p:pic>
        <p:nvPicPr>
          <p:cNvPr id="62" name="Picture 61">
            <a:extLst>
              <a:ext uri="{FF2B5EF4-FFF2-40B4-BE49-F238E27FC236}">
                <a16:creationId xmlns:a16="http://schemas.microsoft.com/office/drawing/2014/main" id="{F9F3F8A7-16C6-264D-42B8-BC0B18F188D8}"/>
              </a:ext>
            </a:extLst>
          </p:cNvPr>
          <p:cNvPicPr>
            <a:picLocks noChangeAspect="1"/>
          </p:cNvPicPr>
          <p:nvPr/>
        </p:nvPicPr>
        <p:blipFill>
          <a:blip r:embed="rId6">
            <a:extLst>
              <a:ext uri="{837473B0-CC2E-450A-ABE3-18F120FF3D39}">
                <a1611:picAttrSrcUrl xmlns:a1611="http://schemas.microsoft.com/office/drawing/2016/11/main" r:id="rId7"/>
              </a:ext>
            </a:extLst>
          </a:blip>
          <a:srcRect/>
          <a:stretch/>
        </p:blipFill>
        <p:spPr>
          <a:xfrm>
            <a:off x="457163" y="4855228"/>
            <a:ext cx="2359356" cy="1328376"/>
          </a:xfrm>
          <a:prstGeom prst="rect">
            <a:avLst/>
          </a:prstGeom>
        </p:spPr>
      </p:pic>
      <p:sp>
        <p:nvSpPr>
          <p:cNvPr id="67" name="TextBox 66">
            <a:extLst>
              <a:ext uri="{FF2B5EF4-FFF2-40B4-BE49-F238E27FC236}">
                <a16:creationId xmlns:a16="http://schemas.microsoft.com/office/drawing/2014/main" id="{388C92E5-760A-EC1A-207A-B412D46CE7D6}"/>
              </a:ext>
            </a:extLst>
          </p:cNvPr>
          <p:cNvSpPr txBox="1"/>
          <p:nvPr/>
        </p:nvSpPr>
        <p:spPr>
          <a:xfrm>
            <a:off x="731276" y="6360410"/>
            <a:ext cx="1963994" cy="338554"/>
          </a:xfrm>
          <a:prstGeom prst="rect">
            <a:avLst/>
          </a:prstGeom>
          <a:noFill/>
        </p:spPr>
        <p:txBody>
          <a:bodyPr wrap="square">
            <a:spAutoFit/>
          </a:bodyPr>
          <a:lstStyle/>
          <a:p>
            <a:r>
              <a:rPr lang="en-CA" sz="1600" cap="all" spc="200">
                <a:solidFill>
                  <a:schemeClr val="bg1"/>
                </a:solidFill>
                <a:latin typeface="+mj-lt"/>
              </a:rPr>
              <a:t>Scalability</a:t>
            </a:r>
          </a:p>
        </p:txBody>
      </p:sp>
      <p:sp>
        <p:nvSpPr>
          <p:cNvPr id="2" name="TextBox 1">
            <a:extLst>
              <a:ext uri="{FF2B5EF4-FFF2-40B4-BE49-F238E27FC236}">
                <a16:creationId xmlns:a16="http://schemas.microsoft.com/office/drawing/2014/main" id="{E5E4C0B1-CF00-B12A-0482-ABBE128549B5}"/>
              </a:ext>
            </a:extLst>
          </p:cNvPr>
          <p:cNvSpPr txBox="1"/>
          <p:nvPr/>
        </p:nvSpPr>
        <p:spPr>
          <a:xfrm>
            <a:off x="2833697" y="1106790"/>
            <a:ext cx="796585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Using sentiment analysis saves money by automating feedback reviews, reducing the need for manual work. It also cuts costs by relying on cloud services instead of expensive equipment, making operations more efficient.</a:t>
            </a:r>
            <a:endParaRPr lang="en-US"/>
          </a:p>
        </p:txBody>
      </p:sp>
      <p:sp>
        <p:nvSpPr>
          <p:cNvPr id="3" name="TextBox 2">
            <a:extLst>
              <a:ext uri="{FF2B5EF4-FFF2-40B4-BE49-F238E27FC236}">
                <a16:creationId xmlns:a16="http://schemas.microsoft.com/office/drawing/2014/main" id="{967D5B45-D486-666D-6D20-467EE2FB6AC2}"/>
              </a:ext>
            </a:extLst>
          </p:cNvPr>
          <p:cNvSpPr txBox="1"/>
          <p:nvPr/>
        </p:nvSpPr>
        <p:spPr>
          <a:xfrm>
            <a:off x="2826004" y="2913537"/>
            <a:ext cx="783716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system can earn money through direct sales or licensing and by boosting other products. It can also generate revenue by offering consulting services based on the technology.</a:t>
            </a:r>
            <a:endParaRPr lang="en-US"/>
          </a:p>
        </p:txBody>
      </p:sp>
      <p:sp>
        <p:nvSpPr>
          <p:cNvPr id="6" name="TextBox 5">
            <a:extLst>
              <a:ext uri="{FF2B5EF4-FFF2-40B4-BE49-F238E27FC236}">
                <a16:creationId xmlns:a16="http://schemas.microsoft.com/office/drawing/2014/main" id="{D2EADAD1-500F-DCC9-3672-5E18E8A97BB6}"/>
              </a:ext>
            </a:extLst>
          </p:cNvPr>
          <p:cNvSpPr txBox="1"/>
          <p:nvPr/>
        </p:nvSpPr>
        <p:spPr>
          <a:xfrm>
            <a:off x="2820861" y="5057522"/>
            <a:ext cx="774707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system can handle more data and adapt to changing needs easily. This flexibility helps it enter new markets and stay relevant with updates, ensuring long-term competitiveness.</a:t>
            </a:r>
            <a:endParaRPr lang="en-US"/>
          </a:p>
        </p:txBody>
      </p:sp>
    </p:spTree>
    <p:extLst>
      <p:ext uri="{BB962C8B-B14F-4D97-AF65-F5344CB8AC3E}">
        <p14:creationId xmlns:p14="http://schemas.microsoft.com/office/powerpoint/2010/main" val="1356657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29">
            <a:extLst>
              <a:ext uri="{FF2B5EF4-FFF2-40B4-BE49-F238E27FC236}">
                <a16:creationId xmlns:a16="http://schemas.microsoft.com/office/drawing/2014/main" id="{C0982996-A1AC-4484-BA1F-92D9D8100EC2}"/>
              </a:ext>
            </a:extLst>
          </p:cNvPr>
          <p:cNvSpPr>
            <a:spLocks noGrp="1"/>
          </p:cNvSpPr>
          <p:nvPr>
            <p:ph type="title"/>
          </p:nvPr>
        </p:nvSpPr>
        <p:spPr>
          <a:xfrm>
            <a:off x="103744" y="475293"/>
            <a:ext cx="5138118" cy="698679"/>
          </a:xfrm>
        </p:spPr>
        <p:txBody>
          <a:bodyPr vert="horz" lIns="91440" tIns="45720" rIns="91440" bIns="45720" rtlCol="0" anchor="b">
            <a:normAutofit/>
          </a:bodyPr>
          <a:lstStyle/>
          <a:p>
            <a:pPr algn="ctr"/>
            <a:r>
              <a:rPr lang="en-US" sz="4400" kern="1200">
                <a:solidFill>
                  <a:schemeClr val="tx1"/>
                </a:solidFill>
                <a:latin typeface="Book Antiqua"/>
              </a:rPr>
              <a:t>Future Work</a:t>
            </a:r>
            <a:endParaRPr lang="en-US" sz="4400">
              <a:solidFill>
                <a:schemeClr val="tx1"/>
              </a:solidFill>
              <a:latin typeface="Book Antiqua"/>
              <a:cs typeface="Arial"/>
            </a:endParaRPr>
          </a:p>
        </p:txBody>
      </p:sp>
      <p:sp>
        <p:nvSpPr>
          <p:cNvPr id="2" name="Text Placeholder 1">
            <a:extLst>
              <a:ext uri="{FF2B5EF4-FFF2-40B4-BE49-F238E27FC236}">
                <a16:creationId xmlns:a16="http://schemas.microsoft.com/office/drawing/2014/main" id="{21F97906-BBCE-88AC-F8D6-75A479C10EEA}"/>
              </a:ext>
            </a:extLst>
          </p:cNvPr>
          <p:cNvSpPr>
            <a:spLocks noGrp="1" noChangeArrowheads="1"/>
          </p:cNvSpPr>
          <p:nvPr>
            <p:ph type="body" sz="quarter" idx="16"/>
          </p:nvPr>
        </p:nvSpPr>
        <p:spPr bwMode="auto">
          <a:xfrm>
            <a:off x="838201" y="2482589"/>
            <a:ext cx="3816096" cy="36943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a:ln>
                <a:noFill/>
              </a:ln>
              <a:solidFill>
                <a:schemeClr val="tx1"/>
              </a:solidFill>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sz="2000" b="0" i="0" u="none" strike="noStrike" cap="none" normalizeH="0" baseline="0">
              <a:ln>
                <a:noFill/>
              </a:ln>
              <a:solidFill>
                <a:schemeClr val="tx1"/>
              </a:solidFill>
              <a:effectLst/>
            </a:endParaRPr>
          </a:p>
        </p:txBody>
      </p:sp>
      <p:pic>
        <p:nvPicPr>
          <p:cNvPr id="12" name="Picture Placeholder 11">
            <a:extLst>
              <a:ext uri="{FF2B5EF4-FFF2-40B4-BE49-F238E27FC236}">
                <a16:creationId xmlns:a16="http://schemas.microsoft.com/office/drawing/2014/main" id="{BE123916-6ABD-4B33-A665-DEFF8AB60608}"/>
              </a:ext>
            </a:extLst>
          </p:cNvPr>
          <p:cNvPicPr>
            <a:picLocks noGrp="1" noChangeAspect="1"/>
          </p:cNvPicPr>
          <p:nvPr>
            <p:ph type="pic" sz="quarter" idx="14"/>
          </p:nvPr>
        </p:nvPicPr>
        <p:blipFill>
          <a:blip r:embed="rId2">
            <a:extLst>
              <a:ext uri="{837473B0-CC2E-450A-ABE3-18F120FF3D39}">
                <a1611:picAttrSrcUrl xmlns:a1611="http://schemas.microsoft.com/office/drawing/2016/11/main" r:id="rId3"/>
              </a:ext>
            </a:extLst>
          </a:blip>
          <a:srcRect l="11551" r="15461"/>
          <a:stretch/>
        </p:blipFill>
        <p:spPr>
          <a:xfrm>
            <a:off x="4904316" y="-4"/>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p:spPr>
      </p:pic>
      <p:pic>
        <p:nvPicPr>
          <p:cNvPr id="88" name="Graphic 87">
            <a:extLst>
              <a:ext uri="{FF2B5EF4-FFF2-40B4-BE49-F238E27FC236}">
                <a16:creationId xmlns:a16="http://schemas.microsoft.com/office/drawing/2014/main" id="{D06E87D9-4622-47F1-9F9E-D57861E8F4F7}"/>
              </a:ext>
              <a:ext uri="{C183D7F6-B498-43B3-948B-1728B52AA6E4}">
                <adec:decorative xmlns:adec="http://schemas.microsoft.com/office/drawing/2017/decorative" val="1"/>
              </a:ext>
            </a:extLst>
          </p:cNvPr>
          <p:cNvPicPr>
            <a:picLocks noChangeAspect="1"/>
          </p:cNvPicPr>
          <p:nvPr/>
        </p:nvPicPr>
        <p:blipFill>
          <a:blip r:embed="rId4">
            <a:extLst>
              <a:ext uri="{837473B0-CC2E-450A-ABE3-18F120FF3D39}">
                <a1611:picAttrSrcUrl xmlns:a1611="http://schemas.microsoft.com/office/drawing/2016/11/main" r:id="rId5"/>
              </a:ext>
            </a:extLst>
          </a:blip>
          <a:srcRect t="19436" b="19083"/>
          <a:stretch/>
        </p:blipFill>
        <p:spPr>
          <a:xfrm>
            <a:off x="4726728" y="3802961"/>
            <a:ext cx="7472381" cy="3055043"/>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pic>
      <p:sp>
        <p:nvSpPr>
          <p:cNvPr id="90" name="Footer Placeholder 89">
            <a:extLst>
              <a:ext uri="{FF2B5EF4-FFF2-40B4-BE49-F238E27FC236}">
                <a16:creationId xmlns:a16="http://schemas.microsoft.com/office/drawing/2014/main" id="{97A8CAD8-86CB-41BE-94C8-0A11213F6E60}"/>
              </a:ext>
            </a:extLst>
          </p:cNvPr>
          <p:cNvSpPr>
            <a:spLocks noGrp="1"/>
          </p:cNvSpPr>
          <p:nvPr>
            <p:ph type="ftr" sz="quarter" idx="11"/>
          </p:nvPr>
        </p:nvSpPr>
        <p:spPr>
          <a:xfrm rot="10800000">
            <a:off x="6516985" y="6356350"/>
            <a:ext cx="4114800" cy="365125"/>
          </a:xfrm>
        </p:spPr>
        <p:txBody>
          <a:bodyPr vert="horz" lIns="91440" tIns="45720" rIns="91440" bIns="45720" rtlCol="0" anchor="ctr">
            <a:normAutofit/>
          </a:bodyPr>
          <a:lstStyle/>
          <a:p>
            <a:pPr>
              <a:spcAft>
                <a:spcPts val="600"/>
              </a:spcAft>
            </a:pPr>
            <a:endParaRPr lang="en-US" sz="1200" kern="1200">
              <a:solidFill>
                <a:srgbClr val="FFFFFF"/>
              </a:solidFill>
              <a:latin typeface="+mn-lt"/>
            </a:endParaRPr>
          </a:p>
        </p:txBody>
      </p:sp>
      <p:sp>
        <p:nvSpPr>
          <p:cNvPr id="4" name="Slide Number Placeholder 3">
            <a:extLst>
              <a:ext uri="{FF2B5EF4-FFF2-40B4-BE49-F238E27FC236}">
                <a16:creationId xmlns:a16="http://schemas.microsoft.com/office/drawing/2014/main" id="{472F91BA-BDFB-418F-9EC0-4A13DF4DB16B}"/>
              </a:ext>
            </a:extLst>
          </p:cNvPr>
          <p:cNvSpPr>
            <a:spLocks noGrp="1"/>
          </p:cNvSpPr>
          <p:nvPr>
            <p:ph type="sldNum" sz="quarter" idx="12"/>
          </p:nvPr>
        </p:nvSpPr>
        <p:spPr>
          <a:xfrm>
            <a:off x="10515600" y="6356350"/>
            <a:ext cx="838200" cy="365125"/>
          </a:xfrm>
        </p:spPr>
        <p:txBody>
          <a:bodyPr vert="horz" lIns="91440" tIns="45720" rIns="91440" bIns="45720" rtlCol="0" anchor="ctr">
            <a:normAutofit/>
          </a:bodyPr>
          <a:lstStyle/>
          <a:p>
            <a:pPr algn="r">
              <a:spcAft>
                <a:spcPts val="600"/>
              </a:spcAft>
            </a:pPr>
            <a:endParaRPr lang="en-US" sz="1200">
              <a:solidFill>
                <a:srgbClr val="FFFFFF"/>
              </a:solidFill>
              <a:latin typeface="+mn-lt"/>
            </a:endParaRPr>
          </a:p>
        </p:txBody>
      </p:sp>
      <p:sp>
        <p:nvSpPr>
          <p:cNvPr id="5" name="TextBox 4">
            <a:extLst>
              <a:ext uri="{FF2B5EF4-FFF2-40B4-BE49-F238E27FC236}">
                <a16:creationId xmlns:a16="http://schemas.microsoft.com/office/drawing/2014/main" id="{297DB780-8AEB-8409-1551-75503592B848}"/>
              </a:ext>
            </a:extLst>
          </p:cNvPr>
          <p:cNvSpPr txBox="1"/>
          <p:nvPr/>
        </p:nvSpPr>
        <p:spPr>
          <a:xfrm>
            <a:off x="229035" y="1451278"/>
            <a:ext cx="467117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b="1" dirty="0">
              <a:latin typeface="Book Antiqua"/>
            </a:endParaRPr>
          </a:p>
          <a:p>
            <a:pPr>
              <a:buFont typeface="Arial"/>
              <a:buChar char="•"/>
            </a:pPr>
            <a:r>
              <a:rPr lang="en-US" sz="1100" b="1" dirty="0">
                <a:latin typeface="Book Antiqua"/>
                <a:ea typeface="+mn-lt"/>
                <a:cs typeface="+mn-lt"/>
              </a:rPr>
              <a:t>Multilingual Support:</a:t>
            </a:r>
            <a:r>
              <a:rPr lang="en-US" sz="1100" dirty="0">
                <a:latin typeface="Book Antiqua"/>
                <a:ea typeface="+mn-lt"/>
                <a:cs typeface="+mn-lt"/>
              </a:rPr>
              <a:t> To improve the model's worldwide applicability, extend it to assess reviews in several languages using methods like translation or multilingual embeddings. </a:t>
            </a:r>
            <a:endParaRPr lang="en-US" sz="1100" b="1" dirty="0">
              <a:latin typeface="Book Antiqua"/>
              <a:ea typeface="+mn-lt"/>
              <a:cs typeface="+mn-lt"/>
            </a:endParaRPr>
          </a:p>
          <a:p>
            <a:pPr>
              <a:buFont typeface="Arial"/>
              <a:buChar char="•"/>
            </a:pPr>
            <a:endParaRPr lang="en-US" sz="1100" b="1" dirty="0">
              <a:latin typeface="Book Antiqua"/>
              <a:ea typeface="+mn-lt"/>
              <a:cs typeface="+mn-lt"/>
            </a:endParaRPr>
          </a:p>
          <a:p>
            <a:pPr>
              <a:buFont typeface="Arial"/>
              <a:buChar char="•"/>
            </a:pPr>
            <a:r>
              <a:rPr lang="en-US" sz="1100" b="1" dirty="0">
                <a:latin typeface="Book Antiqua"/>
                <a:ea typeface="+mn-lt"/>
                <a:cs typeface="+mn-lt"/>
              </a:rPr>
              <a:t>Real-Time Analysis:</a:t>
            </a:r>
            <a:r>
              <a:rPr lang="en-US" sz="1100" dirty="0">
                <a:latin typeface="Book Antiqua"/>
                <a:ea typeface="+mn-lt"/>
                <a:cs typeface="+mn-lt"/>
              </a:rPr>
              <a:t> Create tools for sentiment analysis in real-time to keep an eye on and react to fresh reviews as they surface, which is helpful for social media and live feedback. </a:t>
            </a:r>
            <a:endParaRPr lang="en-US" dirty="0">
              <a:latin typeface="Book Antiqua"/>
            </a:endParaRPr>
          </a:p>
          <a:p>
            <a:pPr>
              <a:buFont typeface="Arial"/>
              <a:buChar char="•"/>
            </a:pPr>
            <a:endParaRPr lang="en-US" dirty="0">
              <a:latin typeface="Book Antiqua"/>
            </a:endParaRPr>
          </a:p>
          <a:p>
            <a:pPr>
              <a:buFont typeface="Arial"/>
              <a:buChar char="•"/>
            </a:pPr>
            <a:r>
              <a:rPr lang="en-US" sz="1100" b="1" dirty="0">
                <a:latin typeface="Book Antiqua"/>
                <a:ea typeface="+mn-lt"/>
                <a:cs typeface="+mn-lt"/>
              </a:rPr>
              <a:t>Investigate More Complex Models: </a:t>
            </a:r>
            <a:r>
              <a:rPr lang="en-US" sz="1100" dirty="0">
                <a:latin typeface="Book Antiqua"/>
                <a:ea typeface="+mn-lt"/>
                <a:cs typeface="+mn-lt"/>
              </a:rPr>
              <a:t>By investigating more complex machine learning and deep learning models, sentiment analysis can be made even more accurate and comprehensive. More accurately than logistic regression, models like Long Short-Term Memory (LSTM), and Transformer-based architectures (e.g., BERT, GPT) can capture contextual information and complicated linguistic patterns. These models offer more reliable predictions and are capable of handling complex sentiment expressions.</a:t>
            </a:r>
            <a:endParaRPr lang="en-US" dirty="0">
              <a:latin typeface="Book Antiqua"/>
            </a:endParaRPr>
          </a:p>
          <a:p>
            <a:endParaRPr lang="en-US" sz="1100" dirty="0"/>
          </a:p>
          <a:p>
            <a:endParaRPr lang="en-US" sz="1100"/>
          </a:p>
        </p:txBody>
      </p:sp>
    </p:spTree>
    <p:extLst>
      <p:ext uri="{BB962C8B-B14F-4D97-AF65-F5344CB8AC3E}">
        <p14:creationId xmlns:p14="http://schemas.microsoft.com/office/powerpoint/2010/main" val="248177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10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29">
            <a:extLst>
              <a:ext uri="{FF2B5EF4-FFF2-40B4-BE49-F238E27FC236}">
                <a16:creationId xmlns:a16="http://schemas.microsoft.com/office/drawing/2014/main" id="{C0982996-A1AC-4484-BA1F-92D9D8100EC2}"/>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100" kern="1200">
                <a:solidFill>
                  <a:srgbClr val="FFFFFF"/>
                </a:solidFill>
                <a:latin typeface="+mj-lt"/>
                <a:ea typeface="+mj-ea"/>
                <a:cs typeface="+mj-cs"/>
              </a:rPr>
              <a:t>Conclusion</a:t>
            </a:r>
          </a:p>
        </p:txBody>
      </p:sp>
      <p:sp>
        <p:nvSpPr>
          <p:cNvPr id="104" name="Arc 10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 Placeholder 1">
            <a:extLst>
              <a:ext uri="{FF2B5EF4-FFF2-40B4-BE49-F238E27FC236}">
                <a16:creationId xmlns:a16="http://schemas.microsoft.com/office/drawing/2014/main" id="{21F97906-BBCE-88AC-F8D6-75A479C10EEA}"/>
              </a:ext>
            </a:extLst>
          </p:cNvPr>
          <p:cNvSpPr>
            <a:spLocks noGrp="1" noChangeArrowheads="1"/>
          </p:cNvSpPr>
          <p:nvPr>
            <p:ph type="body" sz="quarter" idx="16"/>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a:ln>
                <a:noFill/>
              </a:ln>
              <a:solidFill>
                <a:schemeClr val="tx1"/>
              </a:solidFill>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b="0" i="0" u="none" strike="noStrike" cap="none" normalizeH="0" baseline="0">
              <a:ln>
                <a:noFill/>
              </a:ln>
              <a:solidFill>
                <a:schemeClr val="tx1"/>
              </a:solidFill>
              <a:effectLst/>
            </a:endParaRPr>
          </a:p>
        </p:txBody>
      </p:sp>
      <p:sp>
        <p:nvSpPr>
          <p:cNvPr id="4" name="Slide Number Placeholder 3">
            <a:extLst>
              <a:ext uri="{FF2B5EF4-FFF2-40B4-BE49-F238E27FC236}">
                <a16:creationId xmlns:a16="http://schemas.microsoft.com/office/drawing/2014/main" id="{472F91BA-BDFB-418F-9EC0-4A13DF4DB16B}"/>
              </a:ext>
            </a:extLst>
          </p:cNvPr>
          <p:cNvSpPr>
            <a:spLocks noGrp="1"/>
          </p:cNvSpPr>
          <p:nvPr>
            <p:ph type="sldNum" sz="quarter" idx="12"/>
          </p:nvPr>
        </p:nvSpPr>
        <p:spPr>
          <a:xfrm>
            <a:off x="9541564" y="6356350"/>
            <a:ext cx="1812235" cy="365125"/>
          </a:xfrm>
        </p:spPr>
        <p:txBody>
          <a:bodyPr vert="horz" lIns="91440" tIns="45720" rIns="91440" bIns="45720" rtlCol="0" anchor="ctr">
            <a:normAutofit/>
          </a:bodyPr>
          <a:lstStyle/>
          <a:p>
            <a:pPr algn="r">
              <a:spcAft>
                <a:spcPts val="600"/>
              </a:spcAft>
            </a:pPr>
            <a:fld id="{7A9E80BB-C0DF-4F1B-8821-E3FD53412EFF}" type="slidenum">
              <a:rPr lang="en-US" sz="1200">
                <a:solidFill>
                  <a:schemeClr val="tx1">
                    <a:tint val="75000"/>
                  </a:schemeClr>
                </a:solidFill>
                <a:latin typeface="+mn-lt"/>
              </a:rPr>
              <a:pPr algn="r">
                <a:spcAft>
                  <a:spcPts val="600"/>
                </a:spcAft>
              </a:pPr>
              <a:t>8</a:t>
            </a:fld>
            <a:endParaRPr lang="en-US" sz="1200">
              <a:solidFill>
                <a:schemeClr val="tx1">
                  <a:tint val="75000"/>
                </a:schemeClr>
              </a:solidFill>
              <a:latin typeface="+mn-lt"/>
            </a:endParaRPr>
          </a:p>
        </p:txBody>
      </p:sp>
      <p:sp>
        <p:nvSpPr>
          <p:cNvPr id="13" name="TextBox 12">
            <a:extLst>
              <a:ext uri="{FF2B5EF4-FFF2-40B4-BE49-F238E27FC236}">
                <a16:creationId xmlns:a16="http://schemas.microsoft.com/office/drawing/2014/main" id="{E0CE7CD9-9C47-965E-4EEA-EE789E242DC7}"/>
              </a:ext>
            </a:extLst>
          </p:cNvPr>
          <p:cNvSpPr txBox="1"/>
          <p:nvPr/>
        </p:nvSpPr>
        <p:spPr>
          <a:xfrm>
            <a:off x="4281235" y="2596815"/>
            <a:ext cx="745958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ook Antiqua"/>
                <a:ea typeface="+mn-lt"/>
                <a:cs typeface="+mn-lt"/>
              </a:rPr>
              <a:t>The sentiment analysis model demonstrates the ability to classify movie reviews with high accuracy, providing a valuable tool for automating the understanding of customer sentiment. This project lays the foundation for further enhancements, such as exploring more advanced machine learning models, incorporating real-time analysis, and applying the model to other domains.</a:t>
            </a:r>
            <a:endParaRPr lang="en-US">
              <a:latin typeface="Book Antiqua"/>
            </a:endParaRPr>
          </a:p>
        </p:txBody>
      </p:sp>
    </p:spTree>
    <p:extLst>
      <p:ext uri="{BB962C8B-B14F-4D97-AF65-F5344CB8AC3E}">
        <p14:creationId xmlns:p14="http://schemas.microsoft.com/office/powerpoint/2010/main" val="173348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close-up of a set of xylophone">
            <a:extLst>
              <a:ext uri="{FF2B5EF4-FFF2-40B4-BE49-F238E27FC236}">
                <a16:creationId xmlns:a16="http://schemas.microsoft.com/office/drawing/2014/main" id="{8F9D2BDD-1685-481F-B253-8421541A560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7813" b="7813"/>
          <a:stretch/>
        </p:blipFill>
        <p:spPr>
          <a:xfrm>
            <a:off x="-1" y="0"/>
            <a:ext cx="12192000" cy="6858000"/>
          </a:xfrm>
        </p:spPr>
      </p:pic>
      <p:sp>
        <p:nvSpPr>
          <p:cNvPr id="32" name="Title 31">
            <a:extLst>
              <a:ext uri="{FF2B5EF4-FFF2-40B4-BE49-F238E27FC236}">
                <a16:creationId xmlns:a16="http://schemas.microsoft.com/office/drawing/2014/main" id="{8D996758-284E-4C63-9A4B-2C107FDFE3E1}"/>
              </a:ext>
            </a:extLst>
          </p:cNvPr>
          <p:cNvSpPr>
            <a:spLocks noGrp="1"/>
          </p:cNvSpPr>
          <p:nvPr>
            <p:ph type="title"/>
          </p:nvPr>
        </p:nvSpPr>
        <p:spPr>
          <a:xfrm>
            <a:off x="0" y="1"/>
            <a:ext cx="5575851" cy="1435510"/>
          </a:xfrm>
        </p:spPr>
        <p:txBody>
          <a:bodyPr/>
          <a:lstStyle/>
          <a:p>
            <a:r>
              <a:rPr lang="en-CA"/>
              <a:t>References</a:t>
            </a:r>
            <a:endParaRPr lang="en-US"/>
          </a:p>
        </p:txBody>
      </p:sp>
      <p:sp>
        <p:nvSpPr>
          <p:cNvPr id="5" name="Text Placeholder 4">
            <a:extLst>
              <a:ext uri="{FF2B5EF4-FFF2-40B4-BE49-F238E27FC236}">
                <a16:creationId xmlns:a16="http://schemas.microsoft.com/office/drawing/2014/main" id="{68A48775-F123-8B04-B43D-FFD548933433}"/>
              </a:ext>
            </a:extLst>
          </p:cNvPr>
          <p:cNvSpPr>
            <a:spLocks noGrp="1"/>
          </p:cNvSpPr>
          <p:nvPr>
            <p:ph type="body" sz="quarter" idx="16"/>
          </p:nvPr>
        </p:nvSpPr>
        <p:spPr>
          <a:xfrm>
            <a:off x="182191" y="1307384"/>
            <a:ext cx="11726934" cy="5056047"/>
          </a:xfrm>
        </p:spPr>
        <p:txBody>
          <a:bodyPr lIns="822960" tIns="45720" rIns="91440" bIns="45720" anchor="ctr"/>
          <a:lstStyle/>
          <a:p>
            <a:pPr marL="285750" indent="-285750">
              <a:buFont typeface="Wingdings" panose="020B0604020202020204" pitchFamily="34" charset="0"/>
              <a:buChar char="Ø"/>
            </a:pPr>
            <a:r>
              <a:rPr lang="en-CA" sz="1400"/>
              <a:t>IMDb. (n.d.). IMDb Datasets. Retrieved from [https://www.imdb.com/interfaces/](https://www.imdb.com/interfaces/)</a:t>
            </a:r>
            <a:endParaRPr lang="en-US"/>
          </a:p>
          <a:p>
            <a:pPr marL="285750" indent="-285750">
              <a:buFont typeface="Wingdings" panose="020B0604020202020204" pitchFamily="34" charset="0"/>
              <a:buChar char="Ø"/>
            </a:pPr>
            <a:r>
              <a:rPr lang="en-CA" sz="1400"/>
              <a:t>Maas, A. L., Daly, R. E., Pham, P. T., Huang, D., Ng, A. Y., &amp; Potts, C. (2011).** Learning word vectors for sentiment analysis. *Proceedings of the 49th Annual Meeting of the Association for Computational Linguistics: Human Language Technologies*, 142-150. Retrieved from [https://www.aclweb.org/anthology/P11-1015](https://www.aclweb.org/anthology/P11-1015)</a:t>
            </a:r>
          </a:p>
          <a:p>
            <a:pPr marL="285750" indent="-285750">
              <a:buFont typeface="Wingdings" panose="020B0604020202020204" pitchFamily="34" charset="0"/>
              <a:buChar char="Ø"/>
            </a:pPr>
            <a:r>
              <a:rPr lang="en-CA" sz="1400"/>
              <a:t>Pang, B., &amp; Lee, L. (2008). Opinion mining and sentiment analysis. *Foundations and Trends in Information Retrieval, 2*(1–2), 1-135. doi:10.1561/1500000001</a:t>
            </a:r>
          </a:p>
          <a:p>
            <a:pPr marL="285750" indent="-285750">
              <a:buFont typeface="Wingdings" panose="020B0604020202020204" pitchFamily="34" charset="0"/>
              <a:buChar char="Ø"/>
            </a:pPr>
            <a:r>
              <a:rPr lang="en-CA" sz="1400"/>
              <a:t>Scikit-learn. (n.d.). </a:t>
            </a:r>
            <a:r>
              <a:rPr lang="en-CA" sz="1400" err="1"/>
              <a:t>TfidfVectorizer</a:t>
            </a:r>
            <a:r>
              <a:rPr lang="en-CA" sz="1400"/>
              <a:t>. Retrieved from [https://scikit-learn.org/stable/modules/generated/sklearn.feature_extraction.text.TfidfVectorizer.html](https://scikit-learn.org/stable/modules/generated/sklearn.feature_extraction.text.TfidfVectorizer.html)</a:t>
            </a:r>
          </a:p>
          <a:p>
            <a:pPr marL="285750" indent="-285750">
              <a:buFont typeface="Wingdings" panose="020B0604020202020204" pitchFamily="34" charset="0"/>
              <a:buChar char="Ø"/>
            </a:pPr>
            <a:r>
              <a:rPr lang="en-CA" sz="1400"/>
              <a:t>NLTK Project. (n.d.). NLTK Documentation. Retrieved from [https://www.nltk.org/](https://www.nltk.org/)</a:t>
            </a:r>
          </a:p>
        </p:txBody>
      </p:sp>
    </p:spTree>
    <p:extLst>
      <p:ext uri="{BB962C8B-B14F-4D97-AF65-F5344CB8AC3E}">
        <p14:creationId xmlns:p14="http://schemas.microsoft.com/office/powerpoint/2010/main" val="465445376"/>
      </p:ext>
    </p:extLst>
  </p:cSld>
  <p:clrMapOvr>
    <a:masterClrMapping/>
  </p:clrMapOvr>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Custom 27">
      <a:majorFont>
        <a:latin typeface="Franklin Gothic Demi Cond"/>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 Presentation_TM16411254_Win32_JC_SL_v3" id="{3D5AF160-3863-440E-BF2F-489603D2F036}" vid="{AB99D891-B5DD-47C4-B91F-1EC88EEE2E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BD06A5-1F6D-4B0B-9373-F77D4E223AF1}">
  <ds:schemaRefs>
    <ds:schemaRef ds:uri="http://schemas.microsoft.com/sharepoint/v3/contenttype/forms"/>
  </ds:schemaRefs>
</ds:datastoreItem>
</file>

<file path=customXml/itemProps2.xml><?xml version="1.0" encoding="utf-8"?>
<ds:datastoreItem xmlns:ds="http://schemas.openxmlformats.org/officeDocument/2006/customXml" ds:itemID="{B4AAB5AD-8E27-4817-BAE4-98757650787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ED408D44-17AD-4F14-A517-C5FAAD277E3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Sentiment Analysis on Movie Reviews Using NLP </vt:lpstr>
      <vt:lpstr>PROJECT OVERVIEW</vt:lpstr>
      <vt:lpstr>Main NLP Components</vt:lpstr>
      <vt:lpstr>Insights </vt:lpstr>
      <vt:lpstr>PowerPoint Presentation</vt:lpstr>
      <vt:lpstr>Future Work</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Movie Reviews Using NLP </dc:title>
  <dc:creator/>
  <cp:revision>25</cp:revision>
  <dcterms:created xsi:type="dcterms:W3CDTF">2021-07-02T23:47:08Z</dcterms:created>
  <dcterms:modified xsi:type="dcterms:W3CDTF">2024-08-10T20:40:13Z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