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8" r:id="rId3"/>
    <p:sldId id="304" r:id="rId4"/>
    <p:sldId id="260" r:id="rId5"/>
    <p:sldId id="306" r:id="rId6"/>
    <p:sldId id="305" r:id="rId7"/>
    <p:sldId id="307" r:id="rId8"/>
    <p:sldId id="265" r:id="rId9"/>
    <p:sldId id="308" r:id="rId10"/>
    <p:sldId id="311" r:id="rId11"/>
    <p:sldId id="312" r:id="rId12"/>
    <p:sldId id="313" r:id="rId13"/>
    <p:sldId id="316" r:id="rId14"/>
    <p:sldId id="317" r:id="rId15"/>
    <p:sldId id="314" r:id="rId16"/>
    <p:sldId id="315" r:id="rId17"/>
    <p:sldId id="262" r:id="rId18"/>
    <p:sldId id="310" r:id="rId19"/>
    <p:sldId id="309" r:id="rId20"/>
  </p:sldIdLst>
  <p:sldSz cx="9144000" cy="5143500" type="screen16x9"/>
  <p:notesSz cx="6858000" cy="9144000"/>
  <p:embeddedFontLst>
    <p:embeddedFont>
      <p:font typeface="Krona One" panose="020B0604020202020204" charset="0"/>
      <p:regular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Light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A3980C8-1C6F-4A68-802B-ECAF3147ED43}">
  <a:tblStyle styleId="{8A3980C8-1C6F-4A68-802B-ECAF3147ED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9" autoAdjust="0"/>
    <p:restoredTop sz="94660"/>
  </p:normalViewPr>
  <p:slideViewPr>
    <p:cSldViewPr snapToGrid="0">
      <p:cViewPr varScale="1">
        <p:scale>
          <a:sx n="133" d="100"/>
          <a:sy n="133" d="100"/>
        </p:scale>
        <p:origin x="64" y="2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6f2a75a668_0_2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6f2a75a668_0_2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5654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6f1bce38b0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6f1bce38b0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090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015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f2a75a66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f2a75a66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569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4091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f2a75a668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f2a75a668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93592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689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g6f2a75a668_0_30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0" name="Google Shape;1100;g6f2a75a668_0_30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1085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6f1ba423c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6f1ba423c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663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6f1bce38b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6f1bce38b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059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8732b585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8732b5858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578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79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6f1bce38b0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6f1bce38b0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7268101b8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7268101b8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891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07800" y="1366863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3489300" y="3110330"/>
            <a:ext cx="2165400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 flipH="1">
            <a:off x="8273618" y="344514"/>
            <a:ext cx="351173" cy="351750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1115684" y="691895"/>
            <a:ext cx="3605211" cy="4226616"/>
            <a:chOff x="-1115684" y="691895"/>
            <a:chExt cx="3605211" cy="4226616"/>
          </a:xfrm>
        </p:grpSpPr>
        <p:sp>
          <p:nvSpPr>
            <p:cNvPr id="13" name="Google Shape;13;p2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 rot="10800000">
            <a:off x="7282491" y="1289856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 rot="10800000">
            <a:off x="7633470" y="1021404"/>
            <a:ext cx="2013668" cy="2013301"/>
          </a:xfrm>
          <a:custGeom>
            <a:avLst/>
            <a:gdLst/>
            <a:ahLst/>
            <a:cxnLst/>
            <a:rect l="l" t="t" r="r" b="b"/>
            <a:pathLst>
              <a:path w="71451" h="71438" extrusionOk="0">
                <a:moveTo>
                  <a:pt x="63330" y="632"/>
                </a:moveTo>
                <a:lnTo>
                  <a:pt x="70819" y="8121"/>
                </a:lnTo>
                <a:lnTo>
                  <a:pt x="8133" y="70807"/>
                </a:lnTo>
                <a:lnTo>
                  <a:pt x="644" y="63318"/>
                </a:lnTo>
                <a:lnTo>
                  <a:pt x="63330" y="632"/>
                </a:lnTo>
                <a:close/>
                <a:moveTo>
                  <a:pt x="63330" y="1"/>
                </a:moveTo>
                <a:lnTo>
                  <a:pt x="1" y="63318"/>
                </a:lnTo>
                <a:lnTo>
                  <a:pt x="8133" y="71438"/>
                </a:lnTo>
                <a:lnTo>
                  <a:pt x="71450" y="8121"/>
                </a:lnTo>
                <a:lnTo>
                  <a:pt x="6333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 rot="10800000">
            <a:off x="7561999" y="221771"/>
            <a:ext cx="2076064" cy="2075726"/>
          </a:xfrm>
          <a:custGeom>
            <a:avLst/>
            <a:gdLst/>
            <a:ahLst/>
            <a:cxnLst/>
            <a:rect l="l" t="t" r="r" b="b"/>
            <a:pathLst>
              <a:path w="73665" h="73653" extrusionOk="0">
                <a:moveTo>
                  <a:pt x="67354" y="0"/>
                </a:moveTo>
                <a:lnTo>
                  <a:pt x="0" y="67354"/>
                </a:lnTo>
                <a:lnTo>
                  <a:pt x="6299" y="73652"/>
                </a:lnTo>
                <a:lnTo>
                  <a:pt x="73664" y="6299"/>
                </a:lnTo>
                <a:lnTo>
                  <a:pt x="67354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 rot="10800000">
            <a:off x="7122433" y="880803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 rot="10800000">
            <a:off x="8040857" y="1679083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 rot="10800000">
            <a:off x="7908284" y="3814501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2"/>
          <p:cNvSpPr/>
          <p:nvPr/>
        </p:nvSpPr>
        <p:spPr>
          <a:xfrm rot="10800000">
            <a:off x="7198584" y="2297136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 rot="10800000">
            <a:off x="7482468" y="4289974"/>
            <a:ext cx="158386" cy="158414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 rot="10800000">
            <a:off x="6646591" y="3454125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 rot="10800000">
            <a:off x="6907317" y="3882285"/>
            <a:ext cx="536567" cy="536228"/>
          </a:xfrm>
          <a:custGeom>
            <a:avLst/>
            <a:gdLst/>
            <a:ahLst/>
            <a:cxnLst/>
            <a:rect l="l" t="t" r="r" b="b"/>
            <a:pathLst>
              <a:path w="19039" h="19027" extrusionOk="0">
                <a:moveTo>
                  <a:pt x="9525" y="0"/>
                </a:moveTo>
                <a:lnTo>
                  <a:pt x="0" y="9513"/>
                </a:lnTo>
                <a:lnTo>
                  <a:pt x="9525" y="19027"/>
                </a:lnTo>
                <a:lnTo>
                  <a:pt x="19038" y="9513"/>
                </a:lnTo>
                <a:lnTo>
                  <a:pt x="952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 rot="10800000">
            <a:off x="7264673" y="3066895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 rot="10800000">
            <a:off x="6926786" y="353565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2"/>
          <p:cNvSpPr/>
          <p:nvPr/>
        </p:nvSpPr>
        <p:spPr>
          <a:xfrm>
            <a:off x="522478" y="4453642"/>
            <a:ext cx="344659" cy="345244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TITLE_ONLY_1_1">
    <p:bg>
      <p:bgPr>
        <a:solidFill>
          <a:schemeClr val="accent1"/>
        </a:solidFill>
        <a:effectLst/>
      </p:bgPr>
    </p:bg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8"/>
          <p:cNvSpPr txBox="1">
            <a:spLocks noGrp="1"/>
          </p:cNvSpPr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6" name="Google Shape;386;p18"/>
          <p:cNvSpPr txBox="1">
            <a:spLocks noGrp="1"/>
          </p:cNvSpPr>
          <p:nvPr>
            <p:ph type="title" idx="2"/>
          </p:nvPr>
        </p:nvSpPr>
        <p:spPr>
          <a:xfrm>
            <a:off x="2033153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7" name="Google Shape;387;p18"/>
          <p:cNvSpPr txBox="1">
            <a:spLocks noGrp="1"/>
          </p:cNvSpPr>
          <p:nvPr>
            <p:ph type="subTitle" idx="1"/>
          </p:nvPr>
        </p:nvSpPr>
        <p:spPr>
          <a:xfrm>
            <a:off x="2033153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88" name="Google Shape;388;p18"/>
          <p:cNvSpPr txBox="1">
            <a:spLocks noGrp="1"/>
          </p:cNvSpPr>
          <p:nvPr>
            <p:ph type="title" idx="3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89" name="Google Shape;389;p18"/>
          <p:cNvSpPr txBox="1">
            <a:spLocks noGrp="1"/>
          </p:cNvSpPr>
          <p:nvPr>
            <p:ph type="subTitle" idx="4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0" name="Google Shape;390;p18"/>
          <p:cNvSpPr txBox="1">
            <a:spLocks noGrp="1"/>
          </p:cNvSpPr>
          <p:nvPr>
            <p:ph type="title" idx="5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1" name="Google Shape;391;p18"/>
          <p:cNvSpPr txBox="1">
            <a:spLocks noGrp="1"/>
          </p:cNvSpPr>
          <p:nvPr>
            <p:ph type="subTitle" idx="6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2" name="Google Shape;392;p18"/>
          <p:cNvSpPr txBox="1">
            <a:spLocks noGrp="1"/>
          </p:cNvSpPr>
          <p:nvPr>
            <p:ph type="title" idx="7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1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None/>
              <a:defRPr sz="2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393" name="Google Shape;393;p18"/>
          <p:cNvSpPr txBox="1">
            <a:spLocks noGrp="1"/>
          </p:cNvSpPr>
          <p:nvPr>
            <p:ph type="subTitle" idx="8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94" name="Google Shape;394;p18"/>
          <p:cNvSpPr/>
          <p:nvPr/>
        </p:nvSpPr>
        <p:spPr>
          <a:xfrm rot="10800000">
            <a:off x="8007119" y="-1233121"/>
            <a:ext cx="2210945" cy="2210945"/>
          </a:xfrm>
          <a:custGeom>
            <a:avLst/>
            <a:gdLst/>
            <a:ahLst/>
            <a:cxnLst/>
            <a:rect l="l" t="t" r="r" b="b"/>
            <a:pathLst>
              <a:path w="78451" h="78451" extrusionOk="0">
                <a:moveTo>
                  <a:pt x="72200" y="632"/>
                </a:moveTo>
                <a:lnTo>
                  <a:pt x="77820" y="6251"/>
                </a:lnTo>
                <a:lnTo>
                  <a:pt x="6251" y="77819"/>
                </a:lnTo>
                <a:lnTo>
                  <a:pt x="632" y="72200"/>
                </a:lnTo>
                <a:lnTo>
                  <a:pt x="72200" y="632"/>
                </a:lnTo>
                <a:close/>
                <a:moveTo>
                  <a:pt x="72200" y="1"/>
                </a:moveTo>
                <a:lnTo>
                  <a:pt x="1" y="72200"/>
                </a:lnTo>
                <a:lnTo>
                  <a:pt x="6251" y="78451"/>
                </a:lnTo>
                <a:lnTo>
                  <a:pt x="78451" y="6251"/>
                </a:lnTo>
                <a:lnTo>
                  <a:pt x="7220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8"/>
          <p:cNvSpPr/>
          <p:nvPr/>
        </p:nvSpPr>
        <p:spPr>
          <a:xfrm rot="10800000">
            <a:off x="7874547" y="902297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18"/>
          <p:cNvSpPr/>
          <p:nvPr/>
        </p:nvSpPr>
        <p:spPr>
          <a:xfrm rot="10800000">
            <a:off x="7124319" y="120799"/>
            <a:ext cx="395582" cy="395552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7" name="Google Shape;397;p18"/>
          <p:cNvGrpSpPr/>
          <p:nvPr/>
        </p:nvGrpSpPr>
        <p:grpSpPr>
          <a:xfrm>
            <a:off x="-2199508" y="-1987376"/>
            <a:ext cx="4042185" cy="3280027"/>
            <a:chOff x="3195029" y="-3343476"/>
            <a:chExt cx="4042185" cy="3280027"/>
          </a:xfrm>
        </p:grpSpPr>
        <p:sp>
          <p:nvSpPr>
            <p:cNvPr id="398" name="Google Shape;398;p18"/>
            <p:cNvSpPr/>
            <p:nvPr/>
          </p:nvSpPr>
          <p:spPr>
            <a:xfrm rot="10800000" flipH="1">
              <a:off x="3195029" y="-2979647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8"/>
            <p:cNvSpPr/>
            <p:nvPr/>
          </p:nvSpPr>
          <p:spPr>
            <a:xfrm rot="10800000" flipH="1">
              <a:off x="4131013" y="-28379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8"/>
            <p:cNvSpPr/>
            <p:nvPr/>
          </p:nvSpPr>
          <p:spPr>
            <a:xfrm rot="10800000" flipH="1">
              <a:off x="4785702" y="-295927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8"/>
            <p:cNvSpPr/>
            <p:nvPr/>
          </p:nvSpPr>
          <p:spPr>
            <a:xfrm rot="10800000" flipH="1">
              <a:off x="4031305" y="-3343476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8"/>
            <p:cNvSpPr/>
            <p:nvPr/>
          </p:nvSpPr>
          <p:spPr>
            <a:xfrm rot="10800000" flipH="1">
              <a:off x="6583233" y="-791578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8"/>
            <p:cNvSpPr/>
            <p:nvPr/>
          </p:nvSpPr>
          <p:spPr>
            <a:xfrm rot="10800000" flipH="1">
              <a:off x="6089336" y="-477238"/>
              <a:ext cx="414051" cy="413790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8"/>
            <p:cNvSpPr/>
            <p:nvPr/>
          </p:nvSpPr>
          <p:spPr>
            <a:xfrm rot="10800000" flipH="1">
              <a:off x="7031510" y="-104579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5" name="Google Shape;405;p18"/>
          <p:cNvSpPr/>
          <p:nvPr/>
        </p:nvSpPr>
        <p:spPr>
          <a:xfrm rot="10800000">
            <a:off x="7663153" y="-2103410"/>
            <a:ext cx="2753543" cy="2753515"/>
          </a:xfrm>
          <a:custGeom>
            <a:avLst/>
            <a:gdLst/>
            <a:ahLst/>
            <a:cxnLst/>
            <a:rect l="l" t="t" r="r" b="b"/>
            <a:pathLst>
              <a:path w="97704" h="97703" extrusionOk="0">
                <a:moveTo>
                  <a:pt x="84987" y="1"/>
                </a:moveTo>
                <a:lnTo>
                  <a:pt x="0" y="84987"/>
                </a:lnTo>
                <a:lnTo>
                  <a:pt x="12716" y="97703"/>
                </a:lnTo>
                <a:lnTo>
                  <a:pt x="97703" y="12716"/>
                </a:lnTo>
                <a:lnTo>
                  <a:pt x="84987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8"/>
          <p:cNvSpPr/>
          <p:nvPr/>
        </p:nvSpPr>
        <p:spPr>
          <a:xfrm rot="10800000">
            <a:off x="-348903" y="-978428"/>
            <a:ext cx="208043" cy="207733"/>
          </a:xfrm>
          <a:custGeom>
            <a:avLst/>
            <a:gdLst/>
            <a:ahLst/>
            <a:cxnLst/>
            <a:rect l="l" t="t" r="r" b="b"/>
            <a:pathLst>
              <a:path w="7382" h="7371" extrusionOk="0">
                <a:moveTo>
                  <a:pt x="3691" y="1"/>
                </a:moveTo>
                <a:lnTo>
                  <a:pt x="0" y="3680"/>
                </a:lnTo>
                <a:lnTo>
                  <a:pt x="3691" y="7371"/>
                </a:lnTo>
                <a:lnTo>
                  <a:pt x="7382" y="3680"/>
                </a:lnTo>
                <a:lnTo>
                  <a:pt x="369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8"/>
          <p:cNvSpPr/>
          <p:nvPr/>
        </p:nvSpPr>
        <p:spPr>
          <a:xfrm rot="10800000">
            <a:off x="8709291" y="1231772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8"/>
          <p:cNvSpPr/>
          <p:nvPr/>
        </p:nvSpPr>
        <p:spPr>
          <a:xfrm rot="10800000">
            <a:off x="-477437" y="-1445171"/>
            <a:ext cx="336584" cy="336584"/>
          </a:xfrm>
          <a:custGeom>
            <a:avLst/>
            <a:gdLst/>
            <a:ahLst/>
            <a:cxnLst/>
            <a:rect l="l" t="t" r="r" b="b"/>
            <a:pathLst>
              <a:path w="11943" h="11943" extrusionOk="0">
                <a:moveTo>
                  <a:pt x="5965" y="1"/>
                </a:moveTo>
                <a:lnTo>
                  <a:pt x="0" y="5966"/>
                </a:lnTo>
                <a:lnTo>
                  <a:pt x="5965" y="11943"/>
                </a:lnTo>
                <a:lnTo>
                  <a:pt x="11942" y="5966"/>
                </a:lnTo>
                <a:lnTo>
                  <a:pt x="5965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18"/>
          <p:cNvSpPr/>
          <p:nvPr/>
        </p:nvSpPr>
        <p:spPr>
          <a:xfrm rot="10800000">
            <a:off x="8673296" y="-1555301"/>
            <a:ext cx="2255925" cy="2255586"/>
          </a:xfrm>
          <a:custGeom>
            <a:avLst/>
            <a:gdLst/>
            <a:ahLst/>
            <a:cxnLst/>
            <a:rect l="l" t="t" r="r" b="b"/>
            <a:pathLst>
              <a:path w="80047" h="80035" extrusionOk="0">
                <a:moveTo>
                  <a:pt x="76141" y="1"/>
                </a:moveTo>
                <a:lnTo>
                  <a:pt x="1" y="76141"/>
                </a:lnTo>
                <a:lnTo>
                  <a:pt x="3894" y="80034"/>
                </a:lnTo>
                <a:lnTo>
                  <a:pt x="80046" y="3894"/>
                </a:lnTo>
                <a:lnTo>
                  <a:pt x="7614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18"/>
          <p:cNvSpPr/>
          <p:nvPr/>
        </p:nvSpPr>
        <p:spPr>
          <a:xfrm rot="10800000">
            <a:off x="-1043926" y="-1739619"/>
            <a:ext cx="205704" cy="206042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18"/>
          <p:cNvSpPr/>
          <p:nvPr/>
        </p:nvSpPr>
        <p:spPr>
          <a:xfrm rot="10800000">
            <a:off x="-1303871" y="-1320203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18"/>
          <p:cNvSpPr/>
          <p:nvPr/>
        </p:nvSpPr>
        <p:spPr>
          <a:xfrm rot="10800000" flipH="1">
            <a:off x="519895" y="1390147"/>
            <a:ext cx="158414" cy="158386"/>
          </a:xfrm>
          <a:custGeom>
            <a:avLst/>
            <a:gdLst/>
            <a:ahLst/>
            <a:cxnLst/>
            <a:rect l="l" t="t" r="r" b="b"/>
            <a:pathLst>
              <a:path w="5621" h="5620" extrusionOk="0">
                <a:moveTo>
                  <a:pt x="2811" y="631"/>
                </a:moveTo>
                <a:lnTo>
                  <a:pt x="4989" y="2810"/>
                </a:lnTo>
                <a:lnTo>
                  <a:pt x="2811" y="4989"/>
                </a:lnTo>
                <a:lnTo>
                  <a:pt x="632" y="2810"/>
                </a:lnTo>
                <a:lnTo>
                  <a:pt x="2811" y="631"/>
                </a:lnTo>
                <a:close/>
                <a:moveTo>
                  <a:pt x="2811" y="0"/>
                </a:moveTo>
                <a:lnTo>
                  <a:pt x="1" y="2810"/>
                </a:lnTo>
                <a:lnTo>
                  <a:pt x="2811" y="5620"/>
                </a:lnTo>
                <a:lnTo>
                  <a:pt x="5620" y="2810"/>
                </a:lnTo>
                <a:lnTo>
                  <a:pt x="2811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ONE_COLUMN_TEXT_1_1_2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0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"/>
          </p:nvPr>
        </p:nvSpPr>
        <p:spPr>
          <a:xfrm>
            <a:off x="2213575" y="3462734"/>
            <a:ext cx="4717200" cy="98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7393741" y="-1060432"/>
            <a:ext cx="3605211" cy="4226616"/>
            <a:chOff x="7298566" y="-573980"/>
            <a:chExt cx="3605211" cy="4226616"/>
          </a:xfrm>
        </p:grpSpPr>
        <p:sp>
          <p:nvSpPr>
            <p:cNvPr id="439" name="Google Shape;439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20"/>
          <p:cNvGrpSpPr/>
          <p:nvPr/>
        </p:nvGrpSpPr>
        <p:grpSpPr>
          <a:xfrm flipH="1">
            <a:off x="-1863484" y="-1060432"/>
            <a:ext cx="3605211" cy="4226616"/>
            <a:chOff x="7298566" y="-573980"/>
            <a:chExt cx="3605211" cy="4226616"/>
          </a:xfrm>
        </p:grpSpPr>
        <p:sp>
          <p:nvSpPr>
            <p:cNvPr id="452" name="Google Shape;452;p20"/>
            <p:cNvSpPr/>
            <p:nvPr/>
          </p:nvSpPr>
          <p:spPr>
            <a:xfrm rot="10800000">
              <a:off x="7934466" y="494105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 rot="10800000">
              <a:off x="8285445" y="225652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 rot="10800000">
              <a:off x="8213974" y="-573980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 rot="10800000">
              <a:off x="7774408" y="85051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 rot="10800000">
              <a:off x="8692832" y="883331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 rot="10800000">
              <a:off x="8560259" y="3018749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0"/>
            <p:cNvSpPr/>
            <p:nvPr/>
          </p:nvSpPr>
          <p:spPr>
            <a:xfrm rot="10800000">
              <a:off x="7850559" y="1501384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0"/>
            <p:cNvSpPr/>
            <p:nvPr/>
          </p:nvSpPr>
          <p:spPr>
            <a:xfrm rot="10800000">
              <a:off x="8134443" y="3494222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0"/>
            <p:cNvSpPr/>
            <p:nvPr/>
          </p:nvSpPr>
          <p:spPr>
            <a:xfrm rot="10800000">
              <a:off x="7298566" y="2658374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0"/>
            <p:cNvSpPr/>
            <p:nvPr/>
          </p:nvSpPr>
          <p:spPr>
            <a:xfrm rot="10800000">
              <a:off x="7559292" y="308653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0"/>
            <p:cNvSpPr/>
            <p:nvPr/>
          </p:nvSpPr>
          <p:spPr>
            <a:xfrm rot="10800000">
              <a:off x="7916648" y="227114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0"/>
            <p:cNvSpPr/>
            <p:nvPr/>
          </p:nvSpPr>
          <p:spPr>
            <a:xfrm rot="10800000">
              <a:off x="7578761" y="2739908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TWO_COLUMNS_1_1"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4"/>
          <p:cNvSpPr txBox="1">
            <a:spLocks noGrp="1"/>
          </p:cNvSpPr>
          <p:nvPr>
            <p:ph type="subTitle" idx="1"/>
          </p:nvPr>
        </p:nvSpPr>
        <p:spPr>
          <a:xfrm>
            <a:off x="219823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4" name="Google Shape;514;p24"/>
          <p:cNvSpPr txBox="1">
            <a:spLocks noGrp="1"/>
          </p:cNvSpPr>
          <p:nvPr>
            <p:ph type="subTitle" idx="2"/>
          </p:nvPr>
        </p:nvSpPr>
        <p:spPr>
          <a:xfrm>
            <a:off x="5306488" y="397189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15" name="Google Shape;515;p24"/>
          <p:cNvSpPr txBox="1">
            <a:spLocks noGrp="1"/>
          </p:cNvSpPr>
          <p:nvPr>
            <p:ph type="title" hasCustomPrompt="1"/>
          </p:nvPr>
        </p:nvSpPr>
        <p:spPr>
          <a:xfrm>
            <a:off x="817411" y="15007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6" name="Google Shape;516;p24"/>
          <p:cNvSpPr txBox="1">
            <a:spLocks noGrp="1"/>
          </p:cNvSpPr>
          <p:nvPr>
            <p:ph type="title" idx="3" hasCustomPrompt="1"/>
          </p:nvPr>
        </p:nvSpPr>
        <p:spPr>
          <a:xfrm>
            <a:off x="3922363" y="1498221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7" name="Google Shape;517;p24"/>
          <p:cNvSpPr txBox="1">
            <a:spLocks noGrp="1"/>
          </p:cNvSpPr>
          <p:nvPr>
            <p:ph type="title" idx="4" hasCustomPrompt="1"/>
          </p:nvPr>
        </p:nvSpPr>
        <p:spPr>
          <a:xfrm>
            <a:off x="2253112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8" name="Google Shape;518;p24"/>
          <p:cNvSpPr txBox="1">
            <a:spLocks noGrp="1"/>
          </p:cNvSpPr>
          <p:nvPr>
            <p:ph type="title" idx="5" hasCustomPrompt="1"/>
          </p:nvPr>
        </p:nvSpPr>
        <p:spPr>
          <a:xfrm>
            <a:off x="5361386" y="3027846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4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9" name="Google Shape;519;p24"/>
          <p:cNvSpPr txBox="1">
            <a:spLocks noGrp="1"/>
          </p:cNvSpPr>
          <p:nvPr>
            <p:ph type="subTitle" idx="6"/>
          </p:nvPr>
        </p:nvSpPr>
        <p:spPr>
          <a:xfrm>
            <a:off x="762513" y="2185089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0" name="Google Shape;520;p24"/>
          <p:cNvSpPr txBox="1">
            <a:spLocks noGrp="1"/>
          </p:cNvSpPr>
          <p:nvPr>
            <p:ph type="subTitle" idx="7"/>
          </p:nvPr>
        </p:nvSpPr>
        <p:spPr>
          <a:xfrm>
            <a:off x="3881554" y="2185089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1" name="Google Shape;521;p24"/>
          <p:cNvSpPr txBox="1">
            <a:spLocks noGrp="1"/>
          </p:cNvSpPr>
          <p:nvPr>
            <p:ph type="subTitle" idx="8"/>
          </p:nvPr>
        </p:nvSpPr>
        <p:spPr>
          <a:xfrm>
            <a:off x="530648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22" name="Google Shape;522;p24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3" name="Google Shape;523;p24"/>
          <p:cNvSpPr txBox="1">
            <a:spLocks noGrp="1"/>
          </p:cNvSpPr>
          <p:nvPr>
            <p:ph type="subTitle" idx="13"/>
          </p:nvPr>
        </p:nvSpPr>
        <p:spPr>
          <a:xfrm>
            <a:off x="762513" y="2444238"/>
            <a:ext cx="30750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4" name="Google Shape;524;p24"/>
          <p:cNvSpPr txBox="1">
            <a:spLocks noGrp="1"/>
          </p:cNvSpPr>
          <p:nvPr>
            <p:ph type="subTitle" idx="14"/>
          </p:nvPr>
        </p:nvSpPr>
        <p:spPr>
          <a:xfrm>
            <a:off x="3874513" y="2442361"/>
            <a:ext cx="3060900" cy="3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5"/>
          </p:nvPr>
        </p:nvSpPr>
        <p:spPr>
          <a:xfrm>
            <a:off x="2198238" y="3710501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grpSp>
        <p:nvGrpSpPr>
          <p:cNvPr id="526" name="Google Shape;526;p24"/>
          <p:cNvGrpSpPr/>
          <p:nvPr/>
        </p:nvGrpSpPr>
        <p:grpSpPr>
          <a:xfrm>
            <a:off x="7253877" y="869417"/>
            <a:ext cx="3651827" cy="3549464"/>
            <a:chOff x="7253877" y="1275092"/>
            <a:chExt cx="3651827" cy="3549464"/>
          </a:xfrm>
        </p:grpSpPr>
        <p:sp>
          <p:nvSpPr>
            <p:cNvPr id="527" name="Google Shape;527;p24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24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24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4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4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2"/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7" name="Google Shape;537;p24"/>
          <p:cNvSpPr/>
          <p:nvPr/>
        </p:nvSpPr>
        <p:spPr>
          <a:xfrm>
            <a:off x="520003" y="4448703"/>
            <a:ext cx="349586" cy="350179"/>
          </a:xfrm>
          <a:custGeom>
            <a:avLst/>
            <a:gdLst/>
            <a:ahLst/>
            <a:cxnLst/>
            <a:rect l="l" t="t" r="r" b="b"/>
            <a:pathLst>
              <a:path w="7299" h="7311" extrusionOk="0">
                <a:moveTo>
                  <a:pt x="3655" y="0"/>
                </a:moveTo>
                <a:lnTo>
                  <a:pt x="0" y="3655"/>
                </a:lnTo>
                <a:lnTo>
                  <a:pt x="3655" y="7311"/>
                </a:lnTo>
                <a:lnTo>
                  <a:pt x="7299" y="3655"/>
                </a:lnTo>
                <a:lnTo>
                  <a:pt x="3655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_AND_TWO_COLUMNS_1_1_2_1_1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7"/>
          <p:cNvSpPr txBox="1">
            <a:spLocks noGrp="1"/>
          </p:cNvSpPr>
          <p:nvPr>
            <p:ph type="subTitle" idx="1"/>
          </p:nvPr>
        </p:nvSpPr>
        <p:spPr>
          <a:xfrm>
            <a:off x="1113913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3" name="Google Shape;583;p27"/>
          <p:cNvSpPr txBox="1">
            <a:spLocks noGrp="1"/>
          </p:cNvSpPr>
          <p:nvPr>
            <p:ph type="subTitle" idx="2"/>
          </p:nvPr>
        </p:nvSpPr>
        <p:spPr>
          <a:xfrm>
            <a:off x="3622325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4" name="Google Shape;584;p27"/>
          <p:cNvSpPr txBox="1">
            <a:spLocks noGrp="1"/>
          </p:cNvSpPr>
          <p:nvPr>
            <p:ph type="subTitle" idx="3"/>
          </p:nvPr>
        </p:nvSpPr>
        <p:spPr>
          <a:xfrm>
            <a:off x="6130713" y="3553700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5" name="Google Shape;585;p27"/>
          <p:cNvSpPr txBox="1">
            <a:spLocks noGrp="1"/>
          </p:cNvSpPr>
          <p:nvPr>
            <p:ph type="subTitle" idx="4"/>
          </p:nvPr>
        </p:nvSpPr>
        <p:spPr>
          <a:xfrm>
            <a:off x="1114000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6" name="Google Shape;586;p27"/>
          <p:cNvSpPr txBox="1">
            <a:spLocks noGrp="1"/>
          </p:cNvSpPr>
          <p:nvPr>
            <p:ph type="subTitle" idx="5"/>
          </p:nvPr>
        </p:nvSpPr>
        <p:spPr>
          <a:xfrm>
            <a:off x="3621250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7" name="Google Shape;587;p27"/>
          <p:cNvSpPr txBox="1">
            <a:spLocks noGrp="1"/>
          </p:cNvSpPr>
          <p:nvPr>
            <p:ph type="subTitle" idx="6"/>
          </p:nvPr>
        </p:nvSpPr>
        <p:spPr>
          <a:xfrm>
            <a:off x="6130713" y="21207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588" name="Google Shape;588;p27"/>
          <p:cNvSpPr txBox="1">
            <a:spLocks noGrp="1"/>
          </p:cNvSpPr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9" name="Google Shape;589;p27"/>
          <p:cNvSpPr txBox="1">
            <a:spLocks noGrp="1"/>
          </p:cNvSpPr>
          <p:nvPr>
            <p:ph type="subTitle" idx="7"/>
          </p:nvPr>
        </p:nvSpPr>
        <p:spPr>
          <a:xfrm>
            <a:off x="1114000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0" name="Google Shape;590;p27"/>
          <p:cNvSpPr txBox="1">
            <a:spLocks noGrp="1"/>
          </p:cNvSpPr>
          <p:nvPr>
            <p:ph type="subTitle" idx="8"/>
          </p:nvPr>
        </p:nvSpPr>
        <p:spPr>
          <a:xfrm>
            <a:off x="3622325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1" name="Google Shape;591;p27"/>
          <p:cNvSpPr txBox="1">
            <a:spLocks noGrp="1"/>
          </p:cNvSpPr>
          <p:nvPr>
            <p:ph type="subTitle" idx="9"/>
          </p:nvPr>
        </p:nvSpPr>
        <p:spPr>
          <a:xfrm>
            <a:off x="6130713" y="2430027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2" name="Google Shape;592;p27"/>
          <p:cNvSpPr txBox="1">
            <a:spLocks noGrp="1"/>
          </p:cNvSpPr>
          <p:nvPr>
            <p:ph type="subTitle" idx="13"/>
          </p:nvPr>
        </p:nvSpPr>
        <p:spPr>
          <a:xfrm>
            <a:off x="1113913" y="3861624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3" name="Google Shape;593;p27"/>
          <p:cNvSpPr txBox="1">
            <a:spLocks noGrp="1"/>
          </p:cNvSpPr>
          <p:nvPr>
            <p:ph type="subTitle" idx="14"/>
          </p:nvPr>
        </p:nvSpPr>
        <p:spPr>
          <a:xfrm>
            <a:off x="3622150" y="3861623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94" name="Google Shape;594;p27"/>
          <p:cNvSpPr txBox="1">
            <a:spLocks noGrp="1"/>
          </p:cNvSpPr>
          <p:nvPr>
            <p:ph type="subTitle" idx="15"/>
          </p:nvPr>
        </p:nvSpPr>
        <p:spPr>
          <a:xfrm>
            <a:off x="6130713" y="3861623"/>
            <a:ext cx="1899000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grpSp>
        <p:nvGrpSpPr>
          <p:cNvPr id="595" name="Google Shape;595;p27"/>
          <p:cNvGrpSpPr/>
          <p:nvPr/>
        </p:nvGrpSpPr>
        <p:grpSpPr>
          <a:xfrm>
            <a:off x="7061557" y="-2496891"/>
            <a:ext cx="3857611" cy="4116615"/>
            <a:chOff x="6490045" y="-1457516"/>
            <a:chExt cx="3857611" cy="4116615"/>
          </a:xfrm>
        </p:grpSpPr>
        <p:grpSp>
          <p:nvGrpSpPr>
            <p:cNvPr id="596" name="Google Shape;596;p27"/>
            <p:cNvGrpSpPr/>
            <p:nvPr/>
          </p:nvGrpSpPr>
          <p:grpSpPr>
            <a:xfrm>
              <a:off x="6490045" y="-1457516"/>
              <a:ext cx="3857611" cy="4065532"/>
              <a:chOff x="6394191" y="221771"/>
              <a:chExt cx="3857611" cy="4065532"/>
            </a:xfrm>
          </p:grpSpPr>
          <p:sp>
            <p:nvSpPr>
              <p:cNvPr id="597" name="Google Shape;597;p27"/>
              <p:cNvSpPr/>
              <p:nvPr/>
            </p:nvSpPr>
            <p:spPr>
              <a:xfrm rot="10800000">
                <a:off x="7282491" y="128985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7"/>
              <p:cNvSpPr/>
              <p:nvPr/>
            </p:nvSpPr>
            <p:spPr>
              <a:xfrm rot="10800000">
                <a:off x="7180999" y="221771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7"/>
              <p:cNvSpPr/>
              <p:nvPr/>
            </p:nvSpPr>
            <p:spPr>
              <a:xfrm rot="10800000">
                <a:off x="7122433" y="880803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7"/>
              <p:cNvSpPr/>
              <p:nvPr/>
            </p:nvSpPr>
            <p:spPr>
              <a:xfrm rot="10800000">
                <a:off x="8040857" y="2076358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7"/>
              <p:cNvSpPr/>
              <p:nvPr/>
            </p:nvSpPr>
            <p:spPr>
              <a:xfrm rot="10800000">
                <a:off x="6394191" y="2934875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03" name="Google Shape;603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7"/>
            <p:cNvSpPr/>
            <p:nvPr/>
          </p:nvSpPr>
          <p:spPr>
            <a:xfrm rot="10800000">
              <a:off x="7012565" y="139953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5" name="Google Shape;605;p27"/>
          <p:cNvGrpSpPr/>
          <p:nvPr/>
        </p:nvGrpSpPr>
        <p:grpSpPr>
          <a:xfrm flipH="1">
            <a:off x="-1777668" y="-2393356"/>
            <a:ext cx="3358211" cy="4013080"/>
            <a:chOff x="6989444" y="-1353981"/>
            <a:chExt cx="3358211" cy="4013080"/>
          </a:xfrm>
        </p:grpSpPr>
        <p:grpSp>
          <p:nvGrpSpPr>
            <p:cNvPr id="606" name="Google Shape;606;p27"/>
            <p:cNvGrpSpPr/>
            <p:nvPr/>
          </p:nvGrpSpPr>
          <p:grpSpPr>
            <a:xfrm>
              <a:off x="6989444" y="-1353981"/>
              <a:ext cx="3358211" cy="3609358"/>
              <a:chOff x="6893591" y="325306"/>
              <a:chExt cx="3358211" cy="3609358"/>
            </a:xfrm>
          </p:grpSpPr>
          <p:sp>
            <p:nvSpPr>
              <p:cNvPr id="607" name="Google Shape;607;p27"/>
              <p:cNvSpPr/>
              <p:nvPr/>
            </p:nvSpPr>
            <p:spPr>
              <a:xfrm rot="10800000">
                <a:off x="6893591" y="325306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7"/>
              <p:cNvSpPr/>
              <p:nvPr/>
            </p:nvSpPr>
            <p:spPr>
              <a:xfrm rot="10800000">
                <a:off x="7633470" y="1021404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7"/>
              <p:cNvSpPr/>
              <p:nvPr/>
            </p:nvSpPr>
            <p:spPr>
              <a:xfrm rot="10800000">
                <a:off x="7626933" y="1679078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7"/>
              <p:cNvSpPr/>
              <p:nvPr/>
            </p:nvSpPr>
            <p:spPr>
              <a:xfrm rot="10800000">
                <a:off x="8040857" y="1679083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7"/>
              <p:cNvSpPr/>
              <p:nvPr/>
            </p:nvSpPr>
            <p:spPr>
              <a:xfrm rot="10800000">
                <a:off x="7337141" y="3430300"/>
                <a:ext cx="158414" cy="158386"/>
              </a:xfrm>
              <a:custGeom>
                <a:avLst/>
                <a:gdLst/>
                <a:ahLst/>
                <a:cxnLst/>
                <a:rect l="l" t="t" r="r" b="b"/>
                <a:pathLst>
                  <a:path w="5621" h="5620" extrusionOk="0">
                    <a:moveTo>
                      <a:pt x="2811" y="631"/>
                    </a:moveTo>
                    <a:lnTo>
                      <a:pt x="4989" y="2810"/>
                    </a:lnTo>
                    <a:lnTo>
                      <a:pt x="2811" y="4989"/>
                    </a:lnTo>
                    <a:lnTo>
                      <a:pt x="632" y="2810"/>
                    </a:lnTo>
                    <a:lnTo>
                      <a:pt x="2811" y="631"/>
                    </a:lnTo>
                    <a:close/>
                    <a:moveTo>
                      <a:pt x="2811" y="0"/>
                    </a:moveTo>
                    <a:lnTo>
                      <a:pt x="1" y="2810"/>
                    </a:lnTo>
                    <a:lnTo>
                      <a:pt x="2811" y="5620"/>
                    </a:lnTo>
                    <a:lnTo>
                      <a:pt x="5620" y="2810"/>
                    </a:lnTo>
                    <a:lnTo>
                      <a:pt x="281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2" name="Google Shape;612;p27"/>
            <p:cNvSpPr/>
            <p:nvPr/>
          </p:nvSpPr>
          <p:spPr>
            <a:xfrm rot="10800000">
              <a:off x="8003720" y="2500713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7"/>
            <p:cNvSpPr/>
            <p:nvPr/>
          </p:nvSpPr>
          <p:spPr>
            <a:xfrm rot="10800000">
              <a:off x="7550715" y="12137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"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"/>
          <p:cNvSpPr/>
          <p:nvPr/>
        </p:nvSpPr>
        <p:spPr>
          <a:xfrm>
            <a:off x="1558077" y="2114976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" name="Google Shape;40;p3"/>
          <p:cNvGrpSpPr/>
          <p:nvPr/>
        </p:nvGrpSpPr>
        <p:grpSpPr>
          <a:xfrm>
            <a:off x="-1115684" y="-228605"/>
            <a:ext cx="3605211" cy="3567585"/>
            <a:chOff x="-1115684" y="691895"/>
            <a:chExt cx="3605211" cy="3567585"/>
          </a:xfrm>
        </p:grpSpPr>
        <p:sp>
          <p:nvSpPr>
            <p:cNvPr id="41" name="Google Shape;41;p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3"/>
          <p:cNvGrpSpPr/>
          <p:nvPr/>
        </p:nvGrpSpPr>
        <p:grpSpPr>
          <a:xfrm>
            <a:off x="6725678" y="216894"/>
            <a:ext cx="3651827" cy="3549464"/>
            <a:chOff x="7253877" y="1275092"/>
            <a:chExt cx="3651827" cy="3549464"/>
          </a:xfrm>
        </p:grpSpPr>
        <p:sp>
          <p:nvSpPr>
            <p:cNvPr id="52" name="Google Shape;52;p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1207825" y="3983254"/>
            <a:ext cx="6700500" cy="66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title" idx="2" hasCustomPrompt="1"/>
          </p:nvPr>
        </p:nvSpPr>
        <p:spPr>
          <a:xfrm>
            <a:off x="3722450" y="526575"/>
            <a:ext cx="1699200" cy="31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6"/>
          <p:cNvGrpSpPr/>
          <p:nvPr/>
        </p:nvGrpSpPr>
        <p:grpSpPr>
          <a:xfrm>
            <a:off x="7480731" y="-2804526"/>
            <a:ext cx="3601611" cy="4226616"/>
            <a:chOff x="6833491" y="-2175304"/>
            <a:chExt cx="3601611" cy="4226616"/>
          </a:xfrm>
        </p:grpSpPr>
        <p:sp>
          <p:nvSpPr>
            <p:cNvPr id="108" name="Google Shape;108;p6"/>
            <p:cNvSpPr/>
            <p:nvPr/>
          </p:nvSpPr>
          <p:spPr>
            <a:xfrm rot="10800000">
              <a:off x="7621791" y="-110721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 rot="10800000">
              <a:off x="7972770" y="-1375671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 rot="10800000">
              <a:off x="7901299" y="-2175304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 rot="10800000">
              <a:off x="7461733" y="-1516272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 rot="10800000">
              <a:off x="8224157" y="-564642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 rot="10800000">
              <a:off x="8172109" y="172415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 rot="10800000">
              <a:off x="7537884" y="-99939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 rot="10800000">
              <a:off x="7821768" y="1892899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6"/>
            <p:cNvSpPr/>
            <p:nvPr/>
          </p:nvSpPr>
          <p:spPr>
            <a:xfrm rot="10800000">
              <a:off x="6833491" y="828450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6"/>
            <p:cNvSpPr/>
            <p:nvPr/>
          </p:nvSpPr>
          <p:spPr>
            <a:xfrm rot="10800000">
              <a:off x="7603973" y="669820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 rot="10800000">
              <a:off x="7266086" y="1138584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" name="Google Shape;119;p6"/>
          <p:cNvGrpSpPr/>
          <p:nvPr/>
        </p:nvGrpSpPr>
        <p:grpSpPr>
          <a:xfrm>
            <a:off x="-2424077" y="-2382072"/>
            <a:ext cx="4226616" cy="3770059"/>
            <a:chOff x="-2424077" y="-2382072"/>
            <a:chExt cx="4226616" cy="3770059"/>
          </a:xfrm>
        </p:grpSpPr>
        <p:grpSp>
          <p:nvGrpSpPr>
            <p:cNvPr id="120" name="Google Shape;120;p6"/>
            <p:cNvGrpSpPr/>
            <p:nvPr/>
          </p:nvGrpSpPr>
          <p:grpSpPr>
            <a:xfrm>
              <a:off x="-2424077" y="-2382072"/>
              <a:ext cx="4226616" cy="3325016"/>
              <a:chOff x="-2085486" y="-2135427"/>
              <a:chExt cx="4226616" cy="3325016"/>
            </a:xfrm>
          </p:grpSpPr>
          <p:sp>
            <p:nvSpPr>
              <p:cNvPr id="121" name="Google Shape;121;p6"/>
              <p:cNvSpPr/>
              <p:nvPr/>
            </p:nvSpPr>
            <p:spPr>
              <a:xfrm rot="5400000">
                <a:off x="-1017416" y="-1919645"/>
                <a:ext cx="2753543" cy="2753515"/>
              </a:xfrm>
              <a:custGeom>
                <a:avLst/>
                <a:gdLst/>
                <a:ahLst/>
                <a:cxnLst/>
                <a:rect l="l" t="t" r="r" b="b"/>
                <a:pathLst>
                  <a:path w="97704" h="97703" extrusionOk="0">
                    <a:moveTo>
                      <a:pt x="84987" y="1"/>
                    </a:moveTo>
                    <a:lnTo>
                      <a:pt x="0" y="84987"/>
                    </a:lnTo>
                    <a:lnTo>
                      <a:pt x="12716" y="97703"/>
                    </a:lnTo>
                    <a:lnTo>
                      <a:pt x="97703" y="12716"/>
                    </a:lnTo>
                    <a:lnTo>
                      <a:pt x="8498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5400000">
                <a:off x="-1286037" y="-1530580"/>
                <a:ext cx="2013668" cy="2013301"/>
              </a:xfrm>
              <a:custGeom>
                <a:avLst/>
                <a:gdLst/>
                <a:ahLst/>
                <a:cxnLst/>
                <a:rect l="l" t="t" r="r" b="b"/>
                <a:pathLst>
                  <a:path w="71451" h="71438" extrusionOk="0">
                    <a:moveTo>
                      <a:pt x="63330" y="632"/>
                    </a:moveTo>
                    <a:lnTo>
                      <a:pt x="70819" y="8121"/>
                    </a:lnTo>
                    <a:lnTo>
                      <a:pt x="8133" y="70807"/>
                    </a:lnTo>
                    <a:lnTo>
                      <a:pt x="644" y="63318"/>
                    </a:lnTo>
                    <a:lnTo>
                      <a:pt x="63330" y="632"/>
                    </a:lnTo>
                    <a:close/>
                    <a:moveTo>
                      <a:pt x="63330" y="1"/>
                    </a:moveTo>
                    <a:lnTo>
                      <a:pt x="1" y="63318"/>
                    </a:lnTo>
                    <a:lnTo>
                      <a:pt x="8133" y="71438"/>
                    </a:lnTo>
                    <a:lnTo>
                      <a:pt x="71450" y="8121"/>
                    </a:lnTo>
                    <a:lnTo>
                      <a:pt x="633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5400000">
                <a:off x="-2085656" y="-1521519"/>
                <a:ext cx="2076064" cy="2075726"/>
              </a:xfrm>
              <a:custGeom>
                <a:avLst/>
                <a:gdLst/>
                <a:ahLst/>
                <a:cxnLst/>
                <a:rect l="l" t="t" r="r" b="b"/>
                <a:pathLst>
                  <a:path w="73665" h="73653" extrusionOk="0">
                    <a:moveTo>
                      <a:pt x="67354" y="0"/>
                    </a:moveTo>
                    <a:lnTo>
                      <a:pt x="0" y="67354"/>
                    </a:lnTo>
                    <a:lnTo>
                      <a:pt x="6299" y="73652"/>
                    </a:lnTo>
                    <a:lnTo>
                      <a:pt x="73664" y="6299"/>
                    </a:lnTo>
                    <a:lnTo>
                      <a:pt x="6735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 rot="5400000">
                <a:off x="-1426624" y="-1261814"/>
                <a:ext cx="2255925" cy="2255586"/>
              </a:xfrm>
              <a:custGeom>
                <a:avLst/>
                <a:gdLst/>
                <a:ahLst/>
                <a:cxnLst/>
                <a:rect l="l" t="t" r="r" b="b"/>
                <a:pathLst>
                  <a:path w="80047" h="80035" extrusionOk="0">
                    <a:moveTo>
                      <a:pt x="76141" y="1"/>
                    </a:moveTo>
                    <a:lnTo>
                      <a:pt x="1" y="76141"/>
                    </a:lnTo>
                    <a:lnTo>
                      <a:pt x="3894" y="80034"/>
                    </a:lnTo>
                    <a:lnTo>
                      <a:pt x="80046" y="3894"/>
                    </a:lnTo>
                    <a:lnTo>
                      <a:pt x="7614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 rot="5400000">
                <a:off x="-628175" y="-2135427"/>
                <a:ext cx="2210945" cy="2210945"/>
              </a:xfrm>
              <a:custGeom>
                <a:avLst/>
                <a:gdLst/>
                <a:ahLst/>
                <a:cxnLst/>
                <a:rect l="l" t="t" r="r" b="b"/>
                <a:pathLst>
                  <a:path w="78451" h="78451" extrusionOk="0">
                    <a:moveTo>
                      <a:pt x="72200" y="632"/>
                    </a:moveTo>
                    <a:lnTo>
                      <a:pt x="77820" y="6251"/>
                    </a:lnTo>
                    <a:lnTo>
                      <a:pt x="6251" y="77819"/>
                    </a:lnTo>
                    <a:lnTo>
                      <a:pt x="632" y="72200"/>
                    </a:lnTo>
                    <a:lnTo>
                      <a:pt x="72200" y="632"/>
                    </a:lnTo>
                    <a:close/>
                    <a:moveTo>
                      <a:pt x="72200" y="1"/>
                    </a:moveTo>
                    <a:lnTo>
                      <a:pt x="1" y="72200"/>
                    </a:lnTo>
                    <a:lnTo>
                      <a:pt x="6251" y="78451"/>
                    </a:lnTo>
                    <a:lnTo>
                      <a:pt x="78451" y="6251"/>
                    </a:lnTo>
                    <a:lnTo>
                      <a:pt x="7220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rot="5400000">
                <a:off x="1507088" y="202"/>
                <a:ext cx="208043" cy="207733"/>
              </a:xfrm>
              <a:custGeom>
                <a:avLst/>
                <a:gdLst/>
                <a:ahLst/>
                <a:cxnLst/>
                <a:rect l="l" t="t" r="r" b="b"/>
                <a:pathLst>
                  <a:path w="7382" h="7371" extrusionOk="0">
                    <a:moveTo>
                      <a:pt x="3691" y="1"/>
                    </a:moveTo>
                    <a:lnTo>
                      <a:pt x="0" y="3680"/>
                    </a:lnTo>
                    <a:lnTo>
                      <a:pt x="3691" y="7371"/>
                    </a:lnTo>
                    <a:lnTo>
                      <a:pt x="7382" y="3680"/>
                    </a:lnTo>
                    <a:lnTo>
                      <a:pt x="369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6"/>
              <p:cNvSpPr/>
              <p:nvPr/>
            </p:nvSpPr>
            <p:spPr>
              <a:xfrm rot="5400000">
                <a:off x="-10122" y="573147"/>
                <a:ext cx="344644" cy="344644"/>
              </a:xfrm>
              <a:custGeom>
                <a:avLst/>
                <a:gdLst/>
                <a:ahLst/>
                <a:cxnLst/>
                <a:rect l="l" t="t" r="r" b="b"/>
                <a:pathLst>
                  <a:path w="12229" h="12229" extrusionOk="0">
                    <a:moveTo>
                      <a:pt x="6121" y="1"/>
                    </a:moveTo>
                    <a:lnTo>
                      <a:pt x="1" y="6120"/>
                    </a:lnTo>
                    <a:lnTo>
                      <a:pt x="6121" y="12228"/>
                    </a:lnTo>
                    <a:lnTo>
                      <a:pt x="12229" y="6120"/>
                    </a:lnTo>
                    <a:lnTo>
                      <a:pt x="61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6"/>
              <p:cNvSpPr/>
              <p:nvPr/>
            </p:nvSpPr>
            <p:spPr>
              <a:xfrm rot="5400000">
                <a:off x="1982730" y="475507"/>
                <a:ext cx="158386" cy="158414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5400000">
                <a:off x="759637" y="515118"/>
                <a:ext cx="336584" cy="336584"/>
              </a:xfrm>
              <a:custGeom>
                <a:avLst/>
                <a:gdLst/>
                <a:ahLst/>
                <a:cxnLst/>
                <a:rect l="l" t="t" r="r" b="b"/>
                <a:pathLst>
                  <a:path w="11943" h="11943" extrusionOk="0">
                    <a:moveTo>
                      <a:pt x="5965" y="1"/>
                    </a:moveTo>
                    <a:lnTo>
                      <a:pt x="0" y="5966"/>
                    </a:lnTo>
                    <a:lnTo>
                      <a:pt x="5965" y="11943"/>
                    </a:lnTo>
                    <a:lnTo>
                      <a:pt x="11942" y="5966"/>
                    </a:lnTo>
                    <a:lnTo>
                      <a:pt x="596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6"/>
              <p:cNvSpPr/>
              <p:nvPr/>
            </p:nvSpPr>
            <p:spPr>
              <a:xfrm rot="5400000">
                <a:off x="1228570" y="983715"/>
                <a:ext cx="205704" cy="206042"/>
              </a:xfrm>
              <a:custGeom>
                <a:avLst/>
                <a:gdLst/>
                <a:ahLst/>
                <a:cxnLst/>
                <a:rect l="l" t="t" r="r" b="b"/>
                <a:pathLst>
                  <a:path w="7299" h="7311" extrusionOk="0">
                    <a:moveTo>
                      <a:pt x="3655" y="0"/>
                    </a:moveTo>
                    <a:lnTo>
                      <a:pt x="0" y="3655"/>
                    </a:lnTo>
                    <a:lnTo>
                      <a:pt x="3655" y="7311"/>
                    </a:lnTo>
                    <a:lnTo>
                      <a:pt x="7299" y="3655"/>
                    </a:lnTo>
                    <a:lnTo>
                      <a:pt x="365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1" name="Google Shape;131;p6"/>
            <p:cNvSpPr/>
            <p:nvPr/>
          </p:nvSpPr>
          <p:spPr>
            <a:xfrm rot="5400000">
              <a:off x="262640" y="1229587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94475" y="1114875"/>
            <a:ext cx="3198600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594475" y="2377425"/>
            <a:ext cx="3120900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2000" b="0"/>
            </a:lvl1pPr>
            <a:lvl2pPr marL="914400" lvl="1" indent="-330200">
              <a:spcBef>
                <a:spcPts val="100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grpSp>
        <p:nvGrpSpPr>
          <p:cNvPr id="135" name="Google Shape;135;p7"/>
          <p:cNvGrpSpPr/>
          <p:nvPr/>
        </p:nvGrpSpPr>
        <p:grpSpPr>
          <a:xfrm flipH="1">
            <a:off x="7543008" y="3775362"/>
            <a:ext cx="2935952" cy="2691573"/>
            <a:chOff x="-1325225" y="3680270"/>
            <a:chExt cx="2935952" cy="2691573"/>
          </a:xfrm>
        </p:grpSpPr>
        <p:sp>
          <p:nvSpPr>
            <p:cNvPr id="136" name="Google Shape;136;p7"/>
            <p:cNvSpPr/>
            <p:nvPr/>
          </p:nvSpPr>
          <p:spPr>
            <a:xfrm>
              <a:off x="727441" y="470359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616465" y="368027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1452313" y="4516146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813435" y="3710144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196937" y="3809966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124828" y="4386956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-1325225" y="4054395"/>
              <a:ext cx="2317870" cy="2317449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4"/>
                </a:gs>
                <a:gs pos="100000">
                  <a:schemeClr val="accent3"/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7"/>
          <p:cNvSpPr/>
          <p:nvPr/>
        </p:nvSpPr>
        <p:spPr>
          <a:xfrm rot="8100265">
            <a:off x="7446464" y="-1133251"/>
            <a:ext cx="2752837" cy="2665651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"/>
          <p:cNvSpPr/>
          <p:nvPr/>
        </p:nvSpPr>
        <p:spPr>
          <a:xfrm rot="10800000">
            <a:off x="4641200" y="614500"/>
            <a:ext cx="3763200" cy="37629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2101800" y="2309850"/>
            <a:ext cx="49404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4000"/>
            </a:lvl9pPr>
          </a:lstStyle>
          <a:p>
            <a:endParaRPr/>
          </a:p>
        </p:txBody>
      </p:sp>
      <p:grpSp>
        <p:nvGrpSpPr>
          <p:cNvPr id="172" name="Google Shape;172;p10"/>
          <p:cNvGrpSpPr/>
          <p:nvPr/>
        </p:nvGrpSpPr>
        <p:grpSpPr>
          <a:xfrm>
            <a:off x="-1568946" y="3387470"/>
            <a:ext cx="3605211" cy="4226616"/>
            <a:chOff x="-1115684" y="691895"/>
            <a:chExt cx="3605211" cy="4226616"/>
          </a:xfrm>
        </p:grpSpPr>
        <p:sp>
          <p:nvSpPr>
            <p:cNvPr id="173" name="Google Shape;173;p10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-501945" y="2842785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1692235" y="721769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10"/>
          <p:cNvGrpSpPr/>
          <p:nvPr/>
        </p:nvGrpSpPr>
        <p:grpSpPr>
          <a:xfrm>
            <a:off x="7107729" y="-2469041"/>
            <a:ext cx="3605211" cy="4226616"/>
            <a:chOff x="6646591" y="221771"/>
            <a:chExt cx="3605211" cy="4226616"/>
          </a:xfrm>
        </p:grpSpPr>
        <p:sp>
          <p:nvSpPr>
            <p:cNvPr id="186" name="Google Shape;186;p10"/>
            <p:cNvSpPr/>
            <p:nvPr/>
          </p:nvSpPr>
          <p:spPr>
            <a:xfrm rot="-5400000" flipH="1">
              <a:off x="8273618" y="344514"/>
              <a:ext cx="351173" cy="351750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 rot="10800000">
              <a:off x="7282491" y="1289856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0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0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0"/>
            <p:cNvSpPr/>
            <p:nvPr/>
          </p:nvSpPr>
          <p:spPr>
            <a:xfrm rot="10800000">
              <a:off x="8040857" y="16790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0"/>
            <p:cNvSpPr/>
            <p:nvPr/>
          </p:nvSpPr>
          <p:spPr>
            <a:xfrm rot="10800000">
              <a:off x="7908284" y="38145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0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0"/>
            <p:cNvSpPr/>
            <p:nvPr/>
          </p:nvSpPr>
          <p:spPr>
            <a:xfrm rot="10800000">
              <a:off x="7482468" y="4289974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0"/>
            <p:cNvSpPr/>
            <p:nvPr/>
          </p:nvSpPr>
          <p:spPr>
            <a:xfrm rot="10800000">
              <a:off x="66465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0"/>
            <p:cNvSpPr/>
            <p:nvPr/>
          </p:nvSpPr>
          <p:spPr>
            <a:xfrm rot="10800000">
              <a:off x="6907317" y="388228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0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0"/>
            <p:cNvSpPr/>
            <p:nvPr/>
          </p:nvSpPr>
          <p:spPr>
            <a:xfrm rot="10800000">
              <a:off x="69267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1"/>
        </a:solid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>
            <a:spLocks noGrp="1"/>
          </p:cNvSpPr>
          <p:nvPr>
            <p:ph type="title" hasCustomPrompt="1"/>
          </p:nvPr>
        </p:nvSpPr>
        <p:spPr>
          <a:xfrm>
            <a:off x="646560" y="1787700"/>
            <a:ext cx="7953900" cy="124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2000"/>
              <a:buNone/>
              <a:defRPr sz="8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01" name="Google Shape;201;p11"/>
          <p:cNvSpPr txBox="1">
            <a:spLocks noGrp="1"/>
          </p:cNvSpPr>
          <p:nvPr>
            <p:ph type="subTitle" idx="1"/>
          </p:nvPr>
        </p:nvSpPr>
        <p:spPr>
          <a:xfrm>
            <a:off x="322075" y="2952600"/>
            <a:ext cx="7953900" cy="4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grpSp>
        <p:nvGrpSpPr>
          <p:cNvPr id="202" name="Google Shape;202;p11"/>
          <p:cNvGrpSpPr/>
          <p:nvPr/>
        </p:nvGrpSpPr>
        <p:grpSpPr>
          <a:xfrm rot="10800000">
            <a:off x="-1785271" y="3956935"/>
            <a:ext cx="7132466" cy="3259144"/>
            <a:chOff x="3735491" y="-2049669"/>
            <a:chExt cx="7132466" cy="3259144"/>
          </a:xfrm>
        </p:grpSpPr>
        <p:sp>
          <p:nvSpPr>
            <p:cNvPr id="203" name="Google Shape;203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1"/>
          <p:cNvGrpSpPr/>
          <p:nvPr/>
        </p:nvGrpSpPr>
        <p:grpSpPr>
          <a:xfrm>
            <a:off x="3796754" y="-2072572"/>
            <a:ext cx="7132466" cy="3259144"/>
            <a:chOff x="3735491" y="-2049669"/>
            <a:chExt cx="7132466" cy="3259144"/>
          </a:xfrm>
        </p:grpSpPr>
        <p:sp>
          <p:nvSpPr>
            <p:cNvPr id="226" name="Google Shape;226;p11"/>
            <p:cNvSpPr/>
            <p:nvPr/>
          </p:nvSpPr>
          <p:spPr>
            <a:xfrm rot="10800000">
              <a:off x="7187491" y="-1599444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1"/>
            <p:cNvSpPr/>
            <p:nvPr/>
          </p:nvSpPr>
          <p:spPr>
            <a:xfrm rot="10800000">
              <a:off x="7538470" y="-1867896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1"/>
            <p:cNvSpPr/>
            <p:nvPr/>
          </p:nvSpPr>
          <p:spPr>
            <a:xfrm rot="10800000">
              <a:off x="6431472" y="-1602866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1"/>
            <p:cNvSpPr/>
            <p:nvPr/>
          </p:nvSpPr>
          <p:spPr>
            <a:xfrm rot="10800000">
              <a:off x="7027433" y="-20084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1"/>
            <p:cNvSpPr/>
            <p:nvPr/>
          </p:nvSpPr>
          <p:spPr>
            <a:xfrm rot="10800000">
              <a:off x="7945857" y="-1210217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1"/>
            <p:cNvSpPr/>
            <p:nvPr/>
          </p:nvSpPr>
          <p:spPr>
            <a:xfrm rot="10800000">
              <a:off x="78132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1"/>
            <p:cNvSpPr/>
            <p:nvPr/>
          </p:nvSpPr>
          <p:spPr>
            <a:xfrm rot="10800000">
              <a:off x="8349143" y="1051061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1"/>
            <p:cNvSpPr/>
            <p:nvPr/>
          </p:nvSpPr>
          <p:spPr>
            <a:xfrm rot="10800000">
              <a:off x="65515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1"/>
            <p:cNvSpPr/>
            <p:nvPr/>
          </p:nvSpPr>
          <p:spPr>
            <a:xfrm rot="10800000">
              <a:off x="5915067" y="564835"/>
              <a:ext cx="536567" cy="536228"/>
            </a:xfrm>
            <a:custGeom>
              <a:avLst/>
              <a:gdLst/>
              <a:ahLst/>
              <a:cxnLst/>
              <a:rect l="l" t="t" r="r" b="b"/>
              <a:pathLst>
                <a:path w="19039" h="19027" extrusionOk="0">
                  <a:moveTo>
                    <a:pt x="9525" y="0"/>
                  </a:moveTo>
                  <a:lnTo>
                    <a:pt x="0" y="9513"/>
                  </a:lnTo>
                  <a:lnTo>
                    <a:pt x="9525" y="19027"/>
                  </a:lnTo>
                  <a:lnTo>
                    <a:pt x="19038" y="9513"/>
                  </a:lnTo>
                  <a:lnTo>
                    <a:pt x="952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1"/>
            <p:cNvSpPr/>
            <p:nvPr/>
          </p:nvSpPr>
          <p:spPr>
            <a:xfrm rot="10800000">
              <a:off x="7169673" y="1775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1"/>
            <p:cNvSpPr/>
            <p:nvPr/>
          </p:nvSpPr>
          <p:spPr>
            <a:xfrm rot="10800000">
              <a:off x="6831786" y="6463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1"/>
            <p:cNvSpPr/>
            <p:nvPr/>
          </p:nvSpPr>
          <p:spPr>
            <a:xfrm rot="10800000">
              <a:off x="5139866" y="-2049669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1"/>
            <p:cNvSpPr/>
            <p:nvPr/>
          </p:nvSpPr>
          <p:spPr>
            <a:xfrm rot="10800000">
              <a:off x="4050221" y="-122933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1"/>
            <p:cNvSpPr/>
            <p:nvPr/>
          </p:nvSpPr>
          <p:spPr>
            <a:xfrm rot="10800000">
              <a:off x="4830010" y="-1809110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1"/>
            <p:cNvSpPr/>
            <p:nvPr/>
          </p:nvSpPr>
          <p:spPr>
            <a:xfrm rot="10800000">
              <a:off x="5829169" y="-1574530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1"/>
            <p:cNvSpPr/>
            <p:nvPr/>
          </p:nvSpPr>
          <p:spPr>
            <a:xfrm rot="10800000">
              <a:off x="5326884" y="925201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1"/>
            <p:cNvSpPr/>
            <p:nvPr/>
          </p:nvSpPr>
          <p:spPr>
            <a:xfrm rot="10800000">
              <a:off x="5020791" y="94987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1"/>
            <p:cNvSpPr/>
            <p:nvPr/>
          </p:nvSpPr>
          <p:spPr>
            <a:xfrm rot="10800000">
              <a:off x="4561925" y="439857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10800000">
              <a:off x="4356211" y="7232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10800000">
              <a:off x="8612033" y="-1532397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10800000">
              <a:off x="3995436" y="14540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10800000">
              <a:off x="3735491" y="5648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"/>
          <p:cNvSpPr/>
          <p:nvPr/>
        </p:nvSpPr>
        <p:spPr>
          <a:xfrm>
            <a:off x="1558077" y="-3023649"/>
            <a:ext cx="6027980" cy="6027980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rgbClr val="FB7843"/>
              </a:gs>
              <a:gs pos="100000">
                <a:srgbClr val="E85CDB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1" name="Google Shape;251;p13"/>
          <p:cNvGrpSpPr/>
          <p:nvPr/>
        </p:nvGrpSpPr>
        <p:grpSpPr>
          <a:xfrm rot="10800000">
            <a:off x="7153294" y="1416875"/>
            <a:ext cx="3605211" cy="3567585"/>
            <a:chOff x="-1115684" y="691895"/>
            <a:chExt cx="3605211" cy="3567585"/>
          </a:xfrm>
        </p:grpSpPr>
        <p:sp>
          <p:nvSpPr>
            <p:cNvPr id="252" name="Google Shape;252;p13"/>
            <p:cNvSpPr/>
            <p:nvPr/>
          </p:nvSpPr>
          <p:spPr>
            <a:xfrm>
              <a:off x="-899915" y="1096911"/>
              <a:ext cx="2753543" cy="2753515"/>
            </a:xfrm>
            <a:custGeom>
              <a:avLst/>
              <a:gdLst/>
              <a:ahLst/>
              <a:cxnLst/>
              <a:rect l="l" t="t" r="r" b="b"/>
              <a:pathLst>
                <a:path w="97704" h="97703" extrusionOk="0">
                  <a:moveTo>
                    <a:pt x="84987" y="1"/>
                  </a:moveTo>
                  <a:lnTo>
                    <a:pt x="0" y="84987"/>
                  </a:lnTo>
                  <a:lnTo>
                    <a:pt x="12716" y="97703"/>
                  </a:lnTo>
                  <a:lnTo>
                    <a:pt x="97703" y="12716"/>
                  </a:lnTo>
                  <a:lnTo>
                    <a:pt x="84987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-511020" y="2105577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-242239" y="200389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-1115684" y="1250254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019791" y="1118048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592890" y="2498503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495265" y="691895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3"/>
            <p:cNvSpPr/>
            <p:nvPr/>
          </p:nvSpPr>
          <p:spPr>
            <a:xfrm>
              <a:off x="2331113" y="1527771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3"/>
            <p:cNvSpPr/>
            <p:nvPr/>
          </p:nvSpPr>
          <p:spPr>
            <a:xfrm>
              <a:off x="1534862" y="1736804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2003628" y="1398581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rgbClr val="FB7843"/>
                </a:gs>
                <a:gs pos="100000">
                  <a:srgbClr val="E85CDB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" name="Google Shape;262;p13"/>
          <p:cNvGrpSpPr/>
          <p:nvPr/>
        </p:nvGrpSpPr>
        <p:grpSpPr>
          <a:xfrm rot="10800000">
            <a:off x="-1496684" y="989497"/>
            <a:ext cx="3651827" cy="3549464"/>
            <a:chOff x="7253877" y="1275092"/>
            <a:chExt cx="3651827" cy="3549464"/>
          </a:xfrm>
        </p:grpSpPr>
        <p:sp>
          <p:nvSpPr>
            <p:cNvPr id="263" name="Google Shape;263;p13"/>
            <p:cNvSpPr/>
            <p:nvPr/>
          </p:nvSpPr>
          <p:spPr>
            <a:xfrm>
              <a:off x="7758579" y="1886464"/>
              <a:ext cx="2742439" cy="2742439"/>
            </a:xfrm>
            <a:custGeom>
              <a:avLst/>
              <a:gdLst/>
              <a:ahLst/>
              <a:cxnLst/>
              <a:rect l="l" t="t" r="r" b="b"/>
              <a:pathLst>
                <a:path w="97310" h="97310" extrusionOk="0">
                  <a:moveTo>
                    <a:pt x="12907" y="644"/>
                  </a:moveTo>
                  <a:lnTo>
                    <a:pt x="96679" y="84404"/>
                  </a:lnTo>
                  <a:lnTo>
                    <a:pt x="84404" y="96679"/>
                  </a:lnTo>
                  <a:lnTo>
                    <a:pt x="631" y="12907"/>
                  </a:lnTo>
                  <a:lnTo>
                    <a:pt x="12907" y="644"/>
                  </a:lnTo>
                  <a:close/>
                  <a:moveTo>
                    <a:pt x="12907" y="1"/>
                  </a:moveTo>
                  <a:lnTo>
                    <a:pt x="0" y="12907"/>
                  </a:lnTo>
                  <a:lnTo>
                    <a:pt x="84404" y="97310"/>
                  </a:lnTo>
                  <a:lnTo>
                    <a:pt x="97310" y="84404"/>
                  </a:lnTo>
                  <a:lnTo>
                    <a:pt x="1290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8774291" y="2251545"/>
              <a:ext cx="1974381" cy="1974720"/>
            </a:xfrm>
            <a:custGeom>
              <a:avLst/>
              <a:gdLst/>
              <a:ahLst/>
              <a:cxnLst/>
              <a:rect l="l" t="t" r="r" b="b"/>
              <a:pathLst>
                <a:path w="70057" h="70069" extrusionOk="0">
                  <a:moveTo>
                    <a:pt x="7716" y="1"/>
                  </a:moveTo>
                  <a:lnTo>
                    <a:pt x="0" y="7728"/>
                  </a:lnTo>
                  <a:lnTo>
                    <a:pt x="62342" y="70069"/>
                  </a:lnTo>
                  <a:lnTo>
                    <a:pt x="70057" y="62341"/>
                  </a:lnTo>
                  <a:lnTo>
                    <a:pt x="7716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656176" y="1728414"/>
              <a:ext cx="2249527" cy="2249865"/>
            </a:xfrm>
            <a:custGeom>
              <a:avLst/>
              <a:gdLst/>
              <a:ahLst/>
              <a:cxnLst/>
              <a:rect l="l" t="t" r="r" b="b"/>
              <a:pathLst>
                <a:path w="79820" h="79832" extrusionOk="0">
                  <a:moveTo>
                    <a:pt x="4168" y="632"/>
                  </a:moveTo>
                  <a:lnTo>
                    <a:pt x="79189" y="75653"/>
                  </a:lnTo>
                  <a:lnTo>
                    <a:pt x="75641" y="79201"/>
                  </a:lnTo>
                  <a:lnTo>
                    <a:pt x="631" y="4180"/>
                  </a:lnTo>
                  <a:lnTo>
                    <a:pt x="4168" y="632"/>
                  </a:lnTo>
                  <a:close/>
                  <a:moveTo>
                    <a:pt x="4168" y="1"/>
                  </a:moveTo>
                  <a:lnTo>
                    <a:pt x="0" y="4180"/>
                  </a:lnTo>
                  <a:lnTo>
                    <a:pt x="75641" y="79832"/>
                  </a:lnTo>
                  <a:lnTo>
                    <a:pt x="79820" y="75653"/>
                  </a:lnTo>
                  <a:lnTo>
                    <a:pt x="416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7928014" y="2654532"/>
              <a:ext cx="2170024" cy="2170024"/>
            </a:xfrm>
            <a:custGeom>
              <a:avLst/>
              <a:gdLst/>
              <a:ahLst/>
              <a:cxnLst/>
              <a:rect l="l" t="t" r="r" b="b"/>
              <a:pathLst>
                <a:path w="76999" h="76999" extrusionOk="0">
                  <a:moveTo>
                    <a:pt x="5871" y="1"/>
                  </a:moveTo>
                  <a:lnTo>
                    <a:pt x="1" y="5871"/>
                  </a:lnTo>
                  <a:lnTo>
                    <a:pt x="71129" y="76998"/>
                  </a:lnTo>
                  <a:lnTo>
                    <a:pt x="76999" y="71128"/>
                  </a:lnTo>
                  <a:lnTo>
                    <a:pt x="5871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7788425" y="2514971"/>
              <a:ext cx="205394" cy="205704"/>
            </a:xfrm>
            <a:custGeom>
              <a:avLst/>
              <a:gdLst/>
              <a:ahLst/>
              <a:cxnLst/>
              <a:rect l="l" t="t" r="r" b="b"/>
              <a:pathLst>
                <a:path w="7288" h="7299" extrusionOk="0">
                  <a:moveTo>
                    <a:pt x="3644" y="0"/>
                  </a:moveTo>
                  <a:lnTo>
                    <a:pt x="1" y="3643"/>
                  </a:lnTo>
                  <a:lnTo>
                    <a:pt x="3644" y="7298"/>
                  </a:lnTo>
                  <a:lnTo>
                    <a:pt x="7287" y="3643"/>
                  </a:lnTo>
                  <a:lnTo>
                    <a:pt x="3644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7253877" y="210223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65" y="0"/>
                  </a:moveTo>
                  <a:lnTo>
                    <a:pt x="0" y="2465"/>
                  </a:lnTo>
                  <a:lnTo>
                    <a:pt x="2465" y="4941"/>
                  </a:lnTo>
                  <a:lnTo>
                    <a:pt x="4941" y="2465"/>
                  </a:lnTo>
                  <a:lnTo>
                    <a:pt x="2465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8202516" y="1275092"/>
              <a:ext cx="139278" cy="139278"/>
            </a:xfrm>
            <a:custGeom>
              <a:avLst/>
              <a:gdLst/>
              <a:ahLst/>
              <a:cxnLst/>
              <a:rect l="l" t="t" r="r" b="b"/>
              <a:pathLst>
                <a:path w="4942" h="4942" extrusionOk="0">
                  <a:moveTo>
                    <a:pt x="2477" y="1"/>
                  </a:moveTo>
                  <a:lnTo>
                    <a:pt x="0" y="2477"/>
                  </a:lnTo>
                  <a:lnTo>
                    <a:pt x="2477" y="4942"/>
                  </a:lnTo>
                  <a:lnTo>
                    <a:pt x="4941" y="2477"/>
                  </a:lnTo>
                  <a:lnTo>
                    <a:pt x="2477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7396513" y="1524398"/>
              <a:ext cx="530536" cy="530874"/>
            </a:xfrm>
            <a:custGeom>
              <a:avLst/>
              <a:gdLst/>
              <a:ahLst/>
              <a:cxnLst/>
              <a:rect l="l" t="t" r="r" b="b"/>
              <a:pathLst>
                <a:path w="18825" h="18837" extrusionOk="0">
                  <a:moveTo>
                    <a:pt x="9418" y="1"/>
                  </a:moveTo>
                  <a:lnTo>
                    <a:pt x="0" y="9419"/>
                  </a:lnTo>
                  <a:lnTo>
                    <a:pt x="9418" y="18837"/>
                  </a:lnTo>
                  <a:lnTo>
                    <a:pt x="18824" y="9419"/>
                  </a:lnTo>
                  <a:lnTo>
                    <a:pt x="9418" y="1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3"/>
            <p:cNvSpPr/>
            <p:nvPr/>
          </p:nvSpPr>
          <p:spPr>
            <a:xfrm>
              <a:off x="8400473" y="1878094"/>
              <a:ext cx="333230" cy="333202"/>
            </a:xfrm>
            <a:custGeom>
              <a:avLst/>
              <a:gdLst/>
              <a:ahLst/>
              <a:cxnLst/>
              <a:rect l="l" t="t" r="r" b="b"/>
              <a:pathLst>
                <a:path w="11824" h="11823" extrusionOk="0">
                  <a:moveTo>
                    <a:pt x="5918" y="0"/>
                  </a:moveTo>
                  <a:lnTo>
                    <a:pt x="1" y="5906"/>
                  </a:lnTo>
                  <a:lnTo>
                    <a:pt x="5918" y="11823"/>
                  </a:lnTo>
                  <a:lnTo>
                    <a:pt x="11824" y="5906"/>
                  </a:lnTo>
                  <a:lnTo>
                    <a:pt x="5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3"/>
            <p:cNvSpPr/>
            <p:nvPr/>
          </p:nvSpPr>
          <p:spPr>
            <a:xfrm>
              <a:off x="8057543" y="1534826"/>
              <a:ext cx="221148" cy="221148"/>
            </a:xfrm>
            <a:custGeom>
              <a:avLst/>
              <a:gdLst/>
              <a:ahLst/>
              <a:cxnLst/>
              <a:rect l="l" t="t" r="r" b="b"/>
              <a:pathLst>
                <a:path w="7847" h="7847" extrusionOk="0">
                  <a:moveTo>
                    <a:pt x="3918" y="631"/>
                  </a:moveTo>
                  <a:lnTo>
                    <a:pt x="7216" y="3929"/>
                  </a:lnTo>
                  <a:lnTo>
                    <a:pt x="3918" y="7215"/>
                  </a:lnTo>
                  <a:lnTo>
                    <a:pt x="632" y="3929"/>
                  </a:lnTo>
                  <a:lnTo>
                    <a:pt x="3918" y="631"/>
                  </a:lnTo>
                  <a:close/>
                  <a:moveTo>
                    <a:pt x="3918" y="0"/>
                  </a:moveTo>
                  <a:lnTo>
                    <a:pt x="1" y="3929"/>
                  </a:lnTo>
                  <a:lnTo>
                    <a:pt x="3918" y="7846"/>
                  </a:lnTo>
                  <a:lnTo>
                    <a:pt x="7847" y="3929"/>
                  </a:lnTo>
                  <a:lnTo>
                    <a:pt x="3918" y="0"/>
                  </a:lnTo>
                  <a:close/>
                </a:path>
              </a:pathLst>
            </a:custGeom>
            <a:gradFill>
              <a:gsLst>
                <a:gs pos="0">
                  <a:srgbClr val="E85CDB"/>
                </a:gs>
                <a:gs pos="100000">
                  <a:srgbClr val="FB7843"/>
                </a:gs>
              </a:gsLst>
              <a:lin ang="1619866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2436925" y="3212355"/>
            <a:ext cx="4242300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2" hasCustomPrompt="1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TITLE_AND_TWO_COLUMNS_2_1_1"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7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17"/>
          <p:cNvSpPr txBox="1">
            <a:spLocks noGrp="1"/>
          </p:cNvSpPr>
          <p:nvPr>
            <p:ph type="subTitle" idx="1"/>
          </p:nvPr>
        </p:nvSpPr>
        <p:spPr>
          <a:xfrm>
            <a:off x="254035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5" name="Google Shape;355;p17"/>
          <p:cNvSpPr txBox="1">
            <a:spLocks noGrp="1"/>
          </p:cNvSpPr>
          <p:nvPr>
            <p:ph type="subTitle" idx="2"/>
          </p:nvPr>
        </p:nvSpPr>
        <p:spPr>
          <a:xfrm>
            <a:off x="44947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6" name="Google Shape;356;p17"/>
          <p:cNvSpPr txBox="1">
            <a:spLocks noGrp="1"/>
          </p:cNvSpPr>
          <p:nvPr>
            <p:ph type="subTitle" idx="3"/>
          </p:nvPr>
        </p:nvSpPr>
        <p:spPr>
          <a:xfrm>
            <a:off x="4707425" y="3111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7" name="Google Shape;357;p17"/>
          <p:cNvSpPr txBox="1">
            <a:spLocks noGrp="1"/>
          </p:cNvSpPr>
          <p:nvPr>
            <p:ph type="subTitle" idx="4"/>
          </p:nvPr>
        </p:nvSpPr>
        <p:spPr>
          <a:xfrm>
            <a:off x="6798300" y="1968126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 algn="ctr" rtl="0">
              <a:spcBef>
                <a:spcPts val="1600"/>
              </a:spcBef>
              <a:spcAft>
                <a:spcPts val="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 algn="ctr" rtl="0">
              <a:spcBef>
                <a:spcPts val="1600"/>
              </a:spcBef>
              <a:spcAft>
                <a:spcPts val="1600"/>
              </a:spcAft>
              <a:buNone/>
              <a:defRPr sz="1400" b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58" name="Google Shape;358;p17"/>
          <p:cNvSpPr txBox="1">
            <a:spLocks noGrp="1"/>
          </p:cNvSpPr>
          <p:nvPr>
            <p:ph type="subTitle" idx="5"/>
          </p:nvPr>
        </p:nvSpPr>
        <p:spPr>
          <a:xfrm>
            <a:off x="44947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59" name="Google Shape;359;p17"/>
          <p:cNvSpPr txBox="1">
            <a:spLocks noGrp="1"/>
          </p:cNvSpPr>
          <p:nvPr>
            <p:ph type="subTitle" idx="6"/>
          </p:nvPr>
        </p:nvSpPr>
        <p:spPr>
          <a:xfrm>
            <a:off x="254035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0" name="Google Shape;360;p17"/>
          <p:cNvSpPr txBox="1">
            <a:spLocks noGrp="1"/>
          </p:cNvSpPr>
          <p:nvPr>
            <p:ph type="subTitle" idx="7"/>
          </p:nvPr>
        </p:nvSpPr>
        <p:spPr>
          <a:xfrm>
            <a:off x="6798300" y="2268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61" name="Google Shape;361;p17"/>
          <p:cNvSpPr txBox="1">
            <a:spLocks noGrp="1"/>
          </p:cNvSpPr>
          <p:nvPr>
            <p:ph type="subTitle" idx="8"/>
          </p:nvPr>
        </p:nvSpPr>
        <p:spPr>
          <a:xfrm>
            <a:off x="4707425" y="341129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>
                <a:solidFill>
                  <a:srgbClr val="F2F2F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cxnSp>
        <p:nvCxnSpPr>
          <p:cNvPr id="362" name="Google Shape;362;p17"/>
          <p:cNvCxnSpPr/>
          <p:nvPr/>
        </p:nvCxnSpPr>
        <p:spPr>
          <a:xfrm>
            <a:off x="2446525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17"/>
          <p:cNvCxnSpPr/>
          <p:nvPr/>
        </p:nvCxnSpPr>
        <p:spPr>
          <a:xfrm>
            <a:off x="45720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4" name="Google Shape;364;p17"/>
          <p:cNvCxnSpPr/>
          <p:nvPr/>
        </p:nvCxnSpPr>
        <p:spPr>
          <a:xfrm>
            <a:off x="6697400" y="1818100"/>
            <a:ext cx="0" cy="26313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65" name="Google Shape;365;p17"/>
          <p:cNvGrpSpPr/>
          <p:nvPr/>
        </p:nvGrpSpPr>
        <p:grpSpPr>
          <a:xfrm>
            <a:off x="-1704057" y="-1522928"/>
            <a:ext cx="3981935" cy="2815716"/>
            <a:chOff x="-1627857" y="-1522928"/>
            <a:chExt cx="3981935" cy="2815716"/>
          </a:xfrm>
        </p:grpSpPr>
        <p:sp>
          <p:nvSpPr>
            <p:cNvPr id="366" name="Google Shape;366;p17"/>
            <p:cNvSpPr/>
            <p:nvPr/>
          </p:nvSpPr>
          <p:spPr>
            <a:xfrm rot="5400000">
              <a:off x="-1273114" y="-1472425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 rot="5400000">
              <a:off x="-1628026" y="-1384634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 rot="5400000">
              <a:off x="1520011" y="58357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 rot="5400000">
              <a:off x="2195678" y="265600"/>
              <a:ext cx="158386" cy="158414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 rot="5400000">
              <a:off x="331127" y="1134389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 rot="5400000">
              <a:off x="772560" y="573273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 rot="5400000">
              <a:off x="-594551" y="-1522759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17"/>
          <p:cNvGrpSpPr/>
          <p:nvPr/>
        </p:nvGrpSpPr>
        <p:grpSpPr>
          <a:xfrm>
            <a:off x="7441104" y="-2588091"/>
            <a:ext cx="3013211" cy="3938525"/>
            <a:chOff x="6798991" y="221771"/>
            <a:chExt cx="3013211" cy="3938525"/>
          </a:xfrm>
        </p:grpSpPr>
        <p:sp>
          <p:nvSpPr>
            <p:cNvPr id="374" name="Google Shape;374;p17"/>
            <p:cNvSpPr/>
            <p:nvPr/>
          </p:nvSpPr>
          <p:spPr>
            <a:xfrm rot="10800000">
              <a:off x="7633470" y="1021404"/>
              <a:ext cx="2013668" cy="2013301"/>
            </a:xfrm>
            <a:custGeom>
              <a:avLst/>
              <a:gdLst/>
              <a:ahLst/>
              <a:cxnLst/>
              <a:rect l="l" t="t" r="r" b="b"/>
              <a:pathLst>
                <a:path w="71451" h="71438" extrusionOk="0">
                  <a:moveTo>
                    <a:pt x="63330" y="632"/>
                  </a:moveTo>
                  <a:lnTo>
                    <a:pt x="70819" y="8121"/>
                  </a:lnTo>
                  <a:lnTo>
                    <a:pt x="8133" y="70807"/>
                  </a:lnTo>
                  <a:lnTo>
                    <a:pt x="644" y="63318"/>
                  </a:lnTo>
                  <a:lnTo>
                    <a:pt x="63330" y="632"/>
                  </a:lnTo>
                  <a:close/>
                  <a:moveTo>
                    <a:pt x="63330" y="1"/>
                  </a:moveTo>
                  <a:lnTo>
                    <a:pt x="1" y="63318"/>
                  </a:lnTo>
                  <a:lnTo>
                    <a:pt x="8133" y="71438"/>
                  </a:lnTo>
                  <a:lnTo>
                    <a:pt x="71450" y="8121"/>
                  </a:lnTo>
                  <a:lnTo>
                    <a:pt x="6333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 rot="10800000">
              <a:off x="7561999" y="221771"/>
              <a:ext cx="2076064" cy="2075726"/>
            </a:xfrm>
            <a:custGeom>
              <a:avLst/>
              <a:gdLst/>
              <a:ahLst/>
              <a:cxnLst/>
              <a:rect l="l" t="t" r="r" b="b"/>
              <a:pathLst>
                <a:path w="73665" h="73653" extrusionOk="0">
                  <a:moveTo>
                    <a:pt x="67354" y="0"/>
                  </a:moveTo>
                  <a:lnTo>
                    <a:pt x="0" y="67354"/>
                  </a:lnTo>
                  <a:lnTo>
                    <a:pt x="6299" y="73652"/>
                  </a:lnTo>
                  <a:lnTo>
                    <a:pt x="73664" y="6299"/>
                  </a:lnTo>
                  <a:lnTo>
                    <a:pt x="67354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 rot="10800000">
              <a:off x="7122433" y="880803"/>
              <a:ext cx="2255925" cy="2255586"/>
            </a:xfrm>
            <a:custGeom>
              <a:avLst/>
              <a:gdLst/>
              <a:ahLst/>
              <a:cxnLst/>
              <a:rect l="l" t="t" r="r" b="b"/>
              <a:pathLst>
                <a:path w="80047" h="80035" extrusionOk="0">
                  <a:moveTo>
                    <a:pt x="76141" y="1"/>
                  </a:moveTo>
                  <a:lnTo>
                    <a:pt x="1" y="76141"/>
                  </a:lnTo>
                  <a:lnTo>
                    <a:pt x="3894" y="80034"/>
                  </a:lnTo>
                  <a:lnTo>
                    <a:pt x="80046" y="3894"/>
                  </a:lnTo>
                  <a:lnTo>
                    <a:pt x="7614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 rot="10800000">
              <a:off x="7601257" y="1488583"/>
              <a:ext cx="2210945" cy="2210945"/>
            </a:xfrm>
            <a:custGeom>
              <a:avLst/>
              <a:gdLst/>
              <a:ahLst/>
              <a:cxnLst/>
              <a:rect l="l" t="t" r="r" b="b"/>
              <a:pathLst>
                <a:path w="78451" h="78451" extrusionOk="0">
                  <a:moveTo>
                    <a:pt x="72200" y="632"/>
                  </a:moveTo>
                  <a:lnTo>
                    <a:pt x="77820" y="6251"/>
                  </a:lnTo>
                  <a:lnTo>
                    <a:pt x="6251" y="77819"/>
                  </a:lnTo>
                  <a:lnTo>
                    <a:pt x="632" y="72200"/>
                  </a:lnTo>
                  <a:lnTo>
                    <a:pt x="72200" y="632"/>
                  </a:lnTo>
                  <a:close/>
                  <a:moveTo>
                    <a:pt x="72200" y="1"/>
                  </a:moveTo>
                  <a:lnTo>
                    <a:pt x="1" y="72200"/>
                  </a:lnTo>
                  <a:lnTo>
                    <a:pt x="6251" y="78451"/>
                  </a:lnTo>
                  <a:lnTo>
                    <a:pt x="78451" y="6251"/>
                  </a:lnTo>
                  <a:lnTo>
                    <a:pt x="7220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 rot="10800000">
              <a:off x="8042359" y="3952563"/>
              <a:ext cx="208043" cy="207733"/>
            </a:xfrm>
            <a:custGeom>
              <a:avLst/>
              <a:gdLst/>
              <a:ahLst/>
              <a:cxnLst/>
              <a:rect l="l" t="t" r="r" b="b"/>
              <a:pathLst>
                <a:path w="7382" h="7371" extrusionOk="0">
                  <a:moveTo>
                    <a:pt x="3691" y="1"/>
                  </a:moveTo>
                  <a:lnTo>
                    <a:pt x="0" y="3680"/>
                  </a:lnTo>
                  <a:lnTo>
                    <a:pt x="3691" y="7371"/>
                  </a:lnTo>
                  <a:lnTo>
                    <a:pt x="7382" y="3680"/>
                  </a:lnTo>
                  <a:lnTo>
                    <a:pt x="369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 rot="10800000">
              <a:off x="7198584" y="2297136"/>
              <a:ext cx="344644" cy="344644"/>
            </a:xfrm>
            <a:custGeom>
              <a:avLst/>
              <a:gdLst/>
              <a:ahLst/>
              <a:cxnLst/>
              <a:rect l="l" t="t" r="r" b="b"/>
              <a:pathLst>
                <a:path w="12229" h="12229" extrusionOk="0">
                  <a:moveTo>
                    <a:pt x="6121" y="1"/>
                  </a:moveTo>
                  <a:lnTo>
                    <a:pt x="1" y="6120"/>
                  </a:lnTo>
                  <a:lnTo>
                    <a:pt x="6121" y="12228"/>
                  </a:lnTo>
                  <a:lnTo>
                    <a:pt x="12229" y="6120"/>
                  </a:lnTo>
                  <a:lnTo>
                    <a:pt x="6121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 rot="10800000">
              <a:off x="6798991" y="3454125"/>
              <a:ext cx="158414" cy="158386"/>
            </a:xfrm>
            <a:custGeom>
              <a:avLst/>
              <a:gdLst/>
              <a:ahLst/>
              <a:cxnLst/>
              <a:rect l="l" t="t" r="r" b="b"/>
              <a:pathLst>
                <a:path w="5621" h="5620" extrusionOk="0">
                  <a:moveTo>
                    <a:pt x="2811" y="631"/>
                  </a:moveTo>
                  <a:lnTo>
                    <a:pt x="4989" y="2810"/>
                  </a:lnTo>
                  <a:lnTo>
                    <a:pt x="2811" y="4989"/>
                  </a:lnTo>
                  <a:lnTo>
                    <a:pt x="632" y="2810"/>
                  </a:lnTo>
                  <a:lnTo>
                    <a:pt x="2811" y="631"/>
                  </a:lnTo>
                  <a:close/>
                  <a:moveTo>
                    <a:pt x="2811" y="0"/>
                  </a:moveTo>
                  <a:lnTo>
                    <a:pt x="1" y="2810"/>
                  </a:lnTo>
                  <a:lnTo>
                    <a:pt x="2811" y="5620"/>
                  </a:lnTo>
                  <a:lnTo>
                    <a:pt x="5620" y="2810"/>
                  </a:lnTo>
                  <a:lnTo>
                    <a:pt x="281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 rot="10800000">
              <a:off x="7264673" y="3066895"/>
              <a:ext cx="336584" cy="336584"/>
            </a:xfrm>
            <a:custGeom>
              <a:avLst/>
              <a:gdLst/>
              <a:ahLst/>
              <a:cxnLst/>
              <a:rect l="l" t="t" r="r" b="b"/>
              <a:pathLst>
                <a:path w="11943" h="11943" extrusionOk="0">
                  <a:moveTo>
                    <a:pt x="5965" y="1"/>
                  </a:moveTo>
                  <a:lnTo>
                    <a:pt x="0" y="5966"/>
                  </a:lnTo>
                  <a:lnTo>
                    <a:pt x="5965" y="11943"/>
                  </a:lnTo>
                  <a:lnTo>
                    <a:pt x="11942" y="5966"/>
                  </a:lnTo>
                  <a:lnTo>
                    <a:pt x="5965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 rot="10800000">
              <a:off x="7079186" y="3535659"/>
              <a:ext cx="205704" cy="206042"/>
            </a:xfrm>
            <a:custGeom>
              <a:avLst/>
              <a:gdLst/>
              <a:ahLst/>
              <a:cxnLst/>
              <a:rect l="l" t="t" r="r" b="b"/>
              <a:pathLst>
                <a:path w="7299" h="7311" extrusionOk="0">
                  <a:moveTo>
                    <a:pt x="3655" y="0"/>
                  </a:moveTo>
                  <a:lnTo>
                    <a:pt x="0" y="3655"/>
                  </a:lnTo>
                  <a:lnTo>
                    <a:pt x="3655" y="7311"/>
                  </a:lnTo>
                  <a:lnTo>
                    <a:pt x="7299" y="3655"/>
                  </a:lnTo>
                  <a:lnTo>
                    <a:pt x="3655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7"/>
          <p:cNvSpPr/>
          <p:nvPr/>
        </p:nvSpPr>
        <p:spPr>
          <a:xfrm rot="10800000">
            <a:off x="6697401" y="-168798"/>
            <a:ext cx="344644" cy="344644"/>
          </a:xfrm>
          <a:custGeom>
            <a:avLst/>
            <a:gdLst/>
            <a:ahLst/>
            <a:cxnLst/>
            <a:rect l="l" t="t" r="r" b="b"/>
            <a:pathLst>
              <a:path w="12229" h="12229" extrusionOk="0">
                <a:moveTo>
                  <a:pt x="6121" y="1"/>
                </a:moveTo>
                <a:lnTo>
                  <a:pt x="1" y="6120"/>
                </a:lnTo>
                <a:lnTo>
                  <a:pt x="6121" y="12228"/>
                </a:lnTo>
                <a:lnTo>
                  <a:pt x="12229" y="6120"/>
                </a:lnTo>
                <a:lnTo>
                  <a:pt x="6121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1881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●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○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Char char="■"/>
              <a:defRPr sz="1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●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30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Char char="○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302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600"/>
              <a:buFont typeface="Roboto Light"/>
              <a:buChar char="■"/>
              <a:defRPr sz="1600">
                <a:solidFill>
                  <a:schemeClr val="lt2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59" r:id="rId8"/>
    <p:sldLayoutId id="2147483663" r:id="rId9"/>
    <p:sldLayoutId id="2147483664" r:id="rId10"/>
    <p:sldLayoutId id="2147483666" r:id="rId11"/>
    <p:sldLayoutId id="2147483670" r:id="rId12"/>
    <p:sldLayoutId id="2147483673" r:id="rId13"/>
    <p:sldLayoutId id="214748367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seus.fi/bitstream/handle/10024/112490/Thesis%20Work%20Alexey%20Tsykunov%20DE09.pdf?sequence=1&amp;isAllowed=y" TargetMode="External"/><Relationship Id="rId7" Type="http://schemas.openxmlformats.org/officeDocument/2006/relationships/hyperlink" Target="https://weblium.com/blog/why-do-you-need-a-portfolio-website-and-how-to-create-it/#:~:text=An%20online%20portfolio%20is%20certain,a%20master%20of%20the%20craf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kinsta.com/blog/portfolio-website/" TargetMode="External"/><Relationship Id="rId5" Type="http://schemas.openxmlformats.org/officeDocument/2006/relationships/hyperlink" Target="https://www.webfx.com/blog/web-design/portfolio-website-design-guide/" TargetMode="External"/><Relationship Id="rId4" Type="http://schemas.openxmlformats.org/officeDocument/2006/relationships/hyperlink" Target="https://soar.suny.edu/bitstream/handle/20.500.12648/1669/Pierre_FINAL%20%281%29.docx%20ks.pdf?sequence=1&amp;isAllowed=y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1"/>
          <p:cNvSpPr txBox="1">
            <a:spLocks noGrp="1"/>
          </p:cNvSpPr>
          <p:nvPr>
            <p:ph type="ctrTitle"/>
          </p:nvPr>
        </p:nvSpPr>
        <p:spPr>
          <a:xfrm>
            <a:off x="2507850" y="969506"/>
            <a:ext cx="4128300" cy="185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rgbClr val="FFFFFF"/>
                </a:solidFill>
              </a:rPr>
              <a:t>PORTFOLIO WEBSITE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24" name="Google Shape;624;p31"/>
          <p:cNvSpPr txBox="1">
            <a:spLocks noGrp="1"/>
          </p:cNvSpPr>
          <p:nvPr>
            <p:ph type="subTitle" idx="1"/>
          </p:nvPr>
        </p:nvSpPr>
        <p:spPr>
          <a:xfrm>
            <a:off x="3083107" y="3110330"/>
            <a:ext cx="2939485" cy="6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Presented By :</a:t>
            </a:r>
            <a:br>
              <a:rPr lang="en-IN" dirty="0"/>
            </a:br>
            <a:r>
              <a:rPr lang="en-IN" dirty="0"/>
              <a:t>Rahul Nagpure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Guided By 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Prof. </a:t>
            </a:r>
            <a:r>
              <a:rPr lang="en-IN" dirty="0" err="1"/>
              <a:t>Dr.</a:t>
            </a:r>
            <a:r>
              <a:rPr lang="en-IN" dirty="0"/>
              <a:t> Marathe Ashutosh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55"/>
          <p:cNvSpPr txBox="1">
            <a:spLocks noGrp="1"/>
          </p:cNvSpPr>
          <p:nvPr>
            <p:ph type="title"/>
          </p:nvPr>
        </p:nvSpPr>
        <p:spPr>
          <a:xfrm>
            <a:off x="601875" y="535822"/>
            <a:ext cx="7943100" cy="64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LITERATURE SURVEY</a:t>
            </a:r>
            <a:endParaRPr sz="2400" dirty="0"/>
          </a:p>
        </p:txBody>
      </p:sp>
      <p:sp>
        <p:nvSpPr>
          <p:cNvPr id="1068" name="Google Shape;1068;p55"/>
          <p:cNvSpPr txBox="1">
            <a:spLocks noGrp="1"/>
          </p:cNvSpPr>
          <p:nvPr>
            <p:ph type="subTitle" idx="1"/>
          </p:nvPr>
        </p:nvSpPr>
        <p:spPr>
          <a:xfrm>
            <a:off x="2501593" y="1562526"/>
            <a:ext cx="2019714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A Personal Web Portfolio: Creating an Online Presence from Conception to Implementation</a:t>
            </a:r>
            <a:endParaRPr sz="1200" dirty="0"/>
          </a:p>
        </p:txBody>
      </p:sp>
      <p:sp>
        <p:nvSpPr>
          <p:cNvPr id="1069" name="Google Shape;1069;p55"/>
          <p:cNvSpPr txBox="1">
            <a:spLocks noGrp="1"/>
          </p:cNvSpPr>
          <p:nvPr>
            <p:ph type="subTitle" idx="2"/>
          </p:nvPr>
        </p:nvSpPr>
        <p:spPr>
          <a:xfrm>
            <a:off x="433609" y="2748033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 Case Study of Personal Web Portfolio.</a:t>
            </a:r>
            <a:endParaRPr sz="1200" dirty="0"/>
          </a:p>
        </p:txBody>
      </p:sp>
      <p:sp>
        <p:nvSpPr>
          <p:cNvPr id="1070" name="Google Shape;1070;p55"/>
          <p:cNvSpPr txBox="1">
            <a:spLocks noGrp="1"/>
          </p:cNvSpPr>
          <p:nvPr>
            <p:ph type="subTitle" idx="5"/>
          </p:nvPr>
        </p:nvSpPr>
        <p:spPr>
          <a:xfrm>
            <a:off x="408324" y="3523522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Case Study By Alexey </a:t>
            </a:r>
            <a:r>
              <a:rPr lang="en-IN" sz="1400" dirty="0" err="1"/>
              <a:t>Tsykunov</a:t>
            </a:r>
            <a:r>
              <a:rPr lang="en-IN" sz="1400" dirty="0"/>
              <a:t> </a:t>
            </a:r>
          </a:p>
        </p:txBody>
      </p:sp>
      <p:sp>
        <p:nvSpPr>
          <p:cNvPr id="1071" name="Google Shape;1071;p55"/>
          <p:cNvSpPr txBox="1">
            <a:spLocks noGrp="1"/>
          </p:cNvSpPr>
          <p:nvPr>
            <p:ph type="subTitle" idx="3"/>
          </p:nvPr>
        </p:nvSpPr>
        <p:spPr>
          <a:xfrm>
            <a:off x="4669959" y="2679620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The Anatomy of a Perfect Portfolio Website to Showcase Your Work</a:t>
            </a:r>
            <a:endParaRPr sz="1200" dirty="0"/>
          </a:p>
        </p:txBody>
      </p:sp>
      <p:sp>
        <p:nvSpPr>
          <p:cNvPr id="1072" name="Google Shape;1072;p55"/>
          <p:cNvSpPr txBox="1">
            <a:spLocks noGrp="1"/>
          </p:cNvSpPr>
          <p:nvPr>
            <p:ph type="subTitle" idx="7"/>
          </p:nvPr>
        </p:nvSpPr>
        <p:spPr>
          <a:xfrm>
            <a:off x="6894890" y="2667511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Blog by Alina Digital Marketing Specialist at </a:t>
            </a:r>
            <a:r>
              <a:rPr lang="en-IN" sz="1400" dirty="0" err="1"/>
              <a:t>Weblium</a:t>
            </a:r>
            <a:endParaRPr sz="1400" dirty="0"/>
          </a:p>
        </p:txBody>
      </p:sp>
      <p:sp>
        <p:nvSpPr>
          <p:cNvPr id="1073" name="Google Shape;1073;p55"/>
          <p:cNvSpPr txBox="1">
            <a:spLocks noGrp="1"/>
          </p:cNvSpPr>
          <p:nvPr>
            <p:ph type="subTitle" idx="4"/>
          </p:nvPr>
        </p:nvSpPr>
        <p:spPr>
          <a:xfrm>
            <a:off x="6819433" y="1640859"/>
            <a:ext cx="1899000" cy="4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200" dirty="0">
                <a:latin typeface="Krona One"/>
                <a:ea typeface="Krona One"/>
                <a:cs typeface="Krona One"/>
                <a:sym typeface="Krona One"/>
              </a:rPr>
              <a:t>Why Do You Need a Portfolio Website and How to Create it?</a:t>
            </a:r>
            <a:endParaRPr lang="en-IN" sz="1200" dirty="0"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074" name="Google Shape;1074;p55"/>
          <p:cNvSpPr txBox="1">
            <a:spLocks noGrp="1"/>
          </p:cNvSpPr>
          <p:nvPr>
            <p:ph type="subTitle" idx="6"/>
          </p:nvPr>
        </p:nvSpPr>
        <p:spPr>
          <a:xfrm>
            <a:off x="2561950" y="2643338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sz="1400" dirty="0"/>
              <a:t>Thesis By Marvin Pierre</a:t>
            </a:r>
            <a:endParaRPr sz="1400" dirty="0"/>
          </a:p>
        </p:txBody>
      </p:sp>
      <p:sp>
        <p:nvSpPr>
          <p:cNvPr id="1075" name="Google Shape;1075;p55"/>
          <p:cNvSpPr txBox="1">
            <a:spLocks noGrp="1"/>
          </p:cNvSpPr>
          <p:nvPr>
            <p:ph type="subTitle" idx="8"/>
          </p:nvPr>
        </p:nvSpPr>
        <p:spPr>
          <a:xfrm>
            <a:off x="4697827" y="3742732"/>
            <a:ext cx="1899000" cy="90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Blog by Linda </a:t>
            </a:r>
            <a:r>
              <a:rPr lang="en-IN" sz="1400" dirty="0" err="1"/>
              <a:t>Ragaine</a:t>
            </a:r>
            <a:endParaRPr sz="1400" dirty="0"/>
          </a:p>
        </p:txBody>
      </p:sp>
      <p:grpSp>
        <p:nvGrpSpPr>
          <p:cNvPr id="1076" name="Google Shape;1076;p55"/>
          <p:cNvGrpSpPr/>
          <p:nvPr/>
        </p:nvGrpSpPr>
        <p:grpSpPr>
          <a:xfrm>
            <a:off x="7419322" y="3633815"/>
            <a:ext cx="850135" cy="848506"/>
            <a:chOff x="1254329" y="2557124"/>
            <a:chExt cx="850135" cy="848506"/>
          </a:xfrm>
        </p:grpSpPr>
        <p:sp>
          <p:nvSpPr>
            <p:cNvPr id="1077" name="Google Shape;1077;p55"/>
            <p:cNvSpPr/>
            <p:nvPr/>
          </p:nvSpPr>
          <p:spPr>
            <a:xfrm>
              <a:off x="1476126" y="2557124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55"/>
            <p:cNvSpPr/>
            <p:nvPr/>
          </p:nvSpPr>
          <p:spPr>
            <a:xfrm>
              <a:off x="1697964" y="2778963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55"/>
            <p:cNvSpPr/>
            <p:nvPr/>
          </p:nvSpPr>
          <p:spPr>
            <a:xfrm>
              <a:off x="1254329" y="277729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55"/>
            <p:cNvSpPr/>
            <p:nvPr/>
          </p:nvSpPr>
          <p:spPr>
            <a:xfrm>
              <a:off x="1476167" y="2999130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081" name="Google Shape;1081;p55"/>
          <p:cNvGrpSpPr/>
          <p:nvPr/>
        </p:nvGrpSpPr>
        <p:grpSpPr>
          <a:xfrm>
            <a:off x="5206267" y="1798820"/>
            <a:ext cx="846717" cy="848506"/>
            <a:chOff x="5231851" y="2081541"/>
            <a:chExt cx="846717" cy="848506"/>
          </a:xfrm>
        </p:grpSpPr>
        <p:sp>
          <p:nvSpPr>
            <p:cNvPr id="1082" name="Google Shape;1082;p55"/>
            <p:cNvSpPr/>
            <p:nvPr/>
          </p:nvSpPr>
          <p:spPr>
            <a:xfrm rot="5400000">
              <a:off x="5676604" y="2304789"/>
              <a:ext cx="401928" cy="402000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3" name="Google Shape;1083;p55"/>
            <p:cNvGrpSpPr/>
            <p:nvPr/>
          </p:nvGrpSpPr>
          <p:grpSpPr>
            <a:xfrm>
              <a:off x="5231851" y="2081541"/>
              <a:ext cx="628338" cy="848506"/>
              <a:chOff x="1254329" y="2557124"/>
              <a:chExt cx="628338" cy="848506"/>
            </a:xfrm>
          </p:grpSpPr>
          <p:sp>
            <p:nvSpPr>
              <p:cNvPr id="1084" name="Google Shape;1084;p55"/>
              <p:cNvSpPr/>
              <p:nvPr/>
            </p:nvSpPr>
            <p:spPr>
              <a:xfrm>
                <a:off x="1476126" y="2557124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5"/>
              <p:cNvSpPr/>
              <p:nvPr/>
            </p:nvSpPr>
            <p:spPr>
              <a:xfrm>
                <a:off x="1254329" y="2777291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5"/>
              <p:cNvSpPr/>
              <p:nvPr/>
            </p:nvSpPr>
            <p:spPr>
              <a:xfrm>
                <a:off x="1476167" y="2999130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7" name="Google Shape;1087;p55"/>
          <p:cNvGrpSpPr/>
          <p:nvPr/>
        </p:nvGrpSpPr>
        <p:grpSpPr>
          <a:xfrm>
            <a:off x="3046484" y="3419560"/>
            <a:ext cx="845951" cy="836480"/>
            <a:chOff x="3066268" y="3328781"/>
            <a:chExt cx="845951" cy="836480"/>
          </a:xfrm>
        </p:grpSpPr>
        <p:sp>
          <p:nvSpPr>
            <p:cNvPr id="1088" name="Google Shape;1088;p55"/>
            <p:cNvSpPr/>
            <p:nvPr/>
          </p:nvSpPr>
          <p:spPr>
            <a:xfrm>
              <a:off x="3286868" y="3758761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9" name="Google Shape;1089;p55"/>
            <p:cNvGrpSpPr/>
            <p:nvPr/>
          </p:nvGrpSpPr>
          <p:grpSpPr>
            <a:xfrm>
              <a:off x="3066268" y="3328781"/>
              <a:ext cx="845951" cy="620755"/>
              <a:chOff x="7322730" y="3328781"/>
              <a:chExt cx="845951" cy="620755"/>
            </a:xfrm>
          </p:grpSpPr>
          <p:sp>
            <p:nvSpPr>
              <p:cNvPr id="1090" name="Google Shape;1090;p55"/>
              <p:cNvSpPr/>
              <p:nvPr/>
            </p:nvSpPr>
            <p:spPr>
              <a:xfrm>
                <a:off x="7322730" y="3543036"/>
                <a:ext cx="406500" cy="406500"/>
              </a:xfrm>
              <a:prstGeom prst="diamond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0993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5"/>
              <p:cNvSpPr/>
              <p:nvPr/>
            </p:nvSpPr>
            <p:spPr>
              <a:xfrm rot="5400000">
                <a:off x="7544516" y="3328745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5"/>
              <p:cNvSpPr/>
              <p:nvPr/>
            </p:nvSpPr>
            <p:spPr>
              <a:xfrm rot="5400000">
                <a:off x="7764890" y="3543984"/>
                <a:ext cx="403755" cy="403827"/>
              </a:xfrm>
              <a:custGeom>
                <a:avLst/>
                <a:gdLst/>
                <a:ahLst/>
                <a:cxnLst/>
                <a:rect l="l" t="t" r="r" b="b"/>
                <a:pathLst>
                  <a:path w="5620" h="5621" extrusionOk="0">
                    <a:moveTo>
                      <a:pt x="2810" y="632"/>
                    </a:moveTo>
                    <a:lnTo>
                      <a:pt x="4989" y="2811"/>
                    </a:lnTo>
                    <a:lnTo>
                      <a:pt x="2810" y="4989"/>
                    </a:lnTo>
                    <a:lnTo>
                      <a:pt x="631" y="2811"/>
                    </a:lnTo>
                    <a:lnTo>
                      <a:pt x="2810" y="632"/>
                    </a:lnTo>
                    <a:close/>
                    <a:moveTo>
                      <a:pt x="2810" y="1"/>
                    </a:moveTo>
                    <a:lnTo>
                      <a:pt x="0" y="2811"/>
                    </a:lnTo>
                    <a:lnTo>
                      <a:pt x="2810" y="5621"/>
                    </a:lnTo>
                    <a:lnTo>
                      <a:pt x="5620" y="2811"/>
                    </a:lnTo>
                    <a:lnTo>
                      <a:pt x="281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4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3" name="Google Shape;1093;p55"/>
          <p:cNvGrpSpPr/>
          <p:nvPr/>
        </p:nvGrpSpPr>
        <p:grpSpPr>
          <a:xfrm>
            <a:off x="934161" y="1792261"/>
            <a:ext cx="844732" cy="834567"/>
            <a:chOff x="7322730" y="3328781"/>
            <a:chExt cx="844732" cy="834567"/>
          </a:xfrm>
        </p:grpSpPr>
        <p:sp>
          <p:nvSpPr>
            <p:cNvPr id="1094" name="Google Shape;1094;p55"/>
            <p:cNvSpPr/>
            <p:nvPr/>
          </p:nvSpPr>
          <p:spPr>
            <a:xfrm>
              <a:off x="7322730" y="3543036"/>
              <a:ext cx="406500" cy="406500"/>
            </a:xfrm>
            <a:prstGeom prst="diamond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0993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55"/>
            <p:cNvSpPr/>
            <p:nvPr/>
          </p:nvSpPr>
          <p:spPr>
            <a:xfrm rot="5400000">
              <a:off x="7544516" y="3328745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55"/>
            <p:cNvSpPr/>
            <p:nvPr/>
          </p:nvSpPr>
          <p:spPr>
            <a:xfrm rot="5400000">
              <a:off x="7763672" y="3543984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55"/>
            <p:cNvSpPr/>
            <p:nvPr/>
          </p:nvSpPr>
          <p:spPr>
            <a:xfrm rot="5400000">
              <a:off x="7544516" y="3759557"/>
              <a:ext cx="403755" cy="403827"/>
            </a:xfrm>
            <a:custGeom>
              <a:avLst/>
              <a:gdLst/>
              <a:ahLst/>
              <a:cxnLst/>
              <a:rect l="l" t="t" r="r" b="b"/>
              <a:pathLst>
                <a:path w="5620" h="5621" extrusionOk="0">
                  <a:moveTo>
                    <a:pt x="2810" y="632"/>
                  </a:moveTo>
                  <a:lnTo>
                    <a:pt x="4989" y="2811"/>
                  </a:lnTo>
                  <a:lnTo>
                    <a:pt x="2810" y="4989"/>
                  </a:lnTo>
                  <a:lnTo>
                    <a:pt x="631" y="2811"/>
                  </a:lnTo>
                  <a:lnTo>
                    <a:pt x="2810" y="632"/>
                  </a:lnTo>
                  <a:close/>
                  <a:moveTo>
                    <a:pt x="2810" y="1"/>
                  </a:moveTo>
                  <a:lnTo>
                    <a:pt x="0" y="2811"/>
                  </a:lnTo>
                  <a:lnTo>
                    <a:pt x="2810" y="5621"/>
                  </a:lnTo>
                  <a:lnTo>
                    <a:pt x="5620" y="2811"/>
                  </a:lnTo>
                  <a:lnTo>
                    <a:pt x="2810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4358905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00123" y="322759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BLOCK DIAGRAM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45224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67;p55">
            <a:extLst>
              <a:ext uri="{FF2B5EF4-FFF2-40B4-BE49-F238E27FC236}">
                <a16:creationId xmlns:a16="http://schemas.microsoft.com/office/drawing/2014/main" id="{9A0034AB-6924-4A8B-89AD-01698C5D78D7}"/>
              </a:ext>
            </a:extLst>
          </p:cNvPr>
          <p:cNvSpPr txBox="1">
            <a:spLocks noGrp="1"/>
          </p:cNvSpPr>
          <p:nvPr/>
        </p:nvSpPr>
        <p:spPr>
          <a:xfrm>
            <a:off x="234690" y="296730"/>
            <a:ext cx="3631190" cy="6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Krona One"/>
              <a:buNone/>
              <a:defRPr sz="3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BLOCK DIAGRAM</a:t>
            </a: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1558DE-29A3-273D-F438-564E771BD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42" y="1385364"/>
            <a:ext cx="6988668" cy="25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89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00123" y="322759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Output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76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9"/>
          <p:cNvSpPr txBox="1">
            <a:spLocks noGrp="1"/>
          </p:cNvSpPr>
          <p:nvPr>
            <p:ph type="title"/>
          </p:nvPr>
        </p:nvSpPr>
        <p:spPr>
          <a:xfrm>
            <a:off x="582599" y="407650"/>
            <a:ext cx="79788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1"/>
                </a:solidFill>
              </a:rPr>
              <a:t>Homepage</a:t>
            </a:r>
            <a:endParaRPr sz="2400" dirty="0">
              <a:solidFill>
                <a:schemeClr val="lt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44EA45-E6F3-212D-35BE-557E6F646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884" y="1115650"/>
            <a:ext cx="6814231" cy="37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09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00123" y="322759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REFERENCES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89779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9"/>
          <p:cNvSpPr txBox="1">
            <a:spLocks noGrp="1"/>
          </p:cNvSpPr>
          <p:nvPr>
            <p:ph type="title"/>
          </p:nvPr>
        </p:nvSpPr>
        <p:spPr>
          <a:xfrm>
            <a:off x="582600" y="532124"/>
            <a:ext cx="7978800" cy="7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lt1"/>
                </a:solidFill>
              </a:rPr>
              <a:t>REFERENCES</a:t>
            </a:r>
            <a:endParaRPr sz="2400" dirty="0">
              <a:solidFill>
                <a:schemeClr val="lt1"/>
              </a:solidFill>
            </a:endParaRPr>
          </a:p>
        </p:txBody>
      </p:sp>
      <p:sp>
        <p:nvSpPr>
          <p:cNvPr id="899" name="Google Shape;899;p49"/>
          <p:cNvSpPr txBox="1">
            <a:spLocks noGrp="1"/>
          </p:cNvSpPr>
          <p:nvPr>
            <p:ph type="subTitle" idx="7"/>
          </p:nvPr>
        </p:nvSpPr>
        <p:spPr>
          <a:xfrm>
            <a:off x="1798603" y="1233256"/>
            <a:ext cx="6493234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hlinkClick r:id="rId3"/>
              </a:rPr>
              <a:t>https://www.theseus.fi/bitstream/handle/10024/112490/Thesis%20Work%20Alexey%20Tsykunov%20DE09.pdf?sequence=1&amp;isAllowed=y</a:t>
            </a:r>
            <a:r>
              <a:rPr lang="en-IN" sz="900" dirty="0"/>
              <a:t> </a:t>
            </a:r>
            <a:endParaRPr sz="900" dirty="0"/>
          </a:p>
        </p:txBody>
      </p:sp>
      <p:sp>
        <p:nvSpPr>
          <p:cNvPr id="900" name="Google Shape;900;p49"/>
          <p:cNvSpPr txBox="1">
            <a:spLocks noGrp="1"/>
          </p:cNvSpPr>
          <p:nvPr>
            <p:ph type="subTitle" idx="8"/>
          </p:nvPr>
        </p:nvSpPr>
        <p:spPr>
          <a:xfrm>
            <a:off x="1798603" y="1844876"/>
            <a:ext cx="6895378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hlinkClick r:id="rId4"/>
              </a:rPr>
              <a:t>https://soar.suny.edu/bitstream/handle/20.500.12648/1669/Pierre_FINAL%20%281%29.docx%20ks.pdf?sequence=1&amp;isAllowed=y</a:t>
            </a:r>
            <a:r>
              <a:rPr lang="en-IN" sz="900" dirty="0"/>
              <a:t> </a:t>
            </a:r>
            <a:endParaRPr sz="900" dirty="0"/>
          </a:p>
        </p:txBody>
      </p:sp>
      <p:sp>
        <p:nvSpPr>
          <p:cNvPr id="901" name="Google Shape;901;p49"/>
          <p:cNvSpPr txBox="1">
            <a:spLocks noGrp="1"/>
          </p:cNvSpPr>
          <p:nvPr>
            <p:ph type="subTitle" idx="9"/>
          </p:nvPr>
        </p:nvSpPr>
        <p:spPr>
          <a:xfrm>
            <a:off x="1836436" y="3708768"/>
            <a:ext cx="6972443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hlinkClick r:id="rId5"/>
              </a:rPr>
              <a:t>https://www.webfx.com/blog/web-design/portfolio-website-design-guide/</a:t>
            </a:r>
            <a:r>
              <a:rPr lang="en-IN" sz="900" dirty="0"/>
              <a:t> </a:t>
            </a:r>
            <a:endParaRPr sz="900" dirty="0"/>
          </a:p>
        </p:txBody>
      </p:sp>
      <p:sp>
        <p:nvSpPr>
          <p:cNvPr id="902" name="Google Shape;902;p49"/>
          <p:cNvSpPr txBox="1">
            <a:spLocks noGrp="1"/>
          </p:cNvSpPr>
          <p:nvPr>
            <p:ph type="subTitle" idx="13"/>
          </p:nvPr>
        </p:nvSpPr>
        <p:spPr>
          <a:xfrm>
            <a:off x="1798603" y="2454659"/>
            <a:ext cx="6895378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hlinkClick r:id="rId6"/>
              </a:rPr>
              <a:t>https://kinsta.com/blog/portfolio-website/</a:t>
            </a:r>
            <a:r>
              <a:rPr lang="en-IN" sz="900" dirty="0"/>
              <a:t> </a:t>
            </a:r>
            <a:endParaRPr sz="900" dirty="0"/>
          </a:p>
        </p:txBody>
      </p:sp>
      <p:sp>
        <p:nvSpPr>
          <p:cNvPr id="903" name="Google Shape;903;p49"/>
          <p:cNvSpPr txBox="1">
            <a:spLocks noGrp="1"/>
          </p:cNvSpPr>
          <p:nvPr>
            <p:ph type="subTitle" idx="14"/>
          </p:nvPr>
        </p:nvSpPr>
        <p:spPr>
          <a:xfrm>
            <a:off x="1798604" y="3084143"/>
            <a:ext cx="8149686" cy="3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900" dirty="0">
                <a:hlinkClick r:id="rId7"/>
              </a:rPr>
              <a:t>https://weblium.com/blog/why-do-you-need-a-portfolio-website-and-how-to-create-it/#:~:text=An%20online%20portfolio%20is%20certain,a%20master%20of%20the%20craft</a:t>
            </a:r>
            <a:r>
              <a:rPr lang="en-IN" sz="900" dirty="0"/>
              <a:t>. </a:t>
            </a:r>
            <a:endParaRPr sz="900" dirty="0"/>
          </a:p>
        </p:txBody>
      </p:sp>
      <p:sp>
        <p:nvSpPr>
          <p:cNvPr id="905" name="Google Shape;905;p49"/>
          <p:cNvSpPr/>
          <p:nvPr/>
        </p:nvSpPr>
        <p:spPr>
          <a:xfrm rot="8040426">
            <a:off x="1300610" y="1287126"/>
            <a:ext cx="244837" cy="236986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6" name="Google Shape;906;p49"/>
          <p:cNvSpPr/>
          <p:nvPr/>
        </p:nvSpPr>
        <p:spPr>
          <a:xfrm rot="8040426">
            <a:off x="1300609" y="1933650"/>
            <a:ext cx="244837" cy="236986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49"/>
          <p:cNvSpPr/>
          <p:nvPr/>
        </p:nvSpPr>
        <p:spPr>
          <a:xfrm rot="8040426">
            <a:off x="1300606" y="3814702"/>
            <a:ext cx="244837" cy="236986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49"/>
          <p:cNvSpPr/>
          <p:nvPr/>
        </p:nvSpPr>
        <p:spPr>
          <a:xfrm rot="8040426">
            <a:off x="1300608" y="2548350"/>
            <a:ext cx="244837" cy="236986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49"/>
          <p:cNvSpPr/>
          <p:nvPr/>
        </p:nvSpPr>
        <p:spPr>
          <a:xfrm rot="8040426">
            <a:off x="1300607" y="3163050"/>
            <a:ext cx="244837" cy="236986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0411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241949" y="309328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98990" y="283080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612473" y="286747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9" name="Google Shape;709;p37"/>
          <p:cNvGrpSpPr/>
          <p:nvPr/>
        </p:nvGrpSpPr>
        <p:grpSpPr>
          <a:xfrm>
            <a:off x="4275546" y="1212313"/>
            <a:ext cx="720532" cy="661006"/>
            <a:chOff x="6239575" y="4416275"/>
            <a:chExt cx="489625" cy="449175"/>
          </a:xfrm>
        </p:grpSpPr>
        <p:sp>
          <p:nvSpPr>
            <p:cNvPr id="710" name="Google Shape;710;p37"/>
            <p:cNvSpPr/>
            <p:nvPr/>
          </p:nvSpPr>
          <p:spPr>
            <a:xfrm>
              <a:off x="6239575" y="4416275"/>
              <a:ext cx="489625" cy="449175"/>
            </a:xfrm>
            <a:custGeom>
              <a:avLst/>
              <a:gdLst/>
              <a:ahLst/>
              <a:cxnLst/>
              <a:rect l="l" t="t" r="r" b="b"/>
              <a:pathLst>
                <a:path w="19585" h="17967" extrusionOk="0">
                  <a:moveTo>
                    <a:pt x="9792" y="1132"/>
                  </a:moveTo>
                  <a:cubicBezTo>
                    <a:pt x="10374" y="1132"/>
                    <a:pt x="10955" y="1424"/>
                    <a:pt x="11278" y="2009"/>
                  </a:cubicBezTo>
                  <a:lnTo>
                    <a:pt x="18111" y="14313"/>
                  </a:lnTo>
                  <a:cubicBezTo>
                    <a:pt x="18404" y="14838"/>
                    <a:pt x="18395" y="15481"/>
                    <a:pt x="18087" y="15998"/>
                  </a:cubicBezTo>
                  <a:cubicBezTo>
                    <a:pt x="17786" y="16518"/>
                    <a:pt x="17232" y="16834"/>
                    <a:pt x="16634" y="16834"/>
                  </a:cubicBezTo>
                  <a:cubicBezTo>
                    <a:pt x="16631" y="16834"/>
                    <a:pt x="16628" y="16834"/>
                    <a:pt x="16625" y="16834"/>
                  </a:cubicBezTo>
                  <a:lnTo>
                    <a:pt x="2962" y="16834"/>
                  </a:lnTo>
                  <a:cubicBezTo>
                    <a:pt x="1667" y="16834"/>
                    <a:pt x="849" y="15445"/>
                    <a:pt x="1474" y="14313"/>
                  </a:cubicBezTo>
                  <a:lnTo>
                    <a:pt x="8307" y="2009"/>
                  </a:lnTo>
                  <a:cubicBezTo>
                    <a:pt x="8630" y="1424"/>
                    <a:pt x="9211" y="1132"/>
                    <a:pt x="9792" y="1132"/>
                  </a:cubicBezTo>
                  <a:close/>
                  <a:moveTo>
                    <a:pt x="9792" y="1"/>
                  </a:moveTo>
                  <a:cubicBezTo>
                    <a:pt x="8763" y="1"/>
                    <a:pt x="7815" y="559"/>
                    <a:pt x="7317" y="1462"/>
                  </a:cubicBezTo>
                  <a:lnTo>
                    <a:pt x="483" y="13766"/>
                  </a:lnTo>
                  <a:cubicBezTo>
                    <a:pt x="0" y="14642"/>
                    <a:pt x="15" y="15711"/>
                    <a:pt x="523" y="16574"/>
                  </a:cubicBezTo>
                  <a:cubicBezTo>
                    <a:pt x="1033" y="17435"/>
                    <a:pt x="1960" y="17966"/>
                    <a:pt x="2962" y="17966"/>
                  </a:cubicBezTo>
                  <a:lnTo>
                    <a:pt x="16625" y="17966"/>
                  </a:lnTo>
                  <a:cubicBezTo>
                    <a:pt x="17625" y="17966"/>
                    <a:pt x="18555" y="17435"/>
                    <a:pt x="19062" y="16574"/>
                  </a:cubicBezTo>
                  <a:cubicBezTo>
                    <a:pt x="19572" y="15711"/>
                    <a:pt x="19585" y="14642"/>
                    <a:pt x="19101" y="13766"/>
                  </a:cubicBezTo>
                  <a:lnTo>
                    <a:pt x="12271" y="1462"/>
                  </a:lnTo>
                  <a:cubicBezTo>
                    <a:pt x="11770" y="559"/>
                    <a:pt x="10822" y="1"/>
                    <a:pt x="9792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6438550" y="4723875"/>
              <a:ext cx="88350" cy="84950"/>
            </a:xfrm>
            <a:custGeom>
              <a:avLst/>
              <a:gdLst/>
              <a:ahLst/>
              <a:cxnLst/>
              <a:rect l="l" t="t" r="r" b="b"/>
              <a:pathLst>
                <a:path w="3534" h="3398" extrusionOk="0">
                  <a:moveTo>
                    <a:pt x="1830" y="1132"/>
                  </a:moveTo>
                  <a:cubicBezTo>
                    <a:pt x="2122" y="1132"/>
                    <a:pt x="2401" y="1358"/>
                    <a:pt x="2401" y="1701"/>
                  </a:cubicBezTo>
                  <a:cubicBezTo>
                    <a:pt x="2401" y="2012"/>
                    <a:pt x="2147" y="2266"/>
                    <a:pt x="1833" y="2266"/>
                  </a:cubicBezTo>
                  <a:cubicBezTo>
                    <a:pt x="1329" y="2266"/>
                    <a:pt x="1076" y="1656"/>
                    <a:pt x="1432" y="1299"/>
                  </a:cubicBezTo>
                  <a:cubicBezTo>
                    <a:pt x="1548" y="1184"/>
                    <a:pt x="1691" y="1132"/>
                    <a:pt x="1830" y="1132"/>
                  </a:cubicBezTo>
                  <a:close/>
                  <a:moveTo>
                    <a:pt x="1833" y="1"/>
                  </a:moveTo>
                  <a:cubicBezTo>
                    <a:pt x="1145" y="1"/>
                    <a:pt x="526" y="415"/>
                    <a:pt x="263" y="1049"/>
                  </a:cubicBezTo>
                  <a:cubicBezTo>
                    <a:pt x="1" y="1683"/>
                    <a:pt x="146" y="2414"/>
                    <a:pt x="632" y="2900"/>
                  </a:cubicBezTo>
                  <a:cubicBezTo>
                    <a:pt x="957" y="3225"/>
                    <a:pt x="1391" y="3397"/>
                    <a:pt x="1833" y="3397"/>
                  </a:cubicBezTo>
                  <a:cubicBezTo>
                    <a:pt x="2052" y="3397"/>
                    <a:pt x="2273" y="3355"/>
                    <a:pt x="2483" y="3268"/>
                  </a:cubicBezTo>
                  <a:cubicBezTo>
                    <a:pt x="3117" y="3005"/>
                    <a:pt x="3533" y="2386"/>
                    <a:pt x="3533" y="1701"/>
                  </a:cubicBezTo>
                  <a:cubicBezTo>
                    <a:pt x="3530" y="762"/>
                    <a:pt x="2772" y="1"/>
                    <a:pt x="1833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6441950" y="4497425"/>
              <a:ext cx="84950" cy="198250"/>
            </a:xfrm>
            <a:custGeom>
              <a:avLst/>
              <a:gdLst/>
              <a:ahLst/>
              <a:cxnLst/>
              <a:rect l="l" t="t" r="r" b="b"/>
              <a:pathLst>
                <a:path w="3398" h="7930" extrusionOk="0">
                  <a:moveTo>
                    <a:pt x="1697" y="1133"/>
                  </a:moveTo>
                  <a:cubicBezTo>
                    <a:pt x="2011" y="1133"/>
                    <a:pt x="2265" y="1387"/>
                    <a:pt x="2265" y="1701"/>
                  </a:cubicBezTo>
                  <a:lnTo>
                    <a:pt x="2265" y="6230"/>
                  </a:lnTo>
                  <a:cubicBezTo>
                    <a:pt x="2265" y="6544"/>
                    <a:pt x="2011" y="6797"/>
                    <a:pt x="1697" y="6797"/>
                  </a:cubicBezTo>
                  <a:cubicBezTo>
                    <a:pt x="1383" y="6797"/>
                    <a:pt x="1133" y="6544"/>
                    <a:pt x="1133" y="6230"/>
                  </a:cubicBezTo>
                  <a:lnTo>
                    <a:pt x="1133" y="1701"/>
                  </a:lnTo>
                  <a:cubicBezTo>
                    <a:pt x="1133" y="1387"/>
                    <a:pt x="1383" y="1133"/>
                    <a:pt x="1697" y="1133"/>
                  </a:cubicBezTo>
                  <a:close/>
                  <a:moveTo>
                    <a:pt x="1697" y="1"/>
                  </a:moveTo>
                  <a:cubicBezTo>
                    <a:pt x="758" y="1"/>
                    <a:pt x="1" y="762"/>
                    <a:pt x="1" y="1701"/>
                  </a:cubicBezTo>
                  <a:lnTo>
                    <a:pt x="1" y="6233"/>
                  </a:lnTo>
                  <a:cubicBezTo>
                    <a:pt x="1" y="7169"/>
                    <a:pt x="758" y="7930"/>
                    <a:pt x="1697" y="7930"/>
                  </a:cubicBezTo>
                  <a:cubicBezTo>
                    <a:pt x="2636" y="7930"/>
                    <a:pt x="3397" y="7169"/>
                    <a:pt x="3397" y="6233"/>
                  </a:cubicBezTo>
                  <a:lnTo>
                    <a:pt x="3397" y="1701"/>
                  </a:lnTo>
                  <a:cubicBezTo>
                    <a:pt x="3397" y="762"/>
                    <a:pt x="2636" y="1"/>
                    <a:pt x="1697" y="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7" name="Google Shape;1148;p59">
            <a:extLst>
              <a:ext uri="{FF2B5EF4-FFF2-40B4-BE49-F238E27FC236}">
                <a16:creationId xmlns:a16="http://schemas.microsoft.com/office/drawing/2014/main" id="{48C46B02-6FCA-45D5-B413-85F4CE5D86A3}"/>
              </a:ext>
            </a:extLst>
          </p:cNvPr>
          <p:cNvSpPr/>
          <p:nvPr/>
        </p:nvSpPr>
        <p:spPr>
          <a:xfrm rot="10800000">
            <a:off x="3475757" y="503479"/>
            <a:ext cx="2185200" cy="21852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1166;p59">
            <a:extLst>
              <a:ext uri="{FF2B5EF4-FFF2-40B4-BE49-F238E27FC236}">
                <a16:creationId xmlns:a16="http://schemas.microsoft.com/office/drawing/2014/main" id="{5400EFCD-FF9B-4936-9C8F-C58CF730B6C7}"/>
              </a:ext>
            </a:extLst>
          </p:cNvPr>
          <p:cNvGrpSpPr/>
          <p:nvPr/>
        </p:nvGrpSpPr>
        <p:grpSpPr>
          <a:xfrm>
            <a:off x="4073309" y="1129893"/>
            <a:ext cx="899949" cy="887990"/>
            <a:chOff x="-34421275" y="2631050"/>
            <a:chExt cx="295375" cy="291450"/>
          </a:xfrm>
        </p:grpSpPr>
        <p:sp>
          <p:nvSpPr>
            <p:cNvPr id="19" name="Google Shape;1167;p59">
              <a:extLst>
                <a:ext uri="{FF2B5EF4-FFF2-40B4-BE49-F238E27FC236}">
                  <a16:creationId xmlns:a16="http://schemas.microsoft.com/office/drawing/2014/main" id="{81F9893C-C5EE-424D-A684-F97BE405A4A7}"/>
                </a:ext>
              </a:extLst>
            </p:cNvPr>
            <p:cNvSpPr/>
            <p:nvPr/>
          </p:nvSpPr>
          <p:spPr>
            <a:xfrm>
              <a:off x="-34421275" y="2639125"/>
              <a:ext cx="288275" cy="283375"/>
            </a:xfrm>
            <a:custGeom>
              <a:avLst/>
              <a:gdLst/>
              <a:ahLst/>
              <a:cxnLst/>
              <a:rect l="l" t="t" r="r" b="b"/>
              <a:pathLst>
                <a:path w="11531" h="11335" extrusionOk="0">
                  <a:moveTo>
                    <a:pt x="5592" y="717"/>
                  </a:moveTo>
                  <a:cubicBezTo>
                    <a:pt x="5679" y="717"/>
                    <a:pt x="5766" y="749"/>
                    <a:pt x="5829" y="812"/>
                  </a:cubicBezTo>
                  <a:lnTo>
                    <a:pt x="10680" y="5663"/>
                  </a:lnTo>
                  <a:cubicBezTo>
                    <a:pt x="10775" y="5758"/>
                    <a:pt x="10775" y="6010"/>
                    <a:pt x="10680" y="6136"/>
                  </a:cubicBezTo>
                  <a:cubicBezTo>
                    <a:pt x="10617" y="6183"/>
                    <a:pt x="10523" y="6207"/>
                    <a:pt x="10432" y="6207"/>
                  </a:cubicBezTo>
                  <a:cubicBezTo>
                    <a:pt x="10342" y="6207"/>
                    <a:pt x="10255" y="6183"/>
                    <a:pt x="10208" y="6136"/>
                  </a:cubicBezTo>
                  <a:lnTo>
                    <a:pt x="5356" y="1284"/>
                  </a:lnTo>
                  <a:cubicBezTo>
                    <a:pt x="5230" y="1158"/>
                    <a:pt x="5230" y="938"/>
                    <a:pt x="5356" y="812"/>
                  </a:cubicBezTo>
                  <a:cubicBezTo>
                    <a:pt x="5419" y="749"/>
                    <a:pt x="5506" y="717"/>
                    <a:pt x="5592" y="717"/>
                  </a:cubicBezTo>
                  <a:close/>
                  <a:moveTo>
                    <a:pt x="8444" y="7239"/>
                  </a:moveTo>
                  <a:lnTo>
                    <a:pt x="8538" y="7396"/>
                  </a:lnTo>
                  <a:cubicBezTo>
                    <a:pt x="8696" y="7554"/>
                    <a:pt x="8664" y="7806"/>
                    <a:pt x="8475" y="7932"/>
                  </a:cubicBezTo>
                  <a:lnTo>
                    <a:pt x="5923" y="9223"/>
                  </a:lnTo>
                  <a:cubicBezTo>
                    <a:pt x="5873" y="9261"/>
                    <a:pt x="5819" y="9278"/>
                    <a:pt x="5763" y="9278"/>
                  </a:cubicBezTo>
                  <a:cubicBezTo>
                    <a:pt x="5678" y="9278"/>
                    <a:pt x="5590" y="9237"/>
                    <a:pt x="5514" y="9160"/>
                  </a:cubicBezTo>
                  <a:lnTo>
                    <a:pt x="5230" y="8877"/>
                  </a:lnTo>
                  <a:cubicBezTo>
                    <a:pt x="6301" y="8089"/>
                    <a:pt x="7341" y="7617"/>
                    <a:pt x="8444" y="7239"/>
                  </a:cubicBezTo>
                  <a:close/>
                  <a:moveTo>
                    <a:pt x="5230" y="2198"/>
                  </a:moveTo>
                  <a:lnTo>
                    <a:pt x="9294" y="6230"/>
                  </a:lnTo>
                  <a:cubicBezTo>
                    <a:pt x="7908" y="6703"/>
                    <a:pt x="5797" y="7270"/>
                    <a:pt x="3560" y="9381"/>
                  </a:cubicBezTo>
                  <a:lnTo>
                    <a:pt x="2080" y="7932"/>
                  </a:lnTo>
                  <a:cubicBezTo>
                    <a:pt x="3340" y="6608"/>
                    <a:pt x="4285" y="5033"/>
                    <a:pt x="4852" y="3395"/>
                  </a:cubicBezTo>
                  <a:lnTo>
                    <a:pt x="5230" y="2198"/>
                  </a:lnTo>
                  <a:close/>
                  <a:moveTo>
                    <a:pt x="1138" y="8089"/>
                  </a:moveTo>
                  <a:cubicBezTo>
                    <a:pt x="1229" y="8089"/>
                    <a:pt x="1323" y="8121"/>
                    <a:pt x="1386" y="8184"/>
                  </a:cubicBezTo>
                  <a:lnTo>
                    <a:pt x="3308" y="10105"/>
                  </a:lnTo>
                  <a:cubicBezTo>
                    <a:pt x="3434" y="10231"/>
                    <a:pt x="3434" y="10452"/>
                    <a:pt x="3308" y="10578"/>
                  </a:cubicBezTo>
                  <a:cubicBezTo>
                    <a:pt x="3245" y="10641"/>
                    <a:pt x="3159" y="10673"/>
                    <a:pt x="3072" y="10673"/>
                  </a:cubicBezTo>
                  <a:cubicBezTo>
                    <a:pt x="2985" y="10673"/>
                    <a:pt x="2899" y="10641"/>
                    <a:pt x="2836" y="10578"/>
                  </a:cubicBezTo>
                  <a:lnTo>
                    <a:pt x="914" y="8656"/>
                  </a:lnTo>
                  <a:cubicBezTo>
                    <a:pt x="788" y="8530"/>
                    <a:pt x="788" y="8278"/>
                    <a:pt x="914" y="8184"/>
                  </a:cubicBezTo>
                  <a:cubicBezTo>
                    <a:pt x="961" y="8121"/>
                    <a:pt x="1048" y="8089"/>
                    <a:pt x="1138" y="8089"/>
                  </a:cubicBezTo>
                  <a:close/>
                  <a:moveTo>
                    <a:pt x="5565" y="0"/>
                  </a:moveTo>
                  <a:cubicBezTo>
                    <a:pt x="5301" y="0"/>
                    <a:pt x="5041" y="103"/>
                    <a:pt x="4852" y="307"/>
                  </a:cubicBezTo>
                  <a:cubicBezTo>
                    <a:pt x="4474" y="654"/>
                    <a:pt x="4442" y="1158"/>
                    <a:pt x="4694" y="1568"/>
                  </a:cubicBezTo>
                  <a:lnTo>
                    <a:pt x="4159" y="3143"/>
                  </a:lnTo>
                  <a:cubicBezTo>
                    <a:pt x="3655" y="4655"/>
                    <a:pt x="2710" y="6199"/>
                    <a:pt x="1575" y="7428"/>
                  </a:cubicBezTo>
                  <a:cubicBezTo>
                    <a:pt x="1422" y="7357"/>
                    <a:pt x="1259" y="7321"/>
                    <a:pt x="1100" y="7321"/>
                  </a:cubicBezTo>
                  <a:cubicBezTo>
                    <a:pt x="834" y="7321"/>
                    <a:pt x="575" y="7420"/>
                    <a:pt x="378" y="7617"/>
                  </a:cubicBezTo>
                  <a:cubicBezTo>
                    <a:pt x="0" y="8026"/>
                    <a:pt x="0" y="8688"/>
                    <a:pt x="378" y="9066"/>
                  </a:cubicBezTo>
                  <a:lnTo>
                    <a:pt x="2363" y="11051"/>
                  </a:lnTo>
                  <a:cubicBezTo>
                    <a:pt x="2552" y="11240"/>
                    <a:pt x="2820" y="11334"/>
                    <a:pt x="3088" y="11334"/>
                  </a:cubicBezTo>
                  <a:cubicBezTo>
                    <a:pt x="3356" y="11334"/>
                    <a:pt x="3623" y="11240"/>
                    <a:pt x="3812" y="11051"/>
                  </a:cubicBezTo>
                  <a:cubicBezTo>
                    <a:pt x="4127" y="10736"/>
                    <a:pt x="4222" y="10263"/>
                    <a:pt x="4001" y="9853"/>
                  </a:cubicBezTo>
                  <a:cubicBezTo>
                    <a:pt x="4222" y="9664"/>
                    <a:pt x="4442" y="9475"/>
                    <a:pt x="4694" y="9286"/>
                  </a:cubicBezTo>
                  <a:lnTo>
                    <a:pt x="5041" y="9633"/>
                  </a:lnTo>
                  <a:cubicBezTo>
                    <a:pt x="5238" y="9830"/>
                    <a:pt x="5496" y="9928"/>
                    <a:pt x="5755" y="9928"/>
                  </a:cubicBezTo>
                  <a:cubicBezTo>
                    <a:pt x="5910" y="9928"/>
                    <a:pt x="6065" y="9893"/>
                    <a:pt x="6207" y="9822"/>
                  </a:cubicBezTo>
                  <a:lnTo>
                    <a:pt x="8790" y="8530"/>
                  </a:lnTo>
                  <a:cubicBezTo>
                    <a:pt x="9357" y="8215"/>
                    <a:pt x="9515" y="7459"/>
                    <a:pt x="9137" y="6986"/>
                  </a:cubicBezTo>
                  <a:lnTo>
                    <a:pt x="9893" y="6766"/>
                  </a:lnTo>
                  <a:cubicBezTo>
                    <a:pt x="10050" y="6858"/>
                    <a:pt x="10229" y="6906"/>
                    <a:pt x="10412" y="6906"/>
                  </a:cubicBezTo>
                  <a:cubicBezTo>
                    <a:pt x="10668" y="6906"/>
                    <a:pt x="10932" y="6811"/>
                    <a:pt x="11153" y="6608"/>
                  </a:cubicBezTo>
                  <a:cubicBezTo>
                    <a:pt x="11531" y="6199"/>
                    <a:pt x="11531" y="5537"/>
                    <a:pt x="11153" y="5128"/>
                  </a:cubicBezTo>
                  <a:lnTo>
                    <a:pt x="6301" y="307"/>
                  </a:lnTo>
                  <a:cubicBezTo>
                    <a:pt x="6096" y="103"/>
                    <a:pt x="5829" y="0"/>
                    <a:pt x="55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168;p59">
              <a:extLst>
                <a:ext uri="{FF2B5EF4-FFF2-40B4-BE49-F238E27FC236}">
                  <a16:creationId xmlns:a16="http://schemas.microsoft.com/office/drawing/2014/main" id="{7C51769C-BB37-4BFA-88C1-42C370EBD730}"/>
                </a:ext>
              </a:extLst>
            </p:cNvPr>
            <p:cNvSpPr/>
            <p:nvPr/>
          </p:nvSpPr>
          <p:spPr>
            <a:xfrm>
              <a:off x="-34181850" y="2644625"/>
              <a:ext cx="41775" cy="41575"/>
            </a:xfrm>
            <a:custGeom>
              <a:avLst/>
              <a:gdLst/>
              <a:ahLst/>
              <a:cxnLst/>
              <a:rect l="l" t="t" r="r" b="b"/>
              <a:pathLst>
                <a:path w="1671" h="1663" extrusionOk="0">
                  <a:moveTo>
                    <a:pt x="1328" y="1"/>
                  </a:moveTo>
                  <a:cubicBezTo>
                    <a:pt x="1237" y="1"/>
                    <a:pt x="1151" y="40"/>
                    <a:pt x="1103" y="119"/>
                  </a:cubicBezTo>
                  <a:lnTo>
                    <a:pt x="95" y="1096"/>
                  </a:lnTo>
                  <a:cubicBezTo>
                    <a:pt x="1" y="1222"/>
                    <a:pt x="1" y="1442"/>
                    <a:pt x="95" y="1568"/>
                  </a:cubicBezTo>
                  <a:cubicBezTo>
                    <a:pt x="158" y="1631"/>
                    <a:pt x="253" y="1663"/>
                    <a:pt x="343" y="1663"/>
                  </a:cubicBezTo>
                  <a:cubicBezTo>
                    <a:pt x="434" y="1663"/>
                    <a:pt x="521" y="1631"/>
                    <a:pt x="568" y="1568"/>
                  </a:cubicBezTo>
                  <a:lnTo>
                    <a:pt x="1576" y="592"/>
                  </a:lnTo>
                  <a:cubicBezTo>
                    <a:pt x="1671" y="466"/>
                    <a:pt x="1671" y="213"/>
                    <a:pt x="1576" y="119"/>
                  </a:cubicBezTo>
                  <a:cubicBezTo>
                    <a:pt x="1513" y="40"/>
                    <a:pt x="1418" y="1"/>
                    <a:pt x="13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169;p59">
              <a:extLst>
                <a:ext uri="{FF2B5EF4-FFF2-40B4-BE49-F238E27FC236}">
                  <a16:creationId xmlns:a16="http://schemas.microsoft.com/office/drawing/2014/main" id="{49B90217-0900-4842-9848-6CC9C3A55D73}"/>
                </a:ext>
              </a:extLst>
            </p:cNvPr>
            <p:cNvSpPr/>
            <p:nvPr/>
          </p:nvSpPr>
          <p:spPr>
            <a:xfrm>
              <a:off x="-34217275" y="2631050"/>
              <a:ext cx="17350" cy="41775"/>
            </a:xfrm>
            <a:custGeom>
              <a:avLst/>
              <a:gdLst/>
              <a:ahLst/>
              <a:cxnLst/>
              <a:rect l="l" t="t" r="r" b="b"/>
              <a:pathLst>
                <a:path w="694" h="1671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lnTo>
                    <a:pt x="0" y="1324"/>
                  </a:lnTo>
                  <a:cubicBezTo>
                    <a:pt x="0" y="1513"/>
                    <a:pt x="158" y="1670"/>
                    <a:pt x="347" y="1670"/>
                  </a:cubicBezTo>
                  <a:cubicBezTo>
                    <a:pt x="536" y="1670"/>
                    <a:pt x="693" y="1513"/>
                    <a:pt x="693" y="1324"/>
                  </a:cubicBezTo>
                  <a:lnTo>
                    <a:pt x="693" y="347"/>
                  </a:ln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70;p59">
              <a:extLst>
                <a:ext uri="{FF2B5EF4-FFF2-40B4-BE49-F238E27FC236}">
                  <a16:creationId xmlns:a16="http://schemas.microsoft.com/office/drawing/2014/main" id="{DFF9E8BA-D6CE-4BBD-B4B9-F83EB2CBA6C0}"/>
                </a:ext>
              </a:extLst>
            </p:cNvPr>
            <p:cNvSpPr/>
            <p:nvPr/>
          </p:nvSpPr>
          <p:spPr>
            <a:xfrm>
              <a:off x="-34168450" y="2704300"/>
              <a:ext cx="42550" cy="18125"/>
            </a:xfrm>
            <a:custGeom>
              <a:avLst/>
              <a:gdLst/>
              <a:ahLst/>
              <a:cxnLst/>
              <a:rect l="l" t="t" r="r" b="b"/>
              <a:pathLst>
                <a:path w="1702" h="725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355" y="725"/>
                  </a:lnTo>
                  <a:cubicBezTo>
                    <a:pt x="1544" y="725"/>
                    <a:pt x="1702" y="567"/>
                    <a:pt x="1702" y="378"/>
                  </a:cubicBezTo>
                  <a:cubicBezTo>
                    <a:pt x="1670" y="158"/>
                    <a:pt x="1544" y="0"/>
                    <a:pt x="1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1149;p59">
            <a:extLst>
              <a:ext uri="{FF2B5EF4-FFF2-40B4-BE49-F238E27FC236}">
                <a16:creationId xmlns:a16="http://schemas.microsoft.com/office/drawing/2014/main" id="{43AC7975-586C-4A66-AA72-42A639DF20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98356" y="2994278"/>
            <a:ext cx="2540001" cy="56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 </a:t>
            </a:r>
            <a:endParaRPr u="sng" dirty="0">
              <a:solidFill>
                <a:schemeClr val="accent1"/>
              </a:solidFill>
            </a:endParaRPr>
          </a:p>
        </p:txBody>
      </p:sp>
      <p:sp>
        <p:nvSpPr>
          <p:cNvPr id="27" name="Google Shape;1151;p59">
            <a:extLst>
              <a:ext uri="{FF2B5EF4-FFF2-40B4-BE49-F238E27FC236}">
                <a16:creationId xmlns:a16="http://schemas.microsoft.com/office/drawing/2014/main" id="{D32E8E10-F5E0-443F-8AE1-A4AA2A5F126C}"/>
              </a:ext>
            </a:extLst>
          </p:cNvPr>
          <p:cNvSpPr txBox="1">
            <a:spLocks/>
          </p:cNvSpPr>
          <p:nvPr/>
        </p:nvSpPr>
        <p:spPr>
          <a:xfrm>
            <a:off x="3350615" y="3554378"/>
            <a:ext cx="4069200" cy="119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dirty="0">
                <a:solidFill>
                  <a:schemeClr val="bg1"/>
                </a:solidFill>
              </a:rPr>
              <a:t>Do you have any questions?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00123" y="322759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PROJECT TIMELINE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728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56"/>
          <p:cNvSpPr txBox="1">
            <a:spLocks noGrp="1"/>
          </p:cNvSpPr>
          <p:nvPr>
            <p:ph type="title"/>
          </p:nvPr>
        </p:nvSpPr>
        <p:spPr>
          <a:xfrm>
            <a:off x="599100" y="536850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/>
              <a:t>PROJECT TIMELINE</a:t>
            </a:r>
            <a:endParaRPr sz="2400" dirty="0"/>
          </a:p>
        </p:txBody>
      </p:sp>
      <p:sp>
        <p:nvSpPr>
          <p:cNvPr id="1103" name="Google Shape;1103;p56"/>
          <p:cNvSpPr txBox="1">
            <a:spLocks noGrp="1"/>
          </p:cNvSpPr>
          <p:nvPr>
            <p:ph type="subTitle" idx="4294967295"/>
          </p:nvPr>
        </p:nvSpPr>
        <p:spPr>
          <a:xfrm>
            <a:off x="718700" y="3280234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0" dirty="0">
                <a:solidFill>
                  <a:schemeClr val="lt1"/>
                </a:solidFill>
              </a:rPr>
              <a:t>Research, Analysis and Requirements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04" name="Google Shape;1104;p56"/>
          <p:cNvSpPr txBox="1">
            <a:spLocks noGrp="1"/>
          </p:cNvSpPr>
          <p:nvPr>
            <p:ph type="subTitle" idx="4294967295"/>
          </p:nvPr>
        </p:nvSpPr>
        <p:spPr>
          <a:xfrm>
            <a:off x="7138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5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25mar-10april</a:t>
            </a:r>
            <a:endParaRPr sz="105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06" name="Google Shape;1106;p56"/>
          <p:cNvSpPr/>
          <p:nvPr/>
        </p:nvSpPr>
        <p:spPr>
          <a:xfrm>
            <a:off x="1186926" y="2360825"/>
            <a:ext cx="421800" cy="421800"/>
          </a:xfrm>
          <a:prstGeom prst="diamond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11" name="Google Shape;1111;p56"/>
          <p:cNvCxnSpPr/>
          <p:nvPr/>
        </p:nvCxnSpPr>
        <p:spPr>
          <a:xfrm>
            <a:off x="172032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2" name="Google Shape;1112;p56"/>
          <p:cNvSpPr txBox="1">
            <a:spLocks noGrp="1"/>
          </p:cNvSpPr>
          <p:nvPr>
            <p:ph type="subTitle" idx="4294967295"/>
          </p:nvPr>
        </p:nvSpPr>
        <p:spPr>
          <a:xfrm>
            <a:off x="230262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5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11april-17april</a:t>
            </a:r>
            <a:endParaRPr sz="105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3" name="Google Shape;1113;p56"/>
          <p:cNvSpPr txBox="1">
            <a:spLocks noGrp="1"/>
          </p:cNvSpPr>
          <p:nvPr>
            <p:ph type="subTitle" idx="4294967295"/>
          </p:nvPr>
        </p:nvSpPr>
        <p:spPr>
          <a:xfrm>
            <a:off x="389280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5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18April-10may</a:t>
            </a:r>
          </a:p>
        </p:txBody>
      </p:sp>
      <p:sp>
        <p:nvSpPr>
          <p:cNvPr id="1114" name="Google Shape;1114;p56"/>
          <p:cNvSpPr txBox="1">
            <a:spLocks noGrp="1"/>
          </p:cNvSpPr>
          <p:nvPr>
            <p:ph type="subTitle" idx="4294967295"/>
          </p:nvPr>
        </p:nvSpPr>
        <p:spPr>
          <a:xfrm>
            <a:off x="5482275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5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10may-15may</a:t>
            </a:r>
            <a:endParaRPr sz="105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5" name="Google Shape;1115;p56"/>
          <p:cNvSpPr txBox="1">
            <a:spLocks noGrp="1"/>
          </p:cNvSpPr>
          <p:nvPr>
            <p:ph type="subTitle" idx="4294967295"/>
          </p:nvPr>
        </p:nvSpPr>
        <p:spPr>
          <a:xfrm>
            <a:off x="7071750" y="2875650"/>
            <a:ext cx="1358400" cy="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050" dirty="0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rPr>
              <a:t>16may-20may</a:t>
            </a:r>
            <a:endParaRPr sz="1050" dirty="0">
              <a:solidFill>
                <a:schemeClr val="accent2"/>
              </a:solidFill>
              <a:latin typeface="Krona One"/>
              <a:ea typeface="Krona One"/>
              <a:cs typeface="Krona One"/>
              <a:sym typeface="Krona One"/>
            </a:endParaRPr>
          </a:p>
        </p:txBody>
      </p:sp>
      <p:sp>
        <p:nvSpPr>
          <p:cNvPr id="1116" name="Google Shape;1116;p56"/>
          <p:cNvSpPr txBox="1">
            <a:spLocks noGrp="1"/>
          </p:cNvSpPr>
          <p:nvPr>
            <p:ph type="subTitle" idx="4294967295"/>
          </p:nvPr>
        </p:nvSpPr>
        <p:spPr>
          <a:xfrm>
            <a:off x="2307475" y="3280234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0" dirty="0">
                <a:solidFill>
                  <a:schemeClr val="lt1"/>
                </a:solidFill>
              </a:rPr>
              <a:t>Design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7" name="Google Shape;1117;p56"/>
          <p:cNvSpPr txBox="1">
            <a:spLocks noGrp="1"/>
          </p:cNvSpPr>
          <p:nvPr>
            <p:ph type="subTitle" idx="4294967295"/>
          </p:nvPr>
        </p:nvSpPr>
        <p:spPr>
          <a:xfrm>
            <a:off x="3896250" y="3280234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0" dirty="0">
                <a:solidFill>
                  <a:schemeClr val="lt1"/>
                </a:solidFill>
              </a:rPr>
              <a:t>Development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8" name="Google Shape;1118;p56"/>
          <p:cNvSpPr txBox="1">
            <a:spLocks noGrp="1"/>
          </p:cNvSpPr>
          <p:nvPr>
            <p:ph type="subTitle" idx="4294967295"/>
          </p:nvPr>
        </p:nvSpPr>
        <p:spPr>
          <a:xfrm>
            <a:off x="5485025" y="3280234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IN" sz="1400" b="0" dirty="0">
                <a:solidFill>
                  <a:schemeClr val="lt1"/>
                </a:solidFill>
              </a:rPr>
              <a:t>Review and Testing</a:t>
            </a:r>
            <a:endParaRPr sz="1400" b="0" dirty="0">
              <a:solidFill>
                <a:schemeClr val="lt1"/>
              </a:solidFill>
            </a:endParaRPr>
          </a:p>
        </p:txBody>
      </p:sp>
      <p:sp>
        <p:nvSpPr>
          <p:cNvPr id="1119" name="Google Shape;1119;p56"/>
          <p:cNvSpPr txBox="1">
            <a:spLocks noGrp="1"/>
          </p:cNvSpPr>
          <p:nvPr>
            <p:ph type="subTitle" idx="4294967295"/>
          </p:nvPr>
        </p:nvSpPr>
        <p:spPr>
          <a:xfrm>
            <a:off x="7073800" y="3280234"/>
            <a:ext cx="1358400" cy="6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solidFill>
                  <a:schemeClr val="lt1"/>
                </a:solidFill>
              </a:rPr>
              <a:t>Deployment</a:t>
            </a:r>
            <a:endParaRPr sz="1400" b="0" dirty="0">
              <a:solidFill>
                <a:schemeClr val="lt1"/>
              </a:solidFill>
            </a:endParaRPr>
          </a:p>
        </p:txBody>
      </p:sp>
      <p:cxnSp>
        <p:nvCxnSpPr>
          <p:cNvPr id="1120" name="Google Shape;1120;p56"/>
          <p:cNvCxnSpPr/>
          <p:nvPr/>
        </p:nvCxnSpPr>
        <p:spPr>
          <a:xfrm>
            <a:off x="33115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1" name="Google Shape;1121;p56"/>
          <p:cNvCxnSpPr/>
          <p:nvPr/>
        </p:nvCxnSpPr>
        <p:spPr>
          <a:xfrm>
            <a:off x="4898277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2" name="Google Shape;1122;p56"/>
          <p:cNvCxnSpPr/>
          <p:nvPr/>
        </p:nvCxnSpPr>
        <p:spPr>
          <a:xfrm>
            <a:off x="6486464" y="2571904"/>
            <a:ext cx="943200" cy="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096;p55">
            <a:extLst>
              <a:ext uri="{FF2B5EF4-FFF2-40B4-BE49-F238E27FC236}">
                <a16:creationId xmlns:a16="http://schemas.microsoft.com/office/drawing/2014/main" id="{AA797AA5-2445-453A-BC2D-5785F18C8BEB}"/>
              </a:ext>
            </a:extLst>
          </p:cNvPr>
          <p:cNvSpPr/>
          <p:nvPr/>
        </p:nvSpPr>
        <p:spPr>
          <a:xfrm rot="5400000">
            <a:off x="2775164" y="2375334"/>
            <a:ext cx="403755" cy="403827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096;p55">
            <a:extLst>
              <a:ext uri="{FF2B5EF4-FFF2-40B4-BE49-F238E27FC236}">
                <a16:creationId xmlns:a16="http://schemas.microsoft.com/office/drawing/2014/main" id="{E85D2A64-D3BC-49B2-8636-F2CF39694251}"/>
              </a:ext>
            </a:extLst>
          </p:cNvPr>
          <p:cNvSpPr/>
          <p:nvPr/>
        </p:nvSpPr>
        <p:spPr>
          <a:xfrm rot="5400000">
            <a:off x="4387409" y="2375334"/>
            <a:ext cx="403755" cy="403827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1096;p55">
            <a:extLst>
              <a:ext uri="{FF2B5EF4-FFF2-40B4-BE49-F238E27FC236}">
                <a16:creationId xmlns:a16="http://schemas.microsoft.com/office/drawing/2014/main" id="{448DB79E-1B13-4603-A1DF-F51A25BA12F3}"/>
              </a:ext>
            </a:extLst>
          </p:cNvPr>
          <p:cNvSpPr/>
          <p:nvPr/>
        </p:nvSpPr>
        <p:spPr>
          <a:xfrm rot="5400000">
            <a:off x="5948590" y="2376328"/>
            <a:ext cx="403755" cy="403827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" name="Google Shape;1096;p55">
            <a:extLst>
              <a:ext uri="{FF2B5EF4-FFF2-40B4-BE49-F238E27FC236}">
                <a16:creationId xmlns:a16="http://schemas.microsoft.com/office/drawing/2014/main" id="{30DC3B5E-1AC9-4487-A4FE-0299404AC71D}"/>
              </a:ext>
            </a:extLst>
          </p:cNvPr>
          <p:cNvSpPr/>
          <p:nvPr/>
        </p:nvSpPr>
        <p:spPr>
          <a:xfrm rot="5400000">
            <a:off x="7530822" y="2381358"/>
            <a:ext cx="403755" cy="403827"/>
          </a:xfrm>
          <a:custGeom>
            <a:avLst/>
            <a:gdLst/>
            <a:ahLst/>
            <a:cxnLst/>
            <a:rect l="l" t="t" r="r" b="b"/>
            <a:pathLst>
              <a:path w="5620" h="5621" extrusionOk="0">
                <a:moveTo>
                  <a:pt x="2810" y="632"/>
                </a:moveTo>
                <a:lnTo>
                  <a:pt x="4989" y="2811"/>
                </a:lnTo>
                <a:lnTo>
                  <a:pt x="2810" y="4989"/>
                </a:lnTo>
                <a:lnTo>
                  <a:pt x="631" y="2811"/>
                </a:lnTo>
                <a:lnTo>
                  <a:pt x="2810" y="632"/>
                </a:lnTo>
                <a:close/>
                <a:moveTo>
                  <a:pt x="2810" y="1"/>
                </a:moveTo>
                <a:lnTo>
                  <a:pt x="0" y="2811"/>
                </a:lnTo>
                <a:lnTo>
                  <a:pt x="2810" y="5621"/>
                </a:lnTo>
                <a:lnTo>
                  <a:pt x="5620" y="2811"/>
                </a:lnTo>
                <a:lnTo>
                  <a:pt x="281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152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3"/>
          <p:cNvSpPr txBox="1">
            <a:spLocks noGrp="1"/>
          </p:cNvSpPr>
          <p:nvPr>
            <p:ph type="title" idx="9"/>
          </p:nvPr>
        </p:nvSpPr>
        <p:spPr>
          <a:xfrm>
            <a:off x="599100" y="538673"/>
            <a:ext cx="79458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 u="sng">
              <a:solidFill>
                <a:schemeClr val="accent1"/>
              </a:solidFill>
            </a:endParaRPr>
          </a:p>
        </p:txBody>
      </p:sp>
      <p:sp>
        <p:nvSpPr>
          <p:cNvPr id="636" name="Google Shape;636;p33"/>
          <p:cNvSpPr txBox="1">
            <a:spLocks noGrp="1"/>
          </p:cNvSpPr>
          <p:nvPr>
            <p:ph type="subTitle" idx="6"/>
          </p:nvPr>
        </p:nvSpPr>
        <p:spPr>
          <a:xfrm>
            <a:off x="312500" y="1907430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INTRODUCTION</a:t>
            </a:r>
            <a:endParaRPr dirty="0"/>
          </a:p>
        </p:txBody>
      </p:sp>
      <p:sp>
        <p:nvSpPr>
          <p:cNvPr id="637" name="Google Shape;637;p33"/>
          <p:cNvSpPr txBox="1">
            <a:spLocks noGrp="1"/>
          </p:cNvSpPr>
          <p:nvPr>
            <p:ph type="subTitle" idx="7"/>
          </p:nvPr>
        </p:nvSpPr>
        <p:spPr>
          <a:xfrm>
            <a:off x="3431541" y="1846470"/>
            <a:ext cx="30609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WHY YOU NEED PORTFOLIO WEBSITE</a:t>
            </a:r>
            <a:endParaRPr dirty="0"/>
          </a:p>
        </p:txBody>
      </p:sp>
      <p:sp>
        <p:nvSpPr>
          <p:cNvPr id="638" name="Google Shape;638;p33"/>
          <p:cNvSpPr txBox="1">
            <a:spLocks noGrp="1"/>
          </p:cNvSpPr>
          <p:nvPr>
            <p:ph type="subTitle" idx="8"/>
          </p:nvPr>
        </p:nvSpPr>
        <p:spPr>
          <a:xfrm>
            <a:off x="4559656" y="3097726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LITERATURE SURVEY</a:t>
            </a:r>
            <a:endParaRPr dirty="0"/>
          </a:p>
        </p:txBody>
      </p:sp>
      <p:sp>
        <p:nvSpPr>
          <p:cNvPr id="639" name="Google Shape;639;p33"/>
          <p:cNvSpPr txBox="1">
            <a:spLocks noGrp="1"/>
          </p:cNvSpPr>
          <p:nvPr>
            <p:ph type="title"/>
          </p:nvPr>
        </p:nvSpPr>
        <p:spPr>
          <a:xfrm>
            <a:off x="372185" y="1366678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01</a:t>
            </a:r>
            <a:endParaRPr sz="3200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 idx="3"/>
          </p:nvPr>
        </p:nvSpPr>
        <p:spPr>
          <a:xfrm>
            <a:off x="3477137" y="1303218"/>
            <a:ext cx="2965200" cy="6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02</a:t>
            </a:r>
            <a:endParaRPr sz="2800"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title" idx="4"/>
          </p:nvPr>
        </p:nvSpPr>
        <p:spPr>
          <a:xfrm>
            <a:off x="1511067" y="2558687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03</a:t>
            </a:r>
            <a:endParaRPr sz="2800" dirty="0"/>
          </a:p>
        </p:txBody>
      </p:sp>
      <p:sp>
        <p:nvSpPr>
          <p:cNvPr id="642" name="Google Shape;642;p33"/>
          <p:cNvSpPr txBox="1">
            <a:spLocks noGrp="1"/>
          </p:cNvSpPr>
          <p:nvPr>
            <p:ph type="title" idx="5"/>
          </p:nvPr>
        </p:nvSpPr>
        <p:spPr>
          <a:xfrm>
            <a:off x="4619341" y="2558687"/>
            <a:ext cx="2965200" cy="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04</a:t>
            </a:r>
            <a:endParaRPr sz="2800" dirty="0"/>
          </a:p>
        </p:txBody>
      </p:sp>
      <p:sp>
        <p:nvSpPr>
          <p:cNvPr id="647" name="Google Shape;647;p33"/>
          <p:cNvSpPr txBox="1">
            <a:spLocks noGrp="1"/>
          </p:cNvSpPr>
          <p:nvPr>
            <p:ph type="subTitle" idx="15"/>
          </p:nvPr>
        </p:nvSpPr>
        <p:spPr>
          <a:xfrm>
            <a:off x="1451406" y="3097726"/>
            <a:ext cx="3075000" cy="3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  <a:endParaRPr dirty="0"/>
          </a:p>
        </p:txBody>
      </p:sp>
      <p:sp>
        <p:nvSpPr>
          <p:cNvPr id="19" name="Google Shape;638;p33">
            <a:extLst>
              <a:ext uri="{FF2B5EF4-FFF2-40B4-BE49-F238E27FC236}">
                <a16:creationId xmlns:a16="http://schemas.microsoft.com/office/drawing/2014/main" id="{98BFF3AC-5C9F-4BA4-946E-62B768A85ED5}"/>
              </a:ext>
            </a:extLst>
          </p:cNvPr>
          <p:cNvSpPr txBox="1">
            <a:spLocks/>
          </p:cNvSpPr>
          <p:nvPr/>
        </p:nvSpPr>
        <p:spPr>
          <a:xfrm>
            <a:off x="5698267" y="4367872"/>
            <a:ext cx="307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PROJECT TIMELINE</a:t>
            </a:r>
          </a:p>
        </p:txBody>
      </p:sp>
      <p:sp>
        <p:nvSpPr>
          <p:cNvPr id="20" name="Google Shape;641;p33">
            <a:extLst>
              <a:ext uri="{FF2B5EF4-FFF2-40B4-BE49-F238E27FC236}">
                <a16:creationId xmlns:a16="http://schemas.microsoft.com/office/drawing/2014/main" id="{8A9A7380-B98A-4956-9445-358BC64255C9}"/>
              </a:ext>
            </a:extLst>
          </p:cNvPr>
          <p:cNvSpPr txBox="1">
            <a:spLocks/>
          </p:cNvSpPr>
          <p:nvPr/>
        </p:nvSpPr>
        <p:spPr>
          <a:xfrm>
            <a:off x="2649678" y="3828833"/>
            <a:ext cx="2965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Krona One"/>
              <a:buNone/>
              <a:defRPr sz="4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05</a:t>
            </a:r>
          </a:p>
        </p:txBody>
      </p:sp>
      <p:sp>
        <p:nvSpPr>
          <p:cNvPr id="21" name="Google Shape;642;p33">
            <a:extLst>
              <a:ext uri="{FF2B5EF4-FFF2-40B4-BE49-F238E27FC236}">
                <a16:creationId xmlns:a16="http://schemas.microsoft.com/office/drawing/2014/main" id="{6870B1CC-F981-4F7D-B1E4-51F06ACD9FE0}"/>
              </a:ext>
            </a:extLst>
          </p:cNvPr>
          <p:cNvSpPr txBox="1">
            <a:spLocks/>
          </p:cNvSpPr>
          <p:nvPr/>
        </p:nvSpPr>
        <p:spPr>
          <a:xfrm>
            <a:off x="5757952" y="3828833"/>
            <a:ext cx="2965200" cy="6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Krona One"/>
              <a:buNone/>
              <a:defRPr sz="4000" b="0" i="0" u="none" strike="noStrike" cap="none">
                <a:solidFill>
                  <a:schemeClr val="l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800" dirty="0"/>
              <a:t>06</a:t>
            </a:r>
          </a:p>
        </p:txBody>
      </p:sp>
      <p:sp>
        <p:nvSpPr>
          <p:cNvPr id="22" name="Google Shape;647;p33">
            <a:extLst>
              <a:ext uri="{FF2B5EF4-FFF2-40B4-BE49-F238E27FC236}">
                <a16:creationId xmlns:a16="http://schemas.microsoft.com/office/drawing/2014/main" id="{ECEC6B77-CA59-4CEA-9451-4C437752001A}"/>
              </a:ext>
            </a:extLst>
          </p:cNvPr>
          <p:cNvSpPr txBox="1">
            <a:spLocks/>
          </p:cNvSpPr>
          <p:nvPr/>
        </p:nvSpPr>
        <p:spPr>
          <a:xfrm>
            <a:off x="2590017" y="4367872"/>
            <a:ext cx="3075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L="914400" marR="0" lvl="1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marL="1371600" marR="0" lvl="2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marL="1828800" marR="0" lvl="3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marL="2286000" marR="0" lvl="4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marL="2743200" marR="0" lvl="5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marL="3200400" marR="0" lvl="6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marL="3657600" marR="0" lvl="7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marL="4114800" marR="0" lvl="8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Roboto Light"/>
              <a:buNone/>
              <a:defRPr sz="1400" b="0" i="0" u="none" strike="noStrike" cap="none">
                <a:solidFill>
                  <a:schemeClr val="accent3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pPr marL="0" indent="0"/>
            <a:r>
              <a:rPr lang="en-IN" dirty="0"/>
              <a:t>BLOCK DIAGRAM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45843" y="321235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INTRODUCTION</a:t>
            </a:r>
            <a:endParaRPr sz="3200" dirty="0"/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063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5"/>
          <p:cNvSpPr txBox="1">
            <a:spLocks noGrp="1"/>
          </p:cNvSpPr>
          <p:nvPr>
            <p:ph type="title"/>
          </p:nvPr>
        </p:nvSpPr>
        <p:spPr>
          <a:xfrm>
            <a:off x="594476" y="840555"/>
            <a:ext cx="3321646" cy="126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800" dirty="0"/>
              <a:t>PORTFOLIO WEBSITE</a:t>
            </a:r>
            <a:endParaRPr sz="2800" dirty="0"/>
          </a:p>
        </p:txBody>
      </p:sp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5451898" y="2913404"/>
            <a:ext cx="2159100" cy="2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u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COMPANY LOGO</a:t>
            </a:r>
            <a:endParaRPr sz="1800" b="1" u="none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1" name="Google Shape;661;p35"/>
          <p:cNvSpPr txBox="1">
            <a:spLocks noGrp="1"/>
          </p:cNvSpPr>
          <p:nvPr>
            <p:ph type="title"/>
          </p:nvPr>
        </p:nvSpPr>
        <p:spPr>
          <a:xfrm>
            <a:off x="5451898" y="3106076"/>
            <a:ext cx="2159100" cy="26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u="none" dirty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Your tagline here</a:t>
            </a:r>
            <a:endParaRPr sz="1200" b="1" u="none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2" name="Google Shape;662;p35"/>
          <p:cNvSpPr txBox="1">
            <a:spLocks noGrp="1"/>
          </p:cNvSpPr>
          <p:nvPr>
            <p:ph type="body" idx="1"/>
          </p:nvPr>
        </p:nvSpPr>
        <p:spPr>
          <a:xfrm>
            <a:off x="594476" y="2377425"/>
            <a:ext cx="3747728" cy="16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/>
              <a:t>A portfolio website is a unique way to showcase your work and let others know about yourself. </a:t>
            </a: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600" dirty="0"/>
              <a:t>It’s like an evergreen platform for your projects, case studies, and information about you. In addition, it’s one of the best ways to express your personality, experience, and capabilities.</a:t>
            </a:r>
            <a:endParaRPr sz="1600" dirty="0"/>
          </a:p>
        </p:txBody>
      </p:sp>
      <p:sp>
        <p:nvSpPr>
          <p:cNvPr id="663" name="Google Shape;663;p35"/>
          <p:cNvSpPr/>
          <p:nvPr/>
        </p:nvSpPr>
        <p:spPr>
          <a:xfrm>
            <a:off x="5976020" y="1616923"/>
            <a:ext cx="1110892" cy="1119236"/>
          </a:xfrm>
          <a:custGeom>
            <a:avLst/>
            <a:gdLst/>
            <a:ahLst/>
            <a:cxnLst/>
            <a:rect l="l" t="t" r="r" b="b"/>
            <a:pathLst>
              <a:path w="12697" h="12792" extrusionOk="0">
                <a:moveTo>
                  <a:pt x="7310" y="3435"/>
                </a:moveTo>
                <a:cubicBezTo>
                  <a:pt x="7404" y="3435"/>
                  <a:pt x="7467" y="3498"/>
                  <a:pt x="7436" y="3624"/>
                </a:cubicBezTo>
                <a:cubicBezTo>
                  <a:pt x="7310" y="3939"/>
                  <a:pt x="7247" y="4223"/>
                  <a:pt x="7215" y="4538"/>
                </a:cubicBezTo>
                <a:lnTo>
                  <a:pt x="5419" y="4538"/>
                </a:lnTo>
                <a:cubicBezTo>
                  <a:pt x="5388" y="4223"/>
                  <a:pt x="5293" y="3908"/>
                  <a:pt x="5199" y="3624"/>
                </a:cubicBezTo>
                <a:cubicBezTo>
                  <a:pt x="5167" y="3498"/>
                  <a:pt x="5230" y="3435"/>
                  <a:pt x="5325" y="3435"/>
                </a:cubicBezTo>
                <a:close/>
                <a:moveTo>
                  <a:pt x="7121" y="5357"/>
                </a:moveTo>
                <a:cubicBezTo>
                  <a:pt x="7089" y="6428"/>
                  <a:pt x="7310" y="7436"/>
                  <a:pt x="7845" y="8381"/>
                </a:cubicBezTo>
                <a:lnTo>
                  <a:pt x="8003" y="8665"/>
                </a:lnTo>
                <a:lnTo>
                  <a:pt x="4726" y="8665"/>
                </a:lnTo>
                <a:lnTo>
                  <a:pt x="4852" y="8381"/>
                </a:lnTo>
                <a:cubicBezTo>
                  <a:pt x="5356" y="7436"/>
                  <a:pt x="5577" y="6396"/>
                  <a:pt x="5545" y="5357"/>
                </a:cubicBezTo>
                <a:close/>
                <a:moveTo>
                  <a:pt x="8381" y="9484"/>
                </a:moveTo>
                <a:cubicBezTo>
                  <a:pt x="8633" y="9484"/>
                  <a:pt x="8790" y="9704"/>
                  <a:pt x="8790" y="9925"/>
                </a:cubicBezTo>
                <a:lnTo>
                  <a:pt x="8790" y="10335"/>
                </a:lnTo>
                <a:lnTo>
                  <a:pt x="3813" y="10335"/>
                </a:lnTo>
                <a:lnTo>
                  <a:pt x="3813" y="9925"/>
                </a:lnTo>
                <a:lnTo>
                  <a:pt x="3844" y="9925"/>
                </a:lnTo>
                <a:cubicBezTo>
                  <a:pt x="3844" y="9704"/>
                  <a:pt x="4065" y="9484"/>
                  <a:pt x="4254" y="9484"/>
                </a:cubicBezTo>
                <a:close/>
                <a:moveTo>
                  <a:pt x="9200" y="11154"/>
                </a:moveTo>
                <a:cubicBezTo>
                  <a:pt x="9452" y="11154"/>
                  <a:pt x="9609" y="11343"/>
                  <a:pt x="9609" y="11595"/>
                </a:cubicBezTo>
                <a:lnTo>
                  <a:pt x="9609" y="12004"/>
                </a:lnTo>
                <a:lnTo>
                  <a:pt x="2993" y="12004"/>
                </a:lnTo>
                <a:lnTo>
                  <a:pt x="2993" y="11595"/>
                </a:lnTo>
                <a:lnTo>
                  <a:pt x="3025" y="11595"/>
                </a:lnTo>
                <a:cubicBezTo>
                  <a:pt x="3025" y="11343"/>
                  <a:pt x="3214" y="11154"/>
                  <a:pt x="3435" y="11154"/>
                </a:cubicBezTo>
                <a:close/>
                <a:moveTo>
                  <a:pt x="6333" y="1"/>
                </a:moveTo>
                <a:cubicBezTo>
                  <a:pt x="6144" y="1"/>
                  <a:pt x="5955" y="190"/>
                  <a:pt x="5955" y="442"/>
                </a:cubicBezTo>
                <a:lnTo>
                  <a:pt x="5955" y="883"/>
                </a:lnTo>
                <a:lnTo>
                  <a:pt x="5514" y="883"/>
                </a:lnTo>
                <a:cubicBezTo>
                  <a:pt x="5262" y="883"/>
                  <a:pt x="5104" y="1072"/>
                  <a:pt x="5104" y="1261"/>
                </a:cubicBezTo>
                <a:cubicBezTo>
                  <a:pt x="5104" y="1513"/>
                  <a:pt x="5325" y="1702"/>
                  <a:pt x="5514" y="1702"/>
                </a:cubicBezTo>
                <a:lnTo>
                  <a:pt x="5955" y="1702"/>
                </a:lnTo>
                <a:lnTo>
                  <a:pt x="5955" y="2521"/>
                </a:lnTo>
                <a:lnTo>
                  <a:pt x="5356" y="2521"/>
                </a:lnTo>
                <a:cubicBezTo>
                  <a:pt x="4695" y="2521"/>
                  <a:pt x="4222" y="3183"/>
                  <a:pt x="4443" y="3813"/>
                </a:cubicBezTo>
                <a:cubicBezTo>
                  <a:pt x="4537" y="4034"/>
                  <a:pt x="4569" y="4254"/>
                  <a:pt x="4632" y="4443"/>
                </a:cubicBezTo>
                <a:lnTo>
                  <a:pt x="4285" y="4443"/>
                </a:lnTo>
                <a:cubicBezTo>
                  <a:pt x="4065" y="4443"/>
                  <a:pt x="3907" y="4664"/>
                  <a:pt x="3907" y="4884"/>
                </a:cubicBezTo>
                <a:cubicBezTo>
                  <a:pt x="3907" y="5136"/>
                  <a:pt x="4096" y="5325"/>
                  <a:pt x="4285" y="5325"/>
                </a:cubicBezTo>
                <a:lnTo>
                  <a:pt x="4726" y="5325"/>
                </a:lnTo>
                <a:cubicBezTo>
                  <a:pt x="4821" y="6901"/>
                  <a:pt x="4191" y="7846"/>
                  <a:pt x="3718" y="8791"/>
                </a:cubicBezTo>
                <a:cubicBezTo>
                  <a:pt x="3308" y="8980"/>
                  <a:pt x="3025" y="9421"/>
                  <a:pt x="3025" y="9893"/>
                </a:cubicBezTo>
                <a:lnTo>
                  <a:pt x="3025" y="10366"/>
                </a:lnTo>
                <a:cubicBezTo>
                  <a:pt x="2552" y="10524"/>
                  <a:pt x="2206" y="10996"/>
                  <a:pt x="2206" y="11532"/>
                </a:cubicBezTo>
                <a:lnTo>
                  <a:pt x="2206" y="11973"/>
                </a:lnTo>
                <a:lnTo>
                  <a:pt x="442" y="11973"/>
                </a:lnTo>
                <a:cubicBezTo>
                  <a:pt x="189" y="11973"/>
                  <a:pt x="0" y="12162"/>
                  <a:pt x="0" y="12382"/>
                </a:cubicBezTo>
                <a:cubicBezTo>
                  <a:pt x="0" y="12603"/>
                  <a:pt x="158" y="12792"/>
                  <a:pt x="379" y="12792"/>
                </a:cubicBezTo>
                <a:lnTo>
                  <a:pt x="12256" y="12792"/>
                </a:lnTo>
                <a:cubicBezTo>
                  <a:pt x="12476" y="12792"/>
                  <a:pt x="12697" y="12603"/>
                  <a:pt x="12697" y="12382"/>
                </a:cubicBezTo>
                <a:cubicBezTo>
                  <a:pt x="12697" y="12130"/>
                  <a:pt x="12476" y="11973"/>
                  <a:pt x="12256" y="11973"/>
                </a:cubicBezTo>
                <a:lnTo>
                  <a:pt x="10460" y="11973"/>
                </a:lnTo>
                <a:lnTo>
                  <a:pt x="10460" y="11532"/>
                </a:lnTo>
                <a:cubicBezTo>
                  <a:pt x="10460" y="10996"/>
                  <a:pt x="10114" y="10555"/>
                  <a:pt x="9641" y="10366"/>
                </a:cubicBezTo>
                <a:lnTo>
                  <a:pt x="9641" y="9893"/>
                </a:lnTo>
                <a:cubicBezTo>
                  <a:pt x="9641" y="9421"/>
                  <a:pt x="9357" y="8980"/>
                  <a:pt x="8979" y="8791"/>
                </a:cubicBezTo>
                <a:cubicBezTo>
                  <a:pt x="8507" y="7877"/>
                  <a:pt x="7877" y="6932"/>
                  <a:pt x="7940" y="5325"/>
                </a:cubicBezTo>
                <a:lnTo>
                  <a:pt x="8381" y="5325"/>
                </a:lnTo>
                <a:cubicBezTo>
                  <a:pt x="8633" y="5325"/>
                  <a:pt x="8790" y="5136"/>
                  <a:pt x="8790" y="4884"/>
                </a:cubicBezTo>
                <a:cubicBezTo>
                  <a:pt x="8790" y="4664"/>
                  <a:pt x="8570" y="4443"/>
                  <a:pt x="8381" y="4443"/>
                </a:cubicBezTo>
                <a:lnTo>
                  <a:pt x="8034" y="4443"/>
                </a:lnTo>
                <a:cubicBezTo>
                  <a:pt x="8066" y="4254"/>
                  <a:pt x="8160" y="4034"/>
                  <a:pt x="8223" y="3813"/>
                </a:cubicBezTo>
                <a:cubicBezTo>
                  <a:pt x="8475" y="3183"/>
                  <a:pt x="8003" y="2521"/>
                  <a:pt x="7310" y="2521"/>
                </a:cubicBezTo>
                <a:lnTo>
                  <a:pt x="6743" y="2521"/>
                </a:lnTo>
                <a:lnTo>
                  <a:pt x="6743" y="1702"/>
                </a:lnTo>
                <a:lnTo>
                  <a:pt x="7184" y="1702"/>
                </a:lnTo>
                <a:cubicBezTo>
                  <a:pt x="7404" y="1702"/>
                  <a:pt x="7562" y="1513"/>
                  <a:pt x="7562" y="1261"/>
                </a:cubicBezTo>
                <a:cubicBezTo>
                  <a:pt x="7562" y="1041"/>
                  <a:pt x="7373" y="883"/>
                  <a:pt x="7184" y="883"/>
                </a:cubicBezTo>
                <a:lnTo>
                  <a:pt x="6743" y="883"/>
                </a:lnTo>
                <a:lnTo>
                  <a:pt x="6743" y="442"/>
                </a:lnTo>
                <a:cubicBezTo>
                  <a:pt x="6743" y="190"/>
                  <a:pt x="6522" y="1"/>
                  <a:pt x="633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 descr="3D Web designs, themes, templates and downloadable graphic elements on  Dribbble">
            <a:extLst>
              <a:ext uri="{FF2B5EF4-FFF2-40B4-BE49-F238E27FC236}">
                <a16:creationId xmlns:a16="http://schemas.microsoft.com/office/drawing/2014/main" id="{175F4F9B-DB22-45AA-865F-39CF5DB51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069" y="1252053"/>
            <a:ext cx="3368757" cy="25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45843" y="321235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WHY YOU NEED PORTFOLIO WEBSITE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9535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7"/>
          <p:cNvSpPr txBox="1">
            <a:spLocks noGrp="1"/>
          </p:cNvSpPr>
          <p:nvPr>
            <p:ph type="title"/>
          </p:nvPr>
        </p:nvSpPr>
        <p:spPr>
          <a:xfrm>
            <a:off x="2174575" y="420152"/>
            <a:ext cx="4794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000" dirty="0"/>
              <a:t>WHY YOU NEED PORTFOLIO WEBSITE</a:t>
            </a:r>
          </a:p>
        </p:txBody>
      </p:sp>
      <p:sp>
        <p:nvSpPr>
          <p:cNvPr id="702" name="Google Shape;702;p37"/>
          <p:cNvSpPr/>
          <p:nvPr/>
        </p:nvSpPr>
        <p:spPr>
          <a:xfrm>
            <a:off x="3184500" y="4287452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7"/>
          <p:cNvSpPr/>
          <p:nvPr/>
        </p:nvSpPr>
        <p:spPr>
          <a:xfrm>
            <a:off x="3184500" y="3878420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7"/>
          <p:cNvSpPr/>
          <p:nvPr/>
        </p:nvSpPr>
        <p:spPr>
          <a:xfrm>
            <a:off x="3541541" y="3615949"/>
            <a:ext cx="63726" cy="21339"/>
          </a:xfrm>
          <a:custGeom>
            <a:avLst/>
            <a:gdLst/>
            <a:ahLst/>
            <a:cxnLst/>
            <a:rect l="l" t="t" r="r" b="b"/>
            <a:pathLst>
              <a:path w="657" h="220" extrusionOk="0">
                <a:moveTo>
                  <a:pt x="656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7"/>
          <p:cNvSpPr/>
          <p:nvPr/>
        </p:nvSpPr>
        <p:spPr>
          <a:xfrm>
            <a:off x="3555024" y="3652614"/>
            <a:ext cx="61786" cy="21339"/>
          </a:xfrm>
          <a:custGeom>
            <a:avLst/>
            <a:gdLst/>
            <a:ahLst/>
            <a:cxnLst/>
            <a:rect l="l" t="t" r="r" b="b"/>
            <a:pathLst>
              <a:path w="637" h="220" extrusionOk="0">
                <a:moveTo>
                  <a:pt x="637" y="1"/>
                </a:moveTo>
                <a:lnTo>
                  <a:pt x="0" y="220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7"/>
          <p:cNvSpPr/>
          <p:nvPr/>
        </p:nvSpPr>
        <p:spPr>
          <a:xfrm>
            <a:off x="3782673" y="4331876"/>
            <a:ext cx="61883" cy="21242"/>
          </a:xfrm>
          <a:custGeom>
            <a:avLst/>
            <a:gdLst/>
            <a:ahLst/>
            <a:cxnLst/>
            <a:rect l="l" t="t" r="r" b="b"/>
            <a:pathLst>
              <a:path w="638" h="219" extrusionOk="0">
                <a:moveTo>
                  <a:pt x="637" y="0"/>
                </a:moveTo>
                <a:lnTo>
                  <a:pt x="1" y="219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7"/>
          <p:cNvSpPr/>
          <p:nvPr/>
        </p:nvSpPr>
        <p:spPr>
          <a:xfrm rot="-5400000">
            <a:off x="4797492" y="3997095"/>
            <a:ext cx="97" cy="97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0"/>
                </a:moveTo>
                <a:close/>
              </a:path>
            </a:pathLst>
          </a:custGeom>
          <a:solidFill>
            <a:srgbClr val="000000"/>
          </a:solidFill>
          <a:ln w="11925" cap="flat" cmpd="sng">
            <a:solidFill>
              <a:srgbClr val="B8D47F"/>
            </a:solidFill>
            <a:prstDash val="solid"/>
            <a:miter lim="198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7"/>
          <p:cNvSpPr txBox="1">
            <a:spLocks noGrp="1"/>
          </p:cNvSpPr>
          <p:nvPr>
            <p:ph type="subTitle" idx="1"/>
          </p:nvPr>
        </p:nvSpPr>
        <p:spPr>
          <a:xfrm>
            <a:off x="2174575" y="1884818"/>
            <a:ext cx="4930420" cy="26770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In a nutshell, you need a portfolio website to showcase your work. Whether you’re an individual, a small team of two or a company of ten people, it’s crucial that you have a unique online approach. A website portfolio will help you stand out from the crowd, show your uniqueness, build trust, and make sure that others can actually find you.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958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00123" y="322759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OBJECTIVES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7062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40"/>
          <p:cNvSpPr txBox="1">
            <a:spLocks noGrp="1"/>
          </p:cNvSpPr>
          <p:nvPr>
            <p:ph type="title"/>
          </p:nvPr>
        </p:nvSpPr>
        <p:spPr>
          <a:xfrm>
            <a:off x="599100" y="531475"/>
            <a:ext cx="794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OBJECTIVES</a:t>
            </a:r>
            <a:endParaRPr dirty="0"/>
          </a:p>
        </p:txBody>
      </p:sp>
      <p:sp>
        <p:nvSpPr>
          <p:cNvPr id="743" name="Google Shape;743;p40"/>
          <p:cNvSpPr txBox="1">
            <a:spLocks noGrp="1"/>
          </p:cNvSpPr>
          <p:nvPr>
            <p:ph type="subTitle" idx="1"/>
          </p:nvPr>
        </p:nvSpPr>
        <p:spPr>
          <a:xfrm>
            <a:off x="2024966" y="1856933"/>
            <a:ext cx="2423100" cy="12040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IN" dirty="0"/>
              <a:t>Develop an attractive and user friendly User Interface</a:t>
            </a:r>
            <a:endParaRPr dirty="0"/>
          </a:p>
        </p:txBody>
      </p:sp>
      <p:sp>
        <p:nvSpPr>
          <p:cNvPr id="744" name="Google Shape;744;p40"/>
          <p:cNvSpPr txBox="1">
            <a:spLocks noGrp="1"/>
          </p:cNvSpPr>
          <p:nvPr>
            <p:ph type="subTitle" idx="4"/>
          </p:nvPr>
        </p:nvSpPr>
        <p:spPr>
          <a:xfrm>
            <a:off x="2033150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Education Details, Projects completed, Client Reviews, etc.</a:t>
            </a:r>
            <a:endParaRPr dirty="0"/>
          </a:p>
        </p:txBody>
      </p:sp>
      <p:sp>
        <p:nvSpPr>
          <p:cNvPr id="745" name="Google Shape;745;p40"/>
          <p:cNvSpPr txBox="1">
            <a:spLocks noGrp="1"/>
          </p:cNvSpPr>
          <p:nvPr>
            <p:ph type="subTitle" idx="6"/>
          </p:nvPr>
        </p:nvSpPr>
        <p:spPr>
          <a:xfrm>
            <a:off x="5740172" y="2281003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Brief Introduction, Skills, and other necessary details</a:t>
            </a:r>
            <a:endParaRPr dirty="0"/>
          </a:p>
        </p:txBody>
      </p:sp>
      <p:sp>
        <p:nvSpPr>
          <p:cNvPr id="747" name="Google Shape;747;p40"/>
          <p:cNvSpPr txBox="1">
            <a:spLocks noGrp="1"/>
          </p:cNvSpPr>
          <p:nvPr>
            <p:ph type="title" idx="3"/>
          </p:nvPr>
        </p:nvSpPr>
        <p:spPr>
          <a:xfrm>
            <a:off x="2033153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CAREER</a:t>
            </a:r>
            <a:endParaRPr sz="1600" dirty="0"/>
          </a:p>
        </p:txBody>
      </p:sp>
      <p:sp>
        <p:nvSpPr>
          <p:cNvPr id="748" name="Google Shape;748;p40"/>
          <p:cNvSpPr txBox="1">
            <a:spLocks noGrp="1"/>
          </p:cNvSpPr>
          <p:nvPr>
            <p:ph type="title" idx="5"/>
          </p:nvPr>
        </p:nvSpPr>
        <p:spPr>
          <a:xfrm>
            <a:off x="5740176" y="1877714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ABOUT </a:t>
            </a:r>
            <a:endParaRPr sz="1600" dirty="0"/>
          </a:p>
        </p:txBody>
      </p:sp>
      <p:sp>
        <p:nvSpPr>
          <p:cNvPr id="749" name="Google Shape;749;p40"/>
          <p:cNvSpPr txBox="1">
            <a:spLocks noGrp="1"/>
          </p:cNvSpPr>
          <p:nvPr>
            <p:ph type="title" idx="7"/>
          </p:nvPr>
        </p:nvSpPr>
        <p:spPr>
          <a:xfrm>
            <a:off x="5740176" y="3398157"/>
            <a:ext cx="2423100" cy="49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/>
              <a:t>CONTACT</a:t>
            </a:r>
            <a:endParaRPr sz="1600" dirty="0"/>
          </a:p>
        </p:txBody>
      </p:sp>
      <p:sp>
        <p:nvSpPr>
          <p:cNvPr id="750" name="Google Shape;750;p40"/>
          <p:cNvSpPr txBox="1">
            <a:spLocks noGrp="1"/>
          </p:cNvSpPr>
          <p:nvPr>
            <p:ph type="subTitle" idx="8"/>
          </p:nvPr>
        </p:nvSpPr>
        <p:spPr>
          <a:xfrm>
            <a:off x="5740173" y="3793375"/>
            <a:ext cx="2423100" cy="7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IN" dirty="0"/>
              <a:t>Contact details such as Social media handles, email, number</a:t>
            </a:r>
            <a:endParaRPr dirty="0"/>
          </a:p>
        </p:txBody>
      </p:sp>
      <p:sp>
        <p:nvSpPr>
          <p:cNvPr id="751" name="Google Shape;751;p40"/>
          <p:cNvSpPr/>
          <p:nvPr/>
        </p:nvSpPr>
        <p:spPr>
          <a:xfrm rot="8040229">
            <a:off x="1105315" y="2100318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0"/>
          <p:cNvSpPr txBox="1">
            <a:spLocks noGrp="1"/>
          </p:cNvSpPr>
          <p:nvPr>
            <p:ph type="title"/>
          </p:nvPr>
        </p:nvSpPr>
        <p:spPr>
          <a:xfrm>
            <a:off x="1138303" y="2138886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3" name="Google Shape;753;p40"/>
          <p:cNvSpPr/>
          <p:nvPr/>
        </p:nvSpPr>
        <p:spPr>
          <a:xfrm rot="8040229">
            <a:off x="1105315" y="3643666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40"/>
          <p:cNvSpPr txBox="1">
            <a:spLocks noGrp="1"/>
          </p:cNvSpPr>
          <p:nvPr>
            <p:ph type="title"/>
          </p:nvPr>
        </p:nvSpPr>
        <p:spPr>
          <a:xfrm>
            <a:off x="1138303" y="3682234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5" name="Google Shape;755;p40"/>
          <p:cNvSpPr/>
          <p:nvPr/>
        </p:nvSpPr>
        <p:spPr>
          <a:xfrm rot="8040229">
            <a:off x="4815990" y="2100318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40"/>
          <p:cNvSpPr txBox="1">
            <a:spLocks noGrp="1"/>
          </p:cNvSpPr>
          <p:nvPr>
            <p:ph type="title"/>
          </p:nvPr>
        </p:nvSpPr>
        <p:spPr>
          <a:xfrm>
            <a:off x="4848978" y="2138886"/>
            <a:ext cx="605100" cy="572700"/>
          </a:xfrm>
          <a:prstGeom prst="rect">
            <a:avLst/>
          </a:prstGeom>
        </p:spPr>
        <p:txBody>
          <a:bodyPr spcFirstLastPara="1" wrap="square" lIns="54850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757" name="Google Shape;757;p40"/>
          <p:cNvSpPr/>
          <p:nvPr/>
        </p:nvSpPr>
        <p:spPr>
          <a:xfrm rot="8040229">
            <a:off x="4815990" y="3643666"/>
            <a:ext cx="671075" cy="649858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2"/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40"/>
          <p:cNvSpPr txBox="1">
            <a:spLocks noGrp="1"/>
          </p:cNvSpPr>
          <p:nvPr>
            <p:ph type="title"/>
          </p:nvPr>
        </p:nvSpPr>
        <p:spPr>
          <a:xfrm>
            <a:off x="4848978" y="3682234"/>
            <a:ext cx="605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1" name="Google Shape;747;p40">
            <a:extLst>
              <a:ext uri="{FF2B5EF4-FFF2-40B4-BE49-F238E27FC236}">
                <a16:creationId xmlns:a16="http://schemas.microsoft.com/office/drawing/2014/main" id="{7823CDB8-59EE-4429-86D1-2F11652FF389}"/>
              </a:ext>
            </a:extLst>
          </p:cNvPr>
          <p:cNvSpPr txBox="1">
            <a:spLocks/>
          </p:cNvSpPr>
          <p:nvPr/>
        </p:nvSpPr>
        <p:spPr>
          <a:xfrm>
            <a:off x="1988232" y="1710516"/>
            <a:ext cx="24231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Krona One"/>
              <a:buNone/>
              <a:defRPr sz="1800" b="0" i="0" u="none" strike="noStrike" cap="none">
                <a:solidFill>
                  <a:schemeClr val="accent2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Font typeface="Arial"/>
              <a:buNone/>
              <a:defRPr sz="2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dirty="0"/>
              <a:t>UI/UX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54"/>
          <p:cNvSpPr txBox="1">
            <a:spLocks noGrp="1"/>
          </p:cNvSpPr>
          <p:nvPr>
            <p:ph type="title"/>
          </p:nvPr>
        </p:nvSpPr>
        <p:spPr>
          <a:xfrm>
            <a:off x="2300123" y="3227595"/>
            <a:ext cx="4658174" cy="116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dirty="0"/>
              <a:t>LITERATURE SURVEY</a:t>
            </a:r>
          </a:p>
        </p:txBody>
      </p:sp>
      <p:sp>
        <p:nvSpPr>
          <p:cNvPr id="1062" name="Google Shape;1062;p54"/>
          <p:cNvSpPr txBox="1">
            <a:spLocks noGrp="1"/>
          </p:cNvSpPr>
          <p:nvPr>
            <p:ph type="title" idx="2"/>
          </p:nvPr>
        </p:nvSpPr>
        <p:spPr>
          <a:xfrm>
            <a:off x="2854900" y="365712"/>
            <a:ext cx="3434400" cy="12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30165041"/>
      </p:ext>
    </p:extLst>
  </p:cSld>
  <p:clrMapOvr>
    <a:masterClrMapping/>
  </p:clrMapOvr>
</p:sld>
</file>

<file path=ppt/theme/theme1.xml><?xml version="1.0" encoding="utf-8"?>
<a:theme xmlns:a="http://schemas.openxmlformats.org/drawingml/2006/main" name="Modern Geometric Pitch Deck by Slidesgo">
  <a:themeElements>
    <a:clrScheme name="Simple Light">
      <a:dk1>
        <a:srgbClr val="2D2842"/>
      </a:dk1>
      <a:lt1>
        <a:srgbClr val="FFFFFF"/>
      </a:lt1>
      <a:dk2>
        <a:srgbClr val="2D2842"/>
      </a:dk2>
      <a:lt2>
        <a:srgbClr val="FFFFFF"/>
      </a:lt2>
      <a:accent1>
        <a:srgbClr val="2D2842"/>
      </a:accent1>
      <a:accent2>
        <a:srgbClr val="FB7843"/>
      </a:accent2>
      <a:accent3>
        <a:srgbClr val="FB7843"/>
      </a:accent3>
      <a:accent4>
        <a:srgbClr val="E85CDB"/>
      </a:accent4>
      <a:accent5>
        <a:srgbClr val="E85CDB"/>
      </a:accent5>
      <a:accent6>
        <a:srgbClr val="E85CE2"/>
      </a:accent6>
      <a:hlink>
        <a:srgbClr val="FB78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468</Words>
  <Application>Microsoft Office PowerPoint</Application>
  <PresentationFormat>On-screen Show (16:9)</PresentationFormat>
  <Paragraphs>84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Krona One</vt:lpstr>
      <vt:lpstr>Roboto Light</vt:lpstr>
      <vt:lpstr>Arial</vt:lpstr>
      <vt:lpstr>Roboto</vt:lpstr>
      <vt:lpstr>Modern Geometric Pitch Deck by Slidesgo</vt:lpstr>
      <vt:lpstr>PORTFOLIO WEBSITE</vt:lpstr>
      <vt:lpstr>TABLE OF CONTENTS</vt:lpstr>
      <vt:lpstr>INTRODUCTION</vt:lpstr>
      <vt:lpstr>PORTFOLIO WEBSITE</vt:lpstr>
      <vt:lpstr>WHY YOU NEED PORTFOLIO WEBSITE</vt:lpstr>
      <vt:lpstr>WHY YOU NEED PORTFOLIO WEBSITE</vt:lpstr>
      <vt:lpstr>OBJECTIVES</vt:lpstr>
      <vt:lpstr>OBJECTIVES</vt:lpstr>
      <vt:lpstr>LITERATURE SURVEY</vt:lpstr>
      <vt:lpstr>LITERATURE SURVEY</vt:lpstr>
      <vt:lpstr>BLOCK DIAGRAM</vt:lpstr>
      <vt:lpstr>PowerPoint Presentation</vt:lpstr>
      <vt:lpstr>Output</vt:lpstr>
      <vt:lpstr>Homepage</vt:lpstr>
      <vt:lpstr>REFERENCES</vt:lpstr>
      <vt:lpstr>REFERENCES</vt:lpstr>
      <vt:lpstr>THANKS! </vt:lpstr>
      <vt:lpstr>PROJECT TIMELINE</vt:lpstr>
      <vt:lpstr>PROJECT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WEBSITE</dc:title>
  <cp:lastModifiedBy>Rahul Nagpure</cp:lastModifiedBy>
  <cp:revision>5</cp:revision>
  <dcterms:modified xsi:type="dcterms:W3CDTF">2022-06-24T23:40:21Z</dcterms:modified>
</cp:coreProperties>
</file>