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Poppins Medium" panose="00000600000000000000" pitchFamily="2" charset="0"/>
      <p:regular r:id="rId41"/>
      <p:bold r:id="rId42"/>
      <p:italic r:id="rId43"/>
      <p:boldItalic r:id="rId44"/>
    </p:embeddedFont>
    <p:embeddedFont>
      <p:font typeface="Poppins SemiBold" panose="000007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MTmUQiJ5zyw1n8oES5DyL5V7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2" name="Google Shape;3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9" name="Google Shape;4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5" name="Google Shape;4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3" name="Google Shape;4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7" name="Google Shape;4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3" name="Google Shape;4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" name="Google Shape;4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8" name="Google Shape;5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8" name="Google Shape;5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2">
  <p:cSld name="Cover Slide 2">
    <p:bg>
      <p:bgPr>
        <a:gradFill>
          <a:gsLst>
            <a:gs pos="0">
              <a:srgbClr val="0E36B3"/>
            </a:gs>
            <a:gs pos="100000">
              <a:srgbClr val="C93D94"/>
            </a:gs>
          </a:gsLst>
          <a:lin ang="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>
            <a:spLocks noGrp="1"/>
          </p:cNvSpPr>
          <p:nvPr>
            <p:ph type="pic" idx="2"/>
          </p:nvPr>
        </p:nvSpPr>
        <p:spPr>
          <a:xfrm>
            <a:off x="6519316" y="0"/>
            <a:ext cx="5672684" cy="66910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grpSp>
        <p:nvGrpSpPr>
          <p:cNvPr id="13" name="Google Shape;13;p28"/>
          <p:cNvGrpSpPr/>
          <p:nvPr/>
        </p:nvGrpSpPr>
        <p:grpSpPr>
          <a:xfrm rot="10800000">
            <a:off x="1494" y="5297713"/>
            <a:ext cx="1640062" cy="1560286"/>
            <a:chOff x="4510635" y="0"/>
            <a:chExt cx="2324100" cy="2211051"/>
          </a:xfrm>
        </p:grpSpPr>
        <p:sp>
          <p:nvSpPr>
            <p:cNvPr id="14" name="Google Shape;14;p28"/>
            <p:cNvSpPr/>
            <p:nvPr/>
          </p:nvSpPr>
          <p:spPr>
            <a:xfrm>
              <a:off x="4510635" y="0"/>
              <a:ext cx="2324100" cy="2211051"/>
            </a:xfrm>
            <a:custGeom>
              <a:avLst/>
              <a:gdLst/>
              <a:ahLst/>
              <a:cxnLst/>
              <a:rect l="l" t="t" r="r" b="b"/>
              <a:pathLst>
                <a:path w="2871744" h="2732056" extrusionOk="0">
                  <a:moveTo>
                    <a:pt x="37824" y="0"/>
                  </a:moveTo>
                  <a:lnTo>
                    <a:pt x="581713" y="0"/>
                  </a:lnTo>
                  <a:lnTo>
                    <a:pt x="569927" y="45834"/>
                  </a:lnTo>
                  <a:cubicBezTo>
                    <a:pt x="546061" y="162464"/>
                    <a:pt x="533528" y="283223"/>
                    <a:pt x="533528" y="406908"/>
                  </a:cubicBezTo>
                  <a:cubicBezTo>
                    <a:pt x="533528" y="1396392"/>
                    <a:pt x="1335663" y="2198527"/>
                    <a:pt x="2325147" y="2198527"/>
                  </a:cubicBezTo>
                  <a:cubicBezTo>
                    <a:pt x="2510675" y="2198527"/>
                    <a:pt x="2689617" y="2170327"/>
                    <a:pt x="2857920" y="2117979"/>
                  </a:cubicBezTo>
                  <a:lnTo>
                    <a:pt x="2871744" y="2112920"/>
                  </a:lnTo>
                  <a:lnTo>
                    <a:pt x="2871744" y="2664762"/>
                  </a:lnTo>
                  <a:lnTo>
                    <a:pt x="2793747" y="2684817"/>
                  </a:lnTo>
                  <a:cubicBezTo>
                    <a:pt x="2642385" y="2715790"/>
                    <a:pt x="2485666" y="2732056"/>
                    <a:pt x="2325148" y="2732056"/>
                  </a:cubicBezTo>
                  <a:cubicBezTo>
                    <a:pt x="1041004" y="2732056"/>
                    <a:pt x="0" y="1691052"/>
                    <a:pt x="0" y="406908"/>
                  </a:cubicBezTo>
                  <a:cubicBezTo>
                    <a:pt x="0" y="326649"/>
                    <a:pt x="4067" y="247340"/>
                    <a:pt x="12005" y="169175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8"/>
            <p:cNvSpPr/>
            <p:nvPr/>
          </p:nvSpPr>
          <p:spPr>
            <a:xfrm rot="10800000">
              <a:off x="5228553" y="0"/>
              <a:ext cx="1606182" cy="1637381"/>
            </a:xfrm>
            <a:custGeom>
              <a:avLst/>
              <a:gdLst/>
              <a:ahLst/>
              <a:cxnLst/>
              <a:rect l="l" t="t" r="r" b="b"/>
              <a:pathLst>
                <a:path w="1984658" h="2023209" extrusionOk="0">
                  <a:moveTo>
                    <a:pt x="1984658" y="1450473"/>
                  </a:moveTo>
                  <a:cubicBezTo>
                    <a:pt x="1982409" y="1508237"/>
                    <a:pt x="1975493" y="1562717"/>
                    <a:pt x="1962955" y="1620223"/>
                  </a:cubicBezTo>
                  <a:lnTo>
                    <a:pt x="1679410" y="2023209"/>
                  </a:lnTo>
                  <a:lnTo>
                    <a:pt x="1581673" y="2023209"/>
                  </a:lnTo>
                  <a:close/>
                  <a:moveTo>
                    <a:pt x="1967444" y="1127662"/>
                  </a:moveTo>
                  <a:cubicBezTo>
                    <a:pt x="1974363" y="1167440"/>
                    <a:pt x="1978946" y="1205574"/>
                    <a:pt x="1981888" y="1246045"/>
                  </a:cubicBezTo>
                  <a:lnTo>
                    <a:pt x="1435066" y="2023209"/>
                  </a:lnTo>
                  <a:lnTo>
                    <a:pt x="1337327" y="2023209"/>
                  </a:lnTo>
                  <a:close/>
                  <a:moveTo>
                    <a:pt x="1899301" y="877239"/>
                  </a:moveTo>
                  <a:cubicBezTo>
                    <a:pt x="1908813" y="908368"/>
                    <a:pt x="1922303" y="938806"/>
                    <a:pt x="1930174" y="972271"/>
                  </a:cubicBezTo>
                  <a:lnTo>
                    <a:pt x="1190722" y="2023209"/>
                  </a:lnTo>
                  <a:lnTo>
                    <a:pt x="1092982" y="2023209"/>
                  </a:lnTo>
                  <a:close/>
                  <a:moveTo>
                    <a:pt x="1799942" y="671179"/>
                  </a:moveTo>
                  <a:cubicBezTo>
                    <a:pt x="1814382" y="695305"/>
                    <a:pt x="1829516" y="723407"/>
                    <a:pt x="1842313" y="749868"/>
                  </a:cubicBezTo>
                  <a:lnTo>
                    <a:pt x="946375" y="2023209"/>
                  </a:lnTo>
                  <a:lnTo>
                    <a:pt x="848638" y="2023209"/>
                  </a:lnTo>
                  <a:close/>
                  <a:moveTo>
                    <a:pt x="1675246" y="496168"/>
                  </a:moveTo>
                  <a:cubicBezTo>
                    <a:pt x="1695308" y="517267"/>
                    <a:pt x="1711391" y="539056"/>
                    <a:pt x="1729812" y="562488"/>
                  </a:cubicBezTo>
                  <a:lnTo>
                    <a:pt x="702031" y="2023209"/>
                  </a:lnTo>
                  <a:lnTo>
                    <a:pt x="600801" y="2023209"/>
                  </a:lnTo>
                  <a:close/>
                  <a:moveTo>
                    <a:pt x="1534814" y="348484"/>
                  </a:moveTo>
                  <a:cubicBezTo>
                    <a:pt x="1556519" y="367247"/>
                    <a:pt x="1575889" y="384366"/>
                    <a:pt x="1593616" y="403822"/>
                  </a:cubicBezTo>
                  <a:lnTo>
                    <a:pt x="454197" y="2023209"/>
                  </a:lnTo>
                  <a:lnTo>
                    <a:pt x="356457" y="2023209"/>
                  </a:lnTo>
                  <a:close/>
                  <a:moveTo>
                    <a:pt x="1376309" y="226486"/>
                  </a:moveTo>
                  <a:cubicBezTo>
                    <a:pt x="1387983" y="234700"/>
                    <a:pt x="1397321" y="241270"/>
                    <a:pt x="1408995" y="249484"/>
                  </a:cubicBezTo>
                  <a:cubicBezTo>
                    <a:pt x="1420670" y="257698"/>
                    <a:pt x="1430008" y="264268"/>
                    <a:pt x="1441682" y="272483"/>
                  </a:cubicBezTo>
                  <a:lnTo>
                    <a:pt x="209850" y="2023209"/>
                  </a:lnTo>
                  <a:lnTo>
                    <a:pt x="112113" y="2023209"/>
                  </a:lnTo>
                  <a:close/>
                  <a:moveTo>
                    <a:pt x="1201375" y="127837"/>
                  </a:moveTo>
                  <a:cubicBezTo>
                    <a:pt x="1225674" y="137951"/>
                    <a:pt x="1248329" y="150401"/>
                    <a:pt x="1273320" y="164494"/>
                  </a:cubicBezTo>
                  <a:lnTo>
                    <a:pt x="0" y="1974185"/>
                  </a:lnTo>
                  <a:lnTo>
                    <a:pt x="0" y="1835278"/>
                  </a:lnTo>
                  <a:close/>
                  <a:moveTo>
                    <a:pt x="84157" y="113258"/>
                  </a:moveTo>
                  <a:lnTo>
                    <a:pt x="0" y="232865"/>
                  </a:lnTo>
                  <a:lnTo>
                    <a:pt x="0" y="152248"/>
                  </a:lnTo>
                  <a:lnTo>
                    <a:pt x="6537" y="148537"/>
                  </a:lnTo>
                  <a:cubicBezTo>
                    <a:pt x="31711" y="135704"/>
                    <a:pt x="57350" y="124070"/>
                    <a:pt x="84157" y="113258"/>
                  </a:cubicBezTo>
                  <a:close/>
                  <a:moveTo>
                    <a:pt x="1008368" y="54872"/>
                  </a:moveTo>
                  <a:cubicBezTo>
                    <a:pt x="1034310" y="62654"/>
                    <a:pt x="1060251" y="70433"/>
                    <a:pt x="1086886" y="82190"/>
                  </a:cubicBezTo>
                  <a:lnTo>
                    <a:pt x="0" y="1626914"/>
                  </a:lnTo>
                  <a:lnTo>
                    <a:pt x="0" y="1488003"/>
                  </a:lnTo>
                  <a:close/>
                  <a:moveTo>
                    <a:pt x="393812" y="20436"/>
                  </a:moveTo>
                  <a:lnTo>
                    <a:pt x="0" y="580136"/>
                  </a:lnTo>
                  <a:lnTo>
                    <a:pt x="0" y="441226"/>
                  </a:lnTo>
                  <a:lnTo>
                    <a:pt x="277507" y="46822"/>
                  </a:lnTo>
                  <a:cubicBezTo>
                    <a:pt x="316593" y="35923"/>
                    <a:pt x="354034" y="27357"/>
                    <a:pt x="393812" y="20436"/>
                  </a:cubicBezTo>
                  <a:close/>
                  <a:moveTo>
                    <a:pt x="791668" y="10622"/>
                  </a:moveTo>
                  <a:cubicBezTo>
                    <a:pt x="823230" y="15373"/>
                    <a:pt x="852458" y="18484"/>
                    <a:pt x="880043" y="23927"/>
                  </a:cubicBezTo>
                  <a:lnTo>
                    <a:pt x="0" y="1274678"/>
                  </a:lnTo>
                  <a:lnTo>
                    <a:pt x="0" y="1135771"/>
                  </a:lnTo>
                  <a:close/>
                  <a:moveTo>
                    <a:pt x="652535" y="0"/>
                  </a:moveTo>
                  <a:lnTo>
                    <a:pt x="0" y="927407"/>
                  </a:lnTo>
                  <a:lnTo>
                    <a:pt x="0" y="788500"/>
                  </a:lnTo>
                  <a:lnTo>
                    <a:pt x="552661" y="3037"/>
                  </a:lnTo>
                  <a:cubicBezTo>
                    <a:pt x="586816" y="-858"/>
                    <a:pt x="620022" y="1560"/>
                    <a:pt x="652535" y="0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2">
  <p:cSld name="Team 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7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7"/>
          <p:cNvSpPr>
            <a:spLocks noGrp="1"/>
          </p:cNvSpPr>
          <p:nvPr>
            <p:ph type="pic" idx="2"/>
          </p:nvPr>
        </p:nvSpPr>
        <p:spPr>
          <a:xfrm>
            <a:off x="1866437" y="1124005"/>
            <a:ext cx="1165596" cy="11655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" name="Google Shape;67;p37"/>
          <p:cNvSpPr>
            <a:spLocks noGrp="1"/>
          </p:cNvSpPr>
          <p:nvPr>
            <p:ph type="pic" idx="3"/>
          </p:nvPr>
        </p:nvSpPr>
        <p:spPr>
          <a:xfrm>
            <a:off x="4412061" y="1124005"/>
            <a:ext cx="1165596" cy="11655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8" name="Google Shape;68;p37"/>
          <p:cNvSpPr>
            <a:spLocks noGrp="1"/>
          </p:cNvSpPr>
          <p:nvPr>
            <p:ph type="pic" idx="4"/>
          </p:nvPr>
        </p:nvSpPr>
        <p:spPr>
          <a:xfrm>
            <a:off x="1866437" y="3923089"/>
            <a:ext cx="1165596" cy="11655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" name="Google Shape;69;p37"/>
          <p:cNvSpPr>
            <a:spLocks noGrp="1"/>
          </p:cNvSpPr>
          <p:nvPr>
            <p:ph type="pic" idx="5"/>
          </p:nvPr>
        </p:nvSpPr>
        <p:spPr>
          <a:xfrm>
            <a:off x="4412061" y="3923089"/>
            <a:ext cx="1165596" cy="11655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2">
  <p:cSld name="Service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8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8"/>
          <p:cNvSpPr>
            <a:spLocks noGrp="1"/>
          </p:cNvSpPr>
          <p:nvPr>
            <p:ph type="pic" idx="2"/>
          </p:nvPr>
        </p:nvSpPr>
        <p:spPr>
          <a:xfrm>
            <a:off x="8320771" y="2133600"/>
            <a:ext cx="2653431" cy="33823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4" name="Google Shape;74;p38"/>
          <p:cNvSpPr>
            <a:spLocks noGrp="1"/>
          </p:cNvSpPr>
          <p:nvPr>
            <p:ph type="pic" idx="3"/>
          </p:nvPr>
        </p:nvSpPr>
        <p:spPr>
          <a:xfrm>
            <a:off x="1231531" y="2133600"/>
            <a:ext cx="2653431" cy="33823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5" name="Google Shape;75;p38"/>
          <p:cNvSpPr>
            <a:spLocks noGrp="1"/>
          </p:cNvSpPr>
          <p:nvPr>
            <p:ph type="pic" idx="4"/>
          </p:nvPr>
        </p:nvSpPr>
        <p:spPr>
          <a:xfrm>
            <a:off x="4769283" y="2133600"/>
            <a:ext cx="2653431" cy="33823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 4">
  <p:cSld name="Ending Slide 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/>
          <p:nvPr/>
        </p:nvSpPr>
        <p:spPr>
          <a:xfrm flipH="1">
            <a:off x="6295366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0"/>
          <p:cNvSpPr/>
          <p:nvPr/>
        </p:nvSpPr>
        <p:spPr>
          <a:xfrm rot="10800000" flipH="1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0"/>
          <p:cNvSpPr/>
          <p:nvPr/>
        </p:nvSpPr>
        <p:spPr>
          <a:xfrm flipH="1">
            <a:off x="5896632" y="820396"/>
            <a:ext cx="6295368" cy="6037603"/>
          </a:xfrm>
          <a:custGeom>
            <a:avLst/>
            <a:gdLst/>
            <a:ahLst/>
            <a:cxnLst/>
            <a:rect l="l" t="t" r="r" b="b"/>
            <a:pathLst>
              <a:path w="6634344" h="6362700" extrusionOk="0">
                <a:moveTo>
                  <a:pt x="0" y="0"/>
                </a:moveTo>
                <a:lnTo>
                  <a:pt x="2434781" y="0"/>
                </a:lnTo>
                <a:lnTo>
                  <a:pt x="6283435" y="3848654"/>
                </a:lnTo>
                <a:cubicBezTo>
                  <a:pt x="6751314" y="4316533"/>
                  <a:pt x="6751314" y="5075115"/>
                  <a:pt x="6283435" y="5542996"/>
                </a:cubicBezTo>
                <a:lnTo>
                  <a:pt x="5463731" y="6362700"/>
                </a:lnTo>
                <a:lnTo>
                  <a:pt x="0" y="6362700"/>
                </a:lnTo>
                <a:close/>
              </a:path>
            </a:pathLst>
          </a:custGeom>
          <a:gradFill>
            <a:gsLst>
              <a:gs pos="0">
                <a:srgbClr val="C93D94"/>
              </a:gs>
              <a:gs pos="21000">
                <a:srgbClr val="C93D94"/>
              </a:gs>
              <a:gs pos="100000">
                <a:srgbClr val="0E36B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0"/>
          <p:cNvSpPr>
            <a:spLocks noGrp="1"/>
          </p:cNvSpPr>
          <p:nvPr>
            <p:ph type="pic" idx="2"/>
          </p:nvPr>
        </p:nvSpPr>
        <p:spPr>
          <a:xfrm flipH="1">
            <a:off x="6808756" y="2"/>
            <a:ext cx="5383244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1">
  <p:cSld name="Cover Slide 1">
    <p:bg>
      <p:bgPr>
        <a:gradFill>
          <a:gsLst>
            <a:gs pos="0">
              <a:srgbClr val="C93D94"/>
            </a:gs>
            <a:gs pos="84000">
              <a:srgbClr val="0E36B3"/>
            </a:gs>
            <a:gs pos="100000">
              <a:srgbClr val="0E36B3"/>
            </a:gs>
          </a:gsLst>
          <a:lin ang="2700000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84" name="Google Shape;84;p41"/>
            <p:cNvSpPr/>
            <p:nvPr/>
          </p:nvSpPr>
          <p:spPr>
            <a:xfrm rot="10800000">
              <a:off x="-1" y="6497284"/>
              <a:ext cx="12191996" cy="360715"/>
            </a:xfrm>
            <a:prstGeom prst="rect">
              <a:avLst/>
            </a:prstGeom>
            <a:gradFill>
              <a:gsLst>
                <a:gs pos="0">
                  <a:srgbClr val="C93D94"/>
                </a:gs>
                <a:gs pos="84000">
                  <a:srgbClr val="0E36B3">
                    <a:alpha val="0"/>
                  </a:srgbClr>
                </a:gs>
                <a:gs pos="100000">
                  <a:srgbClr val="0E36B3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oogle Shape;85;p4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86" name="Google Shape;86;p41"/>
              <p:cNvSpPr/>
              <p:nvPr/>
            </p:nvSpPr>
            <p:spPr>
              <a:xfrm>
                <a:off x="0" y="4834791"/>
                <a:ext cx="1984658" cy="2023209"/>
              </a:xfrm>
              <a:custGeom>
                <a:avLst/>
                <a:gdLst/>
                <a:ahLst/>
                <a:cxnLst/>
                <a:rect l="l" t="t" r="r" b="b"/>
                <a:pathLst>
                  <a:path w="1984658" h="2023209" extrusionOk="0">
                    <a:moveTo>
                      <a:pt x="1984658" y="1450473"/>
                    </a:moveTo>
                    <a:cubicBezTo>
                      <a:pt x="1982409" y="1508237"/>
                      <a:pt x="1975493" y="1562717"/>
                      <a:pt x="1962955" y="1620223"/>
                    </a:cubicBezTo>
                    <a:lnTo>
                      <a:pt x="1679410" y="2023209"/>
                    </a:lnTo>
                    <a:lnTo>
                      <a:pt x="1581673" y="2023209"/>
                    </a:lnTo>
                    <a:close/>
                    <a:moveTo>
                      <a:pt x="1967444" y="1127662"/>
                    </a:moveTo>
                    <a:cubicBezTo>
                      <a:pt x="1974363" y="1167440"/>
                      <a:pt x="1978946" y="1205574"/>
                      <a:pt x="1981888" y="1246045"/>
                    </a:cubicBezTo>
                    <a:lnTo>
                      <a:pt x="1435066" y="2023209"/>
                    </a:lnTo>
                    <a:lnTo>
                      <a:pt x="1337327" y="2023209"/>
                    </a:lnTo>
                    <a:close/>
                    <a:moveTo>
                      <a:pt x="1899301" y="877239"/>
                    </a:moveTo>
                    <a:cubicBezTo>
                      <a:pt x="1908813" y="908368"/>
                      <a:pt x="1922303" y="938806"/>
                      <a:pt x="1930174" y="972271"/>
                    </a:cubicBezTo>
                    <a:lnTo>
                      <a:pt x="1190722" y="2023209"/>
                    </a:lnTo>
                    <a:lnTo>
                      <a:pt x="1092982" y="2023209"/>
                    </a:lnTo>
                    <a:close/>
                    <a:moveTo>
                      <a:pt x="1799942" y="671179"/>
                    </a:moveTo>
                    <a:cubicBezTo>
                      <a:pt x="1814382" y="695305"/>
                      <a:pt x="1829516" y="723407"/>
                      <a:pt x="1842313" y="749868"/>
                    </a:cubicBezTo>
                    <a:lnTo>
                      <a:pt x="946375" y="2023209"/>
                    </a:lnTo>
                    <a:lnTo>
                      <a:pt x="848638" y="2023209"/>
                    </a:lnTo>
                    <a:close/>
                    <a:moveTo>
                      <a:pt x="1675246" y="496168"/>
                    </a:moveTo>
                    <a:cubicBezTo>
                      <a:pt x="1695308" y="517267"/>
                      <a:pt x="1711391" y="539056"/>
                      <a:pt x="1729812" y="562488"/>
                    </a:cubicBezTo>
                    <a:lnTo>
                      <a:pt x="702031" y="2023209"/>
                    </a:lnTo>
                    <a:lnTo>
                      <a:pt x="600801" y="2023209"/>
                    </a:lnTo>
                    <a:close/>
                    <a:moveTo>
                      <a:pt x="1534814" y="348484"/>
                    </a:moveTo>
                    <a:cubicBezTo>
                      <a:pt x="1556519" y="367247"/>
                      <a:pt x="1575889" y="384366"/>
                      <a:pt x="1593616" y="403822"/>
                    </a:cubicBezTo>
                    <a:lnTo>
                      <a:pt x="454197" y="2023209"/>
                    </a:lnTo>
                    <a:lnTo>
                      <a:pt x="356457" y="2023209"/>
                    </a:lnTo>
                    <a:close/>
                    <a:moveTo>
                      <a:pt x="1376309" y="226486"/>
                    </a:moveTo>
                    <a:cubicBezTo>
                      <a:pt x="1387983" y="234700"/>
                      <a:pt x="1397321" y="241270"/>
                      <a:pt x="1408995" y="249484"/>
                    </a:cubicBezTo>
                    <a:cubicBezTo>
                      <a:pt x="1420670" y="257698"/>
                      <a:pt x="1430008" y="264268"/>
                      <a:pt x="1441682" y="272483"/>
                    </a:cubicBezTo>
                    <a:lnTo>
                      <a:pt x="209850" y="2023209"/>
                    </a:lnTo>
                    <a:lnTo>
                      <a:pt x="112113" y="2023209"/>
                    </a:lnTo>
                    <a:close/>
                    <a:moveTo>
                      <a:pt x="1201375" y="127837"/>
                    </a:moveTo>
                    <a:cubicBezTo>
                      <a:pt x="1225674" y="137951"/>
                      <a:pt x="1248329" y="150401"/>
                      <a:pt x="1273320" y="164494"/>
                    </a:cubicBezTo>
                    <a:lnTo>
                      <a:pt x="0" y="1974185"/>
                    </a:lnTo>
                    <a:lnTo>
                      <a:pt x="0" y="1835278"/>
                    </a:lnTo>
                    <a:close/>
                    <a:moveTo>
                      <a:pt x="84157" y="113258"/>
                    </a:moveTo>
                    <a:lnTo>
                      <a:pt x="0" y="232865"/>
                    </a:lnTo>
                    <a:lnTo>
                      <a:pt x="0" y="152248"/>
                    </a:lnTo>
                    <a:lnTo>
                      <a:pt x="6537" y="148537"/>
                    </a:lnTo>
                    <a:cubicBezTo>
                      <a:pt x="31711" y="135704"/>
                      <a:pt x="57350" y="124070"/>
                      <a:pt x="84157" y="113258"/>
                    </a:cubicBezTo>
                    <a:close/>
                    <a:moveTo>
                      <a:pt x="1008368" y="54872"/>
                    </a:moveTo>
                    <a:cubicBezTo>
                      <a:pt x="1034310" y="62654"/>
                      <a:pt x="1060251" y="70433"/>
                      <a:pt x="1086886" y="82190"/>
                    </a:cubicBezTo>
                    <a:lnTo>
                      <a:pt x="0" y="1626914"/>
                    </a:lnTo>
                    <a:lnTo>
                      <a:pt x="0" y="1488003"/>
                    </a:lnTo>
                    <a:close/>
                    <a:moveTo>
                      <a:pt x="393812" y="20436"/>
                    </a:moveTo>
                    <a:lnTo>
                      <a:pt x="0" y="580136"/>
                    </a:lnTo>
                    <a:lnTo>
                      <a:pt x="0" y="441226"/>
                    </a:lnTo>
                    <a:lnTo>
                      <a:pt x="277507" y="46822"/>
                    </a:lnTo>
                    <a:cubicBezTo>
                      <a:pt x="316593" y="35923"/>
                      <a:pt x="354034" y="27357"/>
                      <a:pt x="393812" y="20436"/>
                    </a:cubicBezTo>
                    <a:close/>
                    <a:moveTo>
                      <a:pt x="791668" y="10622"/>
                    </a:moveTo>
                    <a:cubicBezTo>
                      <a:pt x="823230" y="15373"/>
                      <a:pt x="852458" y="18484"/>
                      <a:pt x="880043" y="23927"/>
                    </a:cubicBezTo>
                    <a:lnTo>
                      <a:pt x="0" y="1274678"/>
                    </a:lnTo>
                    <a:lnTo>
                      <a:pt x="0" y="1135771"/>
                    </a:lnTo>
                    <a:close/>
                    <a:moveTo>
                      <a:pt x="652535" y="0"/>
                    </a:moveTo>
                    <a:lnTo>
                      <a:pt x="0" y="927407"/>
                    </a:lnTo>
                    <a:lnTo>
                      <a:pt x="0" y="788500"/>
                    </a:lnTo>
                    <a:lnTo>
                      <a:pt x="552661" y="3037"/>
                    </a:lnTo>
                    <a:cubicBezTo>
                      <a:pt x="586816" y="-858"/>
                      <a:pt x="620022" y="1560"/>
                      <a:pt x="6525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3D94"/>
                  </a:gs>
                  <a:gs pos="84000">
                    <a:srgbClr val="0E36B3"/>
                  </a:gs>
                  <a:gs pos="100000">
                    <a:srgbClr val="0E36B3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41"/>
              <p:cNvSpPr/>
              <p:nvPr/>
            </p:nvSpPr>
            <p:spPr>
              <a:xfrm>
                <a:off x="9867900" y="0"/>
                <a:ext cx="2324100" cy="2211051"/>
              </a:xfrm>
              <a:custGeom>
                <a:avLst/>
                <a:gdLst/>
                <a:ahLst/>
                <a:cxnLst/>
                <a:rect l="l" t="t" r="r" b="b"/>
                <a:pathLst>
                  <a:path w="2871744" h="2732056" extrusionOk="0">
                    <a:moveTo>
                      <a:pt x="37824" y="0"/>
                    </a:moveTo>
                    <a:lnTo>
                      <a:pt x="581713" y="0"/>
                    </a:lnTo>
                    <a:lnTo>
                      <a:pt x="569927" y="45834"/>
                    </a:lnTo>
                    <a:cubicBezTo>
                      <a:pt x="546061" y="162464"/>
                      <a:pt x="533528" y="283223"/>
                      <a:pt x="533528" y="406908"/>
                    </a:cubicBezTo>
                    <a:cubicBezTo>
                      <a:pt x="533528" y="1396392"/>
                      <a:pt x="1335663" y="2198527"/>
                      <a:pt x="2325147" y="2198527"/>
                    </a:cubicBezTo>
                    <a:cubicBezTo>
                      <a:pt x="2510675" y="2198527"/>
                      <a:pt x="2689617" y="2170327"/>
                      <a:pt x="2857920" y="2117979"/>
                    </a:cubicBezTo>
                    <a:lnTo>
                      <a:pt x="2871744" y="2112920"/>
                    </a:lnTo>
                    <a:lnTo>
                      <a:pt x="2871744" y="2664762"/>
                    </a:lnTo>
                    <a:lnTo>
                      <a:pt x="2793747" y="2684817"/>
                    </a:lnTo>
                    <a:cubicBezTo>
                      <a:pt x="2642385" y="2715790"/>
                      <a:pt x="2485666" y="2732056"/>
                      <a:pt x="2325148" y="2732056"/>
                    </a:cubicBezTo>
                    <a:cubicBezTo>
                      <a:pt x="1041004" y="2732056"/>
                      <a:pt x="0" y="1691052"/>
                      <a:pt x="0" y="406908"/>
                    </a:cubicBezTo>
                    <a:cubicBezTo>
                      <a:pt x="0" y="326649"/>
                      <a:pt x="4067" y="247340"/>
                      <a:pt x="12005" y="1691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3D94"/>
                  </a:gs>
                  <a:gs pos="84000">
                    <a:srgbClr val="0E36B3"/>
                  </a:gs>
                  <a:gs pos="100000">
                    <a:srgbClr val="0E36B3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1"/>
              <p:cNvSpPr/>
              <p:nvPr/>
            </p:nvSpPr>
            <p:spPr>
              <a:xfrm rot="10800000">
                <a:off x="10585818" y="0"/>
                <a:ext cx="1606182" cy="1637381"/>
              </a:xfrm>
              <a:custGeom>
                <a:avLst/>
                <a:gdLst/>
                <a:ahLst/>
                <a:cxnLst/>
                <a:rect l="l" t="t" r="r" b="b"/>
                <a:pathLst>
                  <a:path w="1984658" h="2023209" extrusionOk="0">
                    <a:moveTo>
                      <a:pt x="1984658" y="1450473"/>
                    </a:moveTo>
                    <a:cubicBezTo>
                      <a:pt x="1982409" y="1508237"/>
                      <a:pt x="1975493" y="1562717"/>
                      <a:pt x="1962955" y="1620223"/>
                    </a:cubicBezTo>
                    <a:lnTo>
                      <a:pt x="1679410" y="2023209"/>
                    </a:lnTo>
                    <a:lnTo>
                      <a:pt x="1581673" y="2023209"/>
                    </a:lnTo>
                    <a:close/>
                    <a:moveTo>
                      <a:pt x="1967444" y="1127662"/>
                    </a:moveTo>
                    <a:cubicBezTo>
                      <a:pt x="1974363" y="1167440"/>
                      <a:pt x="1978946" y="1205574"/>
                      <a:pt x="1981888" y="1246045"/>
                    </a:cubicBezTo>
                    <a:lnTo>
                      <a:pt x="1435066" y="2023209"/>
                    </a:lnTo>
                    <a:lnTo>
                      <a:pt x="1337327" y="2023209"/>
                    </a:lnTo>
                    <a:close/>
                    <a:moveTo>
                      <a:pt x="1899301" y="877239"/>
                    </a:moveTo>
                    <a:cubicBezTo>
                      <a:pt x="1908813" y="908368"/>
                      <a:pt x="1922303" y="938806"/>
                      <a:pt x="1930174" y="972271"/>
                    </a:cubicBezTo>
                    <a:lnTo>
                      <a:pt x="1190722" y="2023209"/>
                    </a:lnTo>
                    <a:lnTo>
                      <a:pt x="1092982" y="2023209"/>
                    </a:lnTo>
                    <a:close/>
                    <a:moveTo>
                      <a:pt x="1799942" y="671179"/>
                    </a:moveTo>
                    <a:cubicBezTo>
                      <a:pt x="1814382" y="695305"/>
                      <a:pt x="1829516" y="723407"/>
                      <a:pt x="1842313" y="749868"/>
                    </a:cubicBezTo>
                    <a:lnTo>
                      <a:pt x="946375" y="2023209"/>
                    </a:lnTo>
                    <a:lnTo>
                      <a:pt x="848638" y="2023209"/>
                    </a:lnTo>
                    <a:close/>
                    <a:moveTo>
                      <a:pt x="1675246" y="496168"/>
                    </a:moveTo>
                    <a:cubicBezTo>
                      <a:pt x="1695308" y="517267"/>
                      <a:pt x="1711391" y="539056"/>
                      <a:pt x="1729812" y="562488"/>
                    </a:cubicBezTo>
                    <a:lnTo>
                      <a:pt x="702031" y="2023209"/>
                    </a:lnTo>
                    <a:lnTo>
                      <a:pt x="600801" y="2023209"/>
                    </a:lnTo>
                    <a:close/>
                    <a:moveTo>
                      <a:pt x="1534814" y="348484"/>
                    </a:moveTo>
                    <a:cubicBezTo>
                      <a:pt x="1556519" y="367247"/>
                      <a:pt x="1575889" y="384366"/>
                      <a:pt x="1593616" y="403822"/>
                    </a:cubicBezTo>
                    <a:lnTo>
                      <a:pt x="454197" y="2023209"/>
                    </a:lnTo>
                    <a:lnTo>
                      <a:pt x="356457" y="2023209"/>
                    </a:lnTo>
                    <a:close/>
                    <a:moveTo>
                      <a:pt x="1376309" y="226486"/>
                    </a:moveTo>
                    <a:cubicBezTo>
                      <a:pt x="1387983" y="234700"/>
                      <a:pt x="1397321" y="241270"/>
                      <a:pt x="1408995" y="249484"/>
                    </a:cubicBezTo>
                    <a:cubicBezTo>
                      <a:pt x="1420670" y="257698"/>
                      <a:pt x="1430008" y="264268"/>
                      <a:pt x="1441682" y="272483"/>
                    </a:cubicBezTo>
                    <a:lnTo>
                      <a:pt x="209850" y="2023209"/>
                    </a:lnTo>
                    <a:lnTo>
                      <a:pt x="112113" y="2023209"/>
                    </a:lnTo>
                    <a:close/>
                    <a:moveTo>
                      <a:pt x="1201375" y="127837"/>
                    </a:moveTo>
                    <a:cubicBezTo>
                      <a:pt x="1225674" y="137951"/>
                      <a:pt x="1248329" y="150401"/>
                      <a:pt x="1273320" y="164494"/>
                    </a:cubicBezTo>
                    <a:lnTo>
                      <a:pt x="0" y="1974185"/>
                    </a:lnTo>
                    <a:lnTo>
                      <a:pt x="0" y="1835278"/>
                    </a:lnTo>
                    <a:close/>
                    <a:moveTo>
                      <a:pt x="84157" y="113258"/>
                    </a:moveTo>
                    <a:lnTo>
                      <a:pt x="0" y="232865"/>
                    </a:lnTo>
                    <a:lnTo>
                      <a:pt x="0" y="152248"/>
                    </a:lnTo>
                    <a:lnTo>
                      <a:pt x="6537" y="148537"/>
                    </a:lnTo>
                    <a:cubicBezTo>
                      <a:pt x="31711" y="135704"/>
                      <a:pt x="57350" y="124070"/>
                      <a:pt x="84157" y="113258"/>
                    </a:cubicBezTo>
                    <a:close/>
                    <a:moveTo>
                      <a:pt x="1008368" y="54872"/>
                    </a:moveTo>
                    <a:cubicBezTo>
                      <a:pt x="1034310" y="62654"/>
                      <a:pt x="1060251" y="70433"/>
                      <a:pt x="1086886" y="82190"/>
                    </a:cubicBezTo>
                    <a:lnTo>
                      <a:pt x="0" y="1626914"/>
                    </a:lnTo>
                    <a:lnTo>
                      <a:pt x="0" y="1488003"/>
                    </a:lnTo>
                    <a:close/>
                    <a:moveTo>
                      <a:pt x="393812" y="20436"/>
                    </a:moveTo>
                    <a:lnTo>
                      <a:pt x="0" y="580136"/>
                    </a:lnTo>
                    <a:lnTo>
                      <a:pt x="0" y="441226"/>
                    </a:lnTo>
                    <a:lnTo>
                      <a:pt x="277507" y="46822"/>
                    </a:lnTo>
                    <a:cubicBezTo>
                      <a:pt x="316593" y="35923"/>
                      <a:pt x="354034" y="27357"/>
                      <a:pt x="393812" y="20436"/>
                    </a:cubicBezTo>
                    <a:close/>
                    <a:moveTo>
                      <a:pt x="791668" y="10622"/>
                    </a:moveTo>
                    <a:cubicBezTo>
                      <a:pt x="823230" y="15373"/>
                      <a:pt x="852458" y="18484"/>
                      <a:pt x="880043" y="23927"/>
                    </a:cubicBezTo>
                    <a:lnTo>
                      <a:pt x="0" y="1274678"/>
                    </a:lnTo>
                    <a:lnTo>
                      <a:pt x="0" y="1135771"/>
                    </a:lnTo>
                    <a:close/>
                    <a:moveTo>
                      <a:pt x="652535" y="0"/>
                    </a:moveTo>
                    <a:lnTo>
                      <a:pt x="0" y="927407"/>
                    </a:lnTo>
                    <a:lnTo>
                      <a:pt x="0" y="788500"/>
                    </a:lnTo>
                    <a:lnTo>
                      <a:pt x="552661" y="3037"/>
                    </a:lnTo>
                    <a:cubicBezTo>
                      <a:pt x="586816" y="-858"/>
                      <a:pt x="620022" y="1560"/>
                      <a:pt x="6525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3D94"/>
                  </a:gs>
                  <a:gs pos="84000">
                    <a:srgbClr val="0E36B3"/>
                  </a:gs>
                  <a:gs pos="100000">
                    <a:srgbClr val="0E36B3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41"/>
            <p:cNvSpPr/>
            <p:nvPr/>
          </p:nvSpPr>
          <p:spPr>
            <a:xfrm>
              <a:off x="7348790" y="2108136"/>
              <a:ext cx="341194" cy="341194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1"/>
            <p:cNvSpPr/>
            <p:nvPr/>
          </p:nvSpPr>
          <p:spPr>
            <a:xfrm>
              <a:off x="11028239" y="4557792"/>
              <a:ext cx="276999" cy="276999"/>
            </a:xfrm>
            <a:prstGeom prst="mathMultiply">
              <a:avLst>
                <a:gd name="adj1" fmla="val 23520"/>
              </a:avLst>
            </a:pr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1"/>
            <p:cNvSpPr/>
            <p:nvPr/>
          </p:nvSpPr>
          <p:spPr>
            <a:xfrm>
              <a:off x="1133943" y="548557"/>
              <a:ext cx="650185" cy="288877"/>
            </a:xfrm>
            <a:prstGeom prst="mathMinus">
              <a:avLst>
                <a:gd name="adj1" fmla="val 23520"/>
              </a:avLst>
            </a:pr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1"/>
            <p:cNvSpPr/>
            <p:nvPr/>
          </p:nvSpPr>
          <p:spPr>
            <a:xfrm>
              <a:off x="6543921" y="5175517"/>
              <a:ext cx="277000" cy="277000"/>
            </a:xfrm>
            <a:prstGeom prst="ellipse">
              <a:avLst/>
            </a:pr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41"/>
          <p:cNvSpPr/>
          <p:nvPr/>
        </p:nvSpPr>
        <p:spPr>
          <a:xfrm>
            <a:off x="680999" y="394115"/>
            <a:ext cx="6069771" cy="6069771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1"/>
          <p:cNvSpPr txBox="1"/>
          <p:nvPr/>
        </p:nvSpPr>
        <p:spPr>
          <a:xfrm rot="-5400000">
            <a:off x="-1132530" y="2721114"/>
            <a:ext cx="5183132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Digitech.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1"/>
          <p:cNvSpPr>
            <a:spLocks noGrp="1"/>
          </p:cNvSpPr>
          <p:nvPr>
            <p:ph type="pic" idx="2"/>
          </p:nvPr>
        </p:nvSpPr>
        <p:spPr>
          <a:xfrm>
            <a:off x="1086458" y="442452"/>
            <a:ext cx="5791200" cy="64155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3">
  <p:cSld name="Cover Slide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 1">
  <p:cSld name="About U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>
            <a:spLocks noGrp="1"/>
          </p:cNvSpPr>
          <p:nvPr>
            <p:ph type="pic" idx="2"/>
          </p:nvPr>
        </p:nvSpPr>
        <p:spPr>
          <a:xfrm flipH="1">
            <a:off x="6808756" y="2"/>
            <a:ext cx="5383244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 2">
  <p:cSld name="About us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0" y="0"/>
            <a:ext cx="3619500" cy="6858000"/>
          </a:xfrm>
          <a:custGeom>
            <a:avLst/>
            <a:gdLst/>
            <a:ahLst/>
            <a:cxnLst/>
            <a:rect l="l" t="t" r="r" b="b"/>
            <a:pathLst>
              <a:path w="3619500" h="6858000" extrusionOk="0">
                <a:moveTo>
                  <a:pt x="0" y="0"/>
                </a:moveTo>
                <a:lnTo>
                  <a:pt x="370660" y="0"/>
                </a:lnTo>
                <a:lnTo>
                  <a:pt x="36195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 3">
  <p:cSld name="About Us 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5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 5">
  <p:cSld name="About Us 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6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6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6"/>
          <p:cNvSpPr>
            <a:spLocks noGrp="1"/>
          </p:cNvSpPr>
          <p:nvPr>
            <p:ph type="pic" idx="2"/>
          </p:nvPr>
        </p:nvSpPr>
        <p:spPr>
          <a:xfrm>
            <a:off x="3421743" y="609600"/>
            <a:ext cx="8763000" cy="56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1">
  <p:cSld name="Team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9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9"/>
          <p:cNvSpPr>
            <a:spLocks noGrp="1"/>
          </p:cNvSpPr>
          <p:nvPr>
            <p:ph type="pic" idx="2"/>
          </p:nvPr>
        </p:nvSpPr>
        <p:spPr>
          <a:xfrm>
            <a:off x="2092982" y="2557336"/>
            <a:ext cx="1901826" cy="190182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" name="Google Shape;20;p29"/>
          <p:cNvSpPr>
            <a:spLocks noGrp="1"/>
          </p:cNvSpPr>
          <p:nvPr>
            <p:ph type="pic" idx="3"/>
          </p:nvPr>
        </p:nvSpPr>
        <p:spPr>
          <a:xfrm>
            <a:off x="5241008" y="2557336"/>
            <a:ext cx="1901826" cy="190182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" name="Google Shape;21;p29"/>
          <p:cNvSpPr>
            <a:spLocks noGrp="1"/>
          </p:cNvSpPr>
          <p:nvPr>
            <p:ph type="pic" idx="4"/>
          </p:nvPr>
        </p:nvSpPr>
        <p:spPr>
          <a:xfrm>
            <a:off x="8389034" y="2557336"/>
            <a:ext cx="1901826" cy="190182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3">
  <p:cSld name="Service 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7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7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7"/>
          <p:cNvSpPr>
            <a:spLocks noGrp="1"/>
          </p:cNvSpPr>
          <p:nvPr>
            <p:ph type="pic" idx="2"/>
          </p:nvPr>
        </p:nvSpPr>
        <p:spPr>
          <a:xfrm>
            <a:off x="5535340" y="671188"/>
            <a:ext cx="2745241" cy="183933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47"/>
          <p:cNvSpPr>
            <a:spLocks noGrp="1"/>
          </p:cNvSpPr>
          <p:nvPr>
            <p:ph type="pic" idx="3"/>
          </p:nvPr>
        </p:nvSpPr>
        <p:spPr>
          <a:xfrm>
            <a:off x="5535340" y="4347478"/>
            <a:ext cx="2745241" cy="183933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47"/>
          <p:cNvSpPr>
            <a:spLocks noGrp="1"/>
          </p:cNvSpPr>
          <p:nvPr>
            <p:ph type="pic" idx="4"/>
          </p:nvPr>
        </p:nvSpPr>
        <p:spPr>
          <a:xfrm>
            <a:off x="8280580" y="2510523"/>
            <a:ext cx="2666263" cy="183695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4">
  <p:cSld name="Service 4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8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8"/>
          <p:cNvSpPr>
            <a:spLocks noGrp="1"/>
          </p:cNvSpPr>
          <p:nvPr>
            <p:ph type="pic" idx="2"/>
          </p:nvPr>
        </p:nvSpPr>
        <p:spPr>
          <a:xfrm>
            <a:off x="821584" y="623413"/>
            <a:ext cx="2805586" cy="28055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9" name="Google Shape;119;p48"/>
          <p:cNvSpPr>
            <a:spLocks noGrp="1"/>
          </p:cNvSpPr>
          <p:nvPr>
            <p:ph type="pic" idx="3"/>
          </p:nvPr>
        </p:nvSpPr>
        <p:spPr>
          <a:xfrm>
            <a:off x="3627170" y="3428998"/>
            <a:ext cx="2805586" cy="28055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5">
  <p:cSld name="Service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/>
          <p:nvPr/>
        </p:nvSpPr>
        <p:spPr>
          <a:xfrm flipH="1">
            <a:off x="6295366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9"/>
          <p:cNvSpPr>
            <a:spLocks noGrp="1"/>
          </p:cNvSpPr>
          <p:nvPr>
            <p:ph type="pic" idx="2"/>
          </p:nvPr>
        </p:nvSpPr>
        <p:spPr>
          <a:xfrm>
            <a:off x="7009177" y="2810978"/>
            <a:ext cx="2324100" cy="14537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" name="Google Shape;123;p49"/>
          <p:cNvSpPr>
            <a:spLocks noGrp="1"/>
          </p:cNvSpPr>
          <p:nvPr>
            <p:ph type="pic" idx="3"/>
          </p:nvPr>
        </p:nvSpPr>
        <p:spPr>
          <a:xfrm>
            <a:off x="7009177" y="4732374"/>
            <a:ext cx="2324100" cy="14537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4" name="Google Shape;124;p49"/>
          <p:cNvSpPr>
            <a:spLocks noGrp="1"/>
          </p:cNvSpPr>
          <p:nvPr>
            <p:ph type="pic" idx="4"/>
          </p:nvPr>
        </p:nvSpPr>
        <p:spPr>
          <a:xfrm>
            <a:off x="7009177" y="838201"/>
            <a:ext cx="2324100" cy="14537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6">
  <p:cSld name="Service 6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0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0"/>
          <p:cNvSpPr>
            <a:spLocks noGrp="1"/>
          </p:cNvSpPr>
          <p:nvPr>
            <p:ph type="pic" idx="2"/>
          </p:nvPr>
        </p:nvSpPr>
        <p:spPr>
          <a:xfrm>
            <a:off x="7239000" y="1"/>
            <a:ext cx="4953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4">
  <p:cSld name="Team 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1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1"/>
          <p:cNvSpPr>
            <a:spLocks noGrp="1"/>
          </p:cNvSpPr>
          <p:nvPr>
            <p:ph type="pic" idx="2"/>
          </p:nvPr>
        </p:nvSpPr>
        <p:spPr>
          <a:xfrm>
            <a:off x="1128925" y="1524000"/>
            <a:ext cx="3048934" cy="24093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51"/>
          <p:cNvSpPr>
            <a:spLocks noGrp="1"/>
          </p:cNvSpPr>
          <p:nvPr>
            <p:ph type="pic" idx="3"/>
          </p:nvPr>
        </p:nvSpPr>
        <p:spPr>
          <a:xfrm>
            <a:off x="4571533" y="1524000"/>
            <a:ext cx="3048934" cy="24093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51"/>
          <p:cNvSpPr>
            <a:spLocks noGrp="1"/>
          </p:cNvSpPr>
          <p:nvPr>
            <p:ph type="pic" idx="4"/>
          </p:nvPr>
        </p:nvSpPr>
        <p:spPr>
          <a:xfrm>
            <a:off x="7989035" y="1524000"/>
            <a:ext cx="3048934" cy="24093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5">
  <p:cSld name="Team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2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37" name="Google Shape;137;p52"/>
            <p:cNvSpPr/>
            <p:nvPr/>
          </p:nvSpPr>
          <p:spPr>
            <a:xfrm rot="10800000" flipH="1">
              <a:off x="0" y="0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3585029" h="6858000" extrusionOk="0">
                  <a:moveTo>
                    <a:pt x="2333173" y="0"/>
                  </a:moveTo>
                  <a:lnTo>
                    <a:pt x="3585029" y="0"/>
                  </a:lnTo>
                  <a:lnTo>
                    <a:pt x="1251856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2"/>
            <p:cNvSpPr/>
            <p:nvPr/>
          </p:nvSpPr>
          <p:spPr>
            <a:xfrm flipH="1">
              <a:off x="6295367" y="0"/>
              <a:ext cx="5896634" cy="6857999"/>
            </a:xfrm>
            <a:custGeom>
              <a:avLst/>
              <a:gdLst/>
              <a:ahLst/>
              <a:cxnLst/>
              <a:rect l="l" t="t" r="r" b="b"/>
              <a:pathLst>
                <a:path w="5896634" h="6857999" extrusionOk="0">
                  <a:moveTo>
                    <a:pt x="0" y="0"/>
                  </a:moveTo>
                  <a:lnTo>
                    <a:pt x="3531045" y="0"/>
                  </a:lnTo>
                  <a:lnTo>
                    <a:pt x="5584000" y="2052956"/>
                  </a:lnTo>
                  <a:cubicBezTo>
                    <a:pt x="6000846" y="2469801"/>
                    <a:pt x="6000846" y="3145640"/>
                    <a:pt x="5584000" y="3562487"/>
                  </a:cubicBezTo>
                  <a:lnTo>
                    <a:pt x="2288488" y="6857999"/>
                  </a:lnTo>
                  <a:lnTo>
                    <a:pt x="0" y="685799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52"/>
          <p:cNvSpPr>
            <a:spLocks noGrp="1"/>
          </p:cNvSpPr>
          <p:nvPr>
            <p:ph type="pic" idx="2"/>
          </p:nvPr>
        </p:nvSpPr>
        <p:spPr>
          <a:xfrm>
            <a:off x="3389086" y="-1"/>
            <a:ext cx="5413829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52"/>
          <p:cNvSpPr txBox="1"/>
          <p:nvPr/>
        </p:nvSpPr>
        <p:spPr>
          <a:xfrm>
            <a:off x="2848987" y="1427578"/>
            <a:ext cx="649402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Digitech.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6">
  <p:cSld name="Team 6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3"/>
          <p:cNvSpPr>
            <a:spLocks noGrp="1"/>
          </p:cNvSpPr>
          <p:nvPr>
            <p:ph type="pic" idx="2"/>
          </p:nvPr>
        </p:nvSpPr>
        <p:spPr>
          <a:xfrm>
            <a:off x="0" y="0"/>
            <a:ext cx="3810000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3" name="Google Shape;143;p53"/>
          <p:cNvSpPr/>
          <p:nvPr/>
        </p:nvSpPr>
        <p:spPr>
          <a:xfrm>
            <a:off x="3810000" y="0"/>
            <a:ext cx="299793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ofolio 1">
  <p:cSld name="Portofolio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4"/>
          <p:cNvSpPr/>
          <p:nvPr/>
        </p:nvSpPr>
        <p:spPr>
          <a:xfrm flipH="1">
            <a:off x="6295367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4"/>
          <p:cNvSpPr>
            <a:spLocks noGrp="1"/>
          </p:cNvSpPr>
          <p:nvPr>
            <p:ph type="pic" idx="2"/>
          </p:nvPr>
        </p:nvSpPr>
        <p:spPr>
          <a:xfrm>
            <a:off x="1257299" y="2247900"/>
            <a:ext cx="3467099" cy="23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" name="Google Shape;147;p54"/>
          <p:cNvSpPr>
            <a:spLocks noGrp="1"/>
          </p:cNvSpPr>
          <p:nvPr>
            <p:ph type="pic" idx="3"/>
          </p:nvPr>
        </p:nvSpPr>
        <p:spPr>
          <a:xfrm>
            <a:off x="6095999" y="-3"/>
            <a:ext cx="6096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ofolio 2">
  <p:cSld name="Portofolio 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5"/>
          <p:cNvSpPr>
            <a:spLocks noGrp="1"/>
          </p:cNvSpPr>
          <p:nvPr>
            <p:ph type="pic" idx="2"/>
          </p:nvPr>
        </p:nvSpPr>
        <p:spPr>
          <a:xfrm>
            <a:off x="896560" y="1281248"/>
            <a:ext cx="2081994" cy="2096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0" name="Google Shape;150;p55"/>
          <p:cNvSpPr>
            <a:spLocks noGrp="1"/>
          </p:cNvSpPr>
          <p:nvPr>
            <p:ph type="pic" idx="3"/>
          </p:nvPr>
        </p:nvSpPr>
        <p:spPr>
          <a:xfrm>
            <a:off x="896560" y="3452948"/>
            <a:ext cx="2081994" cy="2096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" name="Google Shape;151;p55"/>
          <p:cNvSpPr>
            <a:spLocks noGrp="1"/>
          </p:cNvSpPr>
          <p:nvPr>
            <p:ph type="pic" idx="4"/>
          </p:nvPr>
        </p:nvSpPr>
        <p:spPr>
          <a:xfrm>
            <a:off x="5233206" y="1281248"/>
            <a:ext cx="2081994" cy="2096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" name="Google Shape;152;p55"/>
          <p:cNvSpPr>
            <a:spLocks noGrp="1"/>
          </p:cNvSpPr>
          <p:nvPr>
            <p:ph type="pic" idx="5"/>
          </p:nvPr>
        </p:nvSpPr>
        <p:spPr>
          <a:xfrm>
            <a:off x="3064680" y="3452948"/>
            <a:ext cx="2081994" cy="2096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ofolio 3">
  <p:cSld name="Portofolio 3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6"/>
          <p:cNvSpPr/>
          <p:nvPr/>
        </p:nvSpPr>
        <p:spPr>
          <a:xfrm flipH="1">
            <a:off x="6295367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6"/>
          <p:cNvSpPr>
            <a:spLocks noGrp="1"/>
          </p:cNvSpPr>
          <p:nvPr>
            <p:ph type="pic" idx="2"/>
          </p:nvPr>
        </p:nvSpPr>
        <p:spPr>
          <a:xfrm>
            <a:off x="4580448" y="1524000"/>
            <a:ext cx="4641042" cy="39962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4">
  <p:cSld name="Cover Slide 4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0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/>
          <p:nvPr/>
        </p:nvSpPr>
        <p:spPr>
          <a:xfrm>
            <a:off x="0" y="820396"/>
            <a:ext cx="6295368" cy="6037603"/>
          </a:xfrm>
          <a:custGeom>
            <a:avLst/>
            <a:gdLst/>
            <a:ahLst/>
            <a:cxnLst/>
            <a:rect l="l" t="t" r="r" b="b"/>
            <a:pathLst>
              <a:path w="6634344" h="6362700" extrusionOk="0">
                <a:moveTo>
                  <a:pt x="0" y="0"/>
                </a:moveTo>
                <a:lnTo>
                  <a:pt x="2434781" y="0"/>
                </a:lnTo>
                <a:lnTo>
                  <a:pt x="6283435" y="3848654"/>
                </a:lnTo>
                <a:cubicBezTo>
                  <a:pt x="6751314" y="4316533"/>
                  <a:pt x="6751314" y="5075115"/>
                  <a:pt x="6283435" y="5542996"/>
                </a:cubicBezTo>
                <a:lnTo>
                  <a:pt x="5463731" y="6362700"/>
                </a:lnTo>
                <a:lnTo>
                  <a:pt x="0" y="6362700"/>
                </a:lnTo>
                <a:close/>
              </a:path>
            </a:pathLst>
          </a:custGeom>
          <a:gradFill>
            <a:gsLst>
              <a:gs pos="0">
                <a:srgbClr val="C93D94"/>
              </a:gs>
              <a:gs pos="21000">
                <a:srgbClr val="C93D94"/>
              </a:gs>
              <a:gs pos="100000">
                <a:srgbClr val="0E36B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0"/>
          <p:cNvSpPr>
            <a:spLocks noGrp="1"/>
          </p:cNvSpPr>
          <p:nvPr>
            <p:ph type="pic" idx="2"/>
          </p:nvPr>
        </p:nvSpPr>
        <p:spPr>
          <a:xfrm>
            <a:off x="0" y="2"/>
            <a:ext cx="5383244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y Case 1">
  <p:cSld name="Study Case 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7"/>
          <p:cNvSpPr>
            <a:spLocks noGrp="1"/>
          </p:cNvSpPr>
          <p:nvPr>
            <p:ph type="pic" idx="2"/>
          </p:nvPr>
        </p:nvSpPr>
        <p:spPr>
          <a:xfrm>
            <a:off x="4724400" y="0"/>
            <a:ext cx="7467596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" name="Google Shape;158;p57"/>
          <p:cNvSpPr>
            <a:spLocks noGrp="1"/>
          </p:cNvSpPr>
          <p:nvPr>
            <p:ph type="pic" idx="3"/>
          </p:nvPr>
        </p:nvSpPr>
        <p:spPr>
          <a:xfrm>
            <a:off x="6" y="3809999"/>
            <a:ext cx="4724394" cy="30480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y Case 2">
  <p:cSld name="Study Case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8"/>
          <p:cNvSpPr>
            <a:spLocks noGrp="1"/>
          </p:cNvSpPr>
          <p:nvPr>
            <p:ph type="pic" idx="2"/>
          </p:nvPr>
        </p:nvSpPr>
        <p:spPr>
          <a:xfrm>
            <a:off x="6662052" y="0"/>
            <a:ext cx="5529944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" name="Google Shape;161;p58"/>
          <p:cNvSpPr>
            <a:spLocks noGrp="1"/>
          </p:cNvSpPr>
          <p:nvPr>
            <p:ph type="pic" idx="3"/>
          </p:nvPr>
        </p:nvSpPr>
        <p:spPr>
          <a:xfrm>
            <a:off x="6662052" y="3429000"/>
            <a:ext cx="5529944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" name="Google Shape;162;p58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59"/>
          <p:cNvGrpSpPr/>
          <p:nvPr/>
        </p:nvGrpSpPr>
        <p:grpSpPr>
          <a:xfrm flipH="1">
            <a:off x="0" y="0"/>
            <a:ext cx="12192001" cy="6858000"/>
            <a:chOff x="0" y="0"/>
            <a:chExt cx="12192001" cy="6858000"/>
          </a:xfrm>
        </p:grpSpPr>
        <p:sp>
          <p:nvSpPr>
            <p:cNvPr id="165" name="Google Shape;165;p59"/>
            <p:cNvSpPr/>
            <p:nvPr/>
          </p:nvSpPr>
          <p:spPr>
            <a:xfrm>
              <a:off x="0" y="0"/>
              <a:ext cx="5896634" cy="6857999"/>
            </a:xfrm>
            <a:custGeom>
              <a:avLst/>
              <a:gdLst/>
              <a:ahLst/>
              <a:cxnLst/>
              <a:rect l="l" t="t" r="r" b="b"/>
              <a:pathLst>
                <a:path w="5896634" h="6857999" extrusionOk="0">
                  <a:moveTo>
                    <a:pt x="0" y="0"/>
                  </a:moveTo>
                  <a:lnTo>
                    <a:pt x="3531045" y="0"/>
                  </a:lnTo>
                  <a:lnTo>
                    <a:pt x="5584000" y="2052956"/>
                  </a:lnTo>
                  <a:cubicBezTo>
                    <a:pt x="6000846" y="2469801"/>
                    <a:pt x="6000846" y="3145640"/>
                    <a:pt x="5584000" y="3562487"/>
                  </a:cubicBezTo>
                  <a:lnTo>
                    <a:pt x="2288488" y="6857999"/>
                  </a:lnTo>
                  <a:lnTo>
                    <a:pt x="0" y="685799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 rot="10800000">
              <a:off x="0" y="0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3585029" h="6858000" extrusionOk="0">
                  <a:moveTo>
                    <a:pt x="2333173" y="0"/>
                  </a:moveTo>
                  <a:lnTo>
                    <a:pt x="3585029" y="0"/>
                  </a:lnTo>
                  <a:lnTo>
                    <a:pt x="1251856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 1">
  <p:cSld name="Ending Slide 1">
    <p:bg>
      <p:bgPr>
        <a:gradFill>
          <a:gsLst>
            <a:gs pos="0">
              <a:srgbClr val="C93D94"/>
            </a:gs>
            <a:gs pos="84000">
              <a:srgbClr val="0E36B3"/>
            </a:gs>
            <a:gs pos="100000">
              <a:srgbClr val="0E36B3"/>
            </a:gs>
          </a:gsLst>
          <a:lin ang="27000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1"/>
          <p:cNvSpPr/>
          <p:nvPr/>
        </p:nvSpPr>
        <p:spPr>
          <a:xfrm rot="10800000">
            <a:off x="-1" y="6497284"/>
            <a:ext cx="12191996" cy="360715"/>
          </a:xfrm>
          <a:prstGeom prst="rect">
            <a:avLst/>
          </a:prstGeom>
          <a:gradFill>
            <a:gsLst>
              <a:gs pos="0">
                <a:srgbClr val="C93D94"/>
              </a:gs>
              <a:gs pos="84000">
                <a:srgbClr val="0E36B3">
                  <a:alpha val="0"/>
                </a:srgbClr>
              </a:gs>
              <a:gs pos="100000">
                <a:srgbClr val="0E36B3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1"/>
          <p:cNvSpPr/>
          <p:nvPr/>
        </p:nvSpPr>
        <p:spPr>
          <a:xfrm>
            <a:off x="0" y="4834791"/>
            <a:ext cx="1984658" cy="2023209"/>
          </a:xfrm>
          <a:custGeom>
            <a:avLst/>
            <a:gdLst/>
            <a:ahLst/>
            <a:cxnLst/>
            <a:rect l="l" t="t" r="r" b="b"/>
            <a:pathLst>
              <a:path w="1984658" h="2023209" extrusionOk="0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61"/>
          <p:cNvGrpSpPr/>
          <p:nvPr/>
        </p:nvGrpSpPr>
        <p:grpSpPr>
          <a:xfrm>
            <a:off x="3061115" y="394115"/>
            <a:ext cx="6069771" cy="6069771"/>
            <a:chOff x="680999" y="548557"/>
            <a:chExt cx="6069771" cy="6069771"/>
          </a:xfrm>
        </p:grpSpPr>
        <p:sp>
          <p:nvSpPr>
            <p:cNvPr id="173" name="Google Shape;173;p61"/>
            <p:cNvSpPr/>
            <p:nvPr/>
          </p:nvSpPr>
          <p:spPr>
            <a:xfrm>
              <a:off x="680999" y="548557"/>
              <a:ext cx="6069771" cy="6069771"/>
            </a:xfrm>
            <a:prstGeom prst="ellipse">
              <a:avLst/>
            </a:pr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6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1"/>
            <p:cNvSpPr txBox="1"/>
            <p:nvPr/>
          </p:nvSpPr>
          <p:spPr>
            <a:xfrm rot="-5400000">
              <a:off x="-1132530" y="2721114"/>
              <a:ext cx="5183132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Digitech.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61"/>
          <p:cNvSpPr/>
          <p:nvPr/>
        </p:nvSpPr>
        <p:spPr>
          <a:xfrm>
            <a:off x="9867900" y="0"/>
            <a:ext cx="2324100" cy="2211051"/>
          </a:xfrm>
          <a:custGeom>
            <a:avLst/>
            <a:gdLst/>
            <a:ahLst/>
            <a:cxnLst/>
            <a:rect l="l" t="t" r="r" b="b"/>
            <a:pathLst>
              <a:path w="2871744" h="2732056" extrusionOk="0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1"/>
          <p:cNvSpPr/>
          <p:nvPr/>
        </p:nvSpPr>
        <p:spPr>
          <a:xfrm rot="10800000">
            <a:off x="10585818" y="0"/>
            <a:ext cx="1606182" cy="1637381"/>
          </a:xfrm>
          <a:custGeom>
            <a:avLst/>
            <a:gdLst/>
            <a:ahLst/>
            <a:cxnLst/>
            <a:rect l="l" t="t" r="r" b="b"/>
            <a:pathLst>
              <a:path w="1984658" h="2023209" extrusionOk="0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1"/>
          <p:cNvSpPr/>
          <p:nvPr/>
        </p:nvSpPr>
        <p:spPr>
          <a:xfrm>
            <a:off x="1133943" y="548557"/>
            <a:ext cx="650185" cy="288877"/>
          </a:xfrm>
          <a:prstGeom prst="mathMinus">
            <a:avLst>
              <a:gd name="adj1" fmla="val 2352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1"/>
          <p:cNvSpPr/>
          <p:nvPr/>
        </p:nvSpPr>
        <p:spPr>
          <a:xfrm>
            <a:off x="6543921" y="5175517"/>
            <a:ext cx="277000" cy="2770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1"/>
          <p:cNvSpPr/>
          <p:nvPr/>
        </p:nvSpPr>
        <p:spPr>
          <a:xfrm>
            <a:off x="7348790" y="2108136"/>
            <a:ext cx="341194" cy="341194"/>
          </a:xfrm>
          <a:prstGeom prst="donut">
            <a:avLst>
              <a:gd name="adj" fmla="val 2500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1"/>
          <p:cNvSpPr/>
          <p:nvPr/>
        </p:nvSpPr>
        <p:spPr>
          <a:xfrm>
            <a:off x="11028239" y="4557792"/>
            <a:ext cx="276999" cy="276999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 2">
  <p:cSld name="Ending Slide 2">
    <p:bg>
      <p:bgPr>
        <a:gradFill>
          <a:gsLst>
            <a:gs pos="0">
              <a:srgbClr val="0E36B3"/>
            </a:gs>
            <a:gs pos="100000">
              <a:srgbClr val="C93D94"/>
            </a:gs>
          </a:gsLst>
          <a:lin ang="0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2"/>
          <p:cNvSpPr>
            <a:spLocks noGrp="1"/>
          </p:cNvSpPr>
          <p:nvPr>
            <p:ph type="pic" idx="2"/>
          </p:nvPr>
        </p:nvSpPr>
        <p:spPr>
          <a:xfrm flipH="1">
            <a:off x="0" y="0"/>
            <a:ext cx="5672684" cy="66910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grpSp>
        <p:nvGrpSpPr>
          <p:cNvPr id="183" name="Google Shape;183;p62"/>
          <p:cNvGrpSpPr/>
          <p:nvPr/>
        </p:nvGrpSpPr>
        <p:grpSpPr>
          <a:xfrm rot="10800000" flipH="1">
            <a:off x="10551938" y="5297713"/>
            <a:ext cx="1640062" cy="1560286"/>
            <a:chOff x="4510635" y="0"/>
            <a:chExt cx="2324100" cy="2211051"/>
          </a:xfrm>
        </p:grpSpPr>
        <p:sp>
          <p:nvSpPr>
            <p:cNvPr id="184" name="Google Shape;184;p62"/>
            <p:cNvSpPr/>
            <p:nvPr/>
          </p:nvSpPr>
          <p:spPr>
            <a:xfrm>
              <a:off x="4510635" y="0"/>
              <a:ext cx="2324100" cy="2211051"/>
            </a:xfrm>
            <a:custGeom>
              <a:avLst/>
              <a:gdLst/>
              <a:ahLst/>
              <a:cxnLst/>
              <a:rect l="l" t="t" r="r" b="b"/>
              <a:pathLst>
                <a:path w="2871744" h="2732056" extrusionOk="0">
                  <a:moveTo>
                    <a:pt x="37824" y="0"/>
                  </a:moveTo>
                  <a:lnTo>
                    <a:pt x="581713" y="0"/>
                  </a:lnTo>
                  <a:lnTo>
                    <a:pt x="569927" y="45834"/>
                  </a:lnTo>
                  <a:cubicBezTo>
                    <a:pt x="546061" y="162464"/>
                    <a:pt x="533528" y="283223"/>
                    <a:pt x="533528" y="406908"/>
                  </a:cubicBezTo>
                  <a:cubicBezTo>
                    <a:pt x="533528" y="1396392"/>
                    <a:pt x="1335663" y="2198527"/>
                    <a:pt x="2325147" y="2198527"/>
                  </a:cubicBezTo>
                  <a:cubicBezTo>
                    <a:pt x="2510675" y="2198527"/>
                    <a:pt x="2689617" y="2170327"/>
                    <a:pt x="2857920" y="2117979"/>
                  </a:cubicBezTo>
                  <a:lnTo>
                    <a:pt x="2871744" y="2112920"/>
                  </a:lnTo>
                  <a:lnTo>
                    <a:pt x="2871744" y="2664762"/>
                  </a:lnTo>
                  <a:lnTo>
                    <a:pt x="2793747" y="2684817"/>
                  </a:lnTo>
                  <a:cubicBezTo>
                    <a:pt x="2642385" y="2715790"/>
                    <a:pt x="2485666" y="2732056"/>
                    <a:pt x="2325148" y="2732056"/>
                  </a:cubicBezTo>
                  <a:cubicBezTo>
                    <a:pt x="1041004" y="2732056"/>
                    <a:pt x="0" y="1691052"/>
                    <a:pt x="0" y="406908"/>
                  </a:cubicBezTo>
                  <a:cubicBezTo>
                    <a:pt x="0" y="326649"/>
                    <a:pt x="4067" y="247340"/>
                    <a:pt x="12005" y="169175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2"/>
            <p:cNvSpPr/>
            <p:nvPr/>
          </p:nvSpPr>
          <p:spPr>
            <a:xfrm rot="10800000">
              <a:off x="5228553" y="0"/>
              <a:ext cx="1606182" cy="1637381"/>
            </a:xfrm>
            <a:custGeom>
              <a:avLst/>
              <a:gdLst/>
              <a:ahLst/>
              <a:cxnLst/>
              <a:rect l="l" t="t" r="r" b="b"/>
              <a:pathLst>
                <a:path w="1984658" h="2023209" extrusionOk="0">
                  <a:moveTo>
                    <a:pt x="1984658" y="1450473"/>
                  </a:moveTo>
                  <a:cubicBezTo>
                    <a:pt x="1982409" y="1508237"/>
                    <a:pt x="1975493" y="1562717"/>
                    <a:pt x="1962955" y="1620223"/>
                  </a:cubicBezTo>
                  <a:lnTo>
                    <a:pt x="1679410" y="2023209"/>
                  </a:lnTo>
                  <a:lnTo>
                    <a:pt x="1581673" y="2023209"/>
                  </a:lnTo>
                  <a:close/>
                  <a:moveTo>
                    <a:pt x="1967444" y="1127662"/>
                  </a:moveTo>
                  <a:cubicBezTo>
                    <a:pt x="1974363" y="1167440"/>
                    <a:pt x="1978946" y="1205574"/>
                    <a:pt x="1981888" y="1246045"/>
                  </a:cubicBezTo>
                  <a:lnTo>
                    <a:pt x="1435066" y="2023209"/>
                  </a:lnTo>
                  <a:lnTo>
                    <a:pt x="1337327" y="2023209"/>
                  </a:lnTo>
                  <a:close/>
                  <a:moveTo>
                    <a:pt x="1899301" y="877239"/>
                  </a:moveTo>
                  <a:cubicBezTo>
                    <a:pt x="1908813" y="908368"/>
                    <a:pt x="1922303" y="938806"/>
                    <a:pt x="1930174" y="972271"/>
                  </a:cubicBezTo>
                  <a:lnTo>
                    <a:pt x="1190722" y="2023209"/>
                  </a:lnTo>
                  <a:lnTo>
                    <a:pt x="1092982" y="2023209"/>
                  </a:lnTo>
                  <a:close/>
                  <a:moveTo>
                    <a:pt x="1799942" y="671179"/>
                  </a:moveTo>
                  <a:cubicBezTo>
                    <a:pt x="1814382" y="695305"/>
                    <a:pt x="1829516" y="723407"/>
                    <a:pt x="1842313" y="749868"/>
                  </a:cubicBezTo>
                  <a:lnTo>
                    <a:pt x="946375" y="2023209"/>
                  </a:lnTo>
                  <a:lnTo>
                    <a:pt x="848638" y="2023209"/>
                  </a:lnTo>
                  <a:close/>
                  <a:moveTo>
                    <a:pt x="1675246" y="496168"/>
                  </a:moveTo>
                  <a:cubicBezTo>
                    <a:pt x="1695308" y="517267"/>
                    <a:pt x="1711391" y="539056"/>
                    <a:pt x="1729812" y="562488"/>
                  </a:cubicBezTo>
                  <a:lnTo>
                    <a:pt x="702031" y="2023209"/>
                  </a:lnTo>
                  <a:lnTo>
                    <a:pt x="600801" y="2023209"/>
                  </a:lnTo>
                  <a:close/>
                  <a:moveTo>
                    <a:pt x="1534814" y="348484"/>
                  </a:moveTo>
                  <a:cubicBezTo>
                    <a:pt x="1556519" y="367247"/>
                    <a:pt x="1575889" y="384366"/>
                    <a:pt x="1593616" y="403822"/>
                  </a:cubicBezTo>
                  <a:lnTo>
                    <a:pt x="454197" y="2023209"/>
                  </a:lnTo>
                  <a:lnTo>
                    <a:pt x="356457" y="2023209"/>
                  </a:lnTo>
                  <a:close/>
                  <a:moveTo>
                    <a:pt x="1376309" y="226486"/>
                  </a:moveTo>
                  <a:cubicBezTo>
                    <a:pt x="1387983" y="234700"/>
                    <a:pt x="1397321" y="241270"/>
                    <a:pt x="1408995" y="249484"/>
                  </a:cubicBezTo>
                  <a:cubicBezTo>
                    <a:pt x="1420670" y="257698"/>
                    <a:pt x="1430008" y="264268"/>
                    <a:pt x="1441682" y="272483"/>
                  </a:cubicBezTo>
                  <a:lnTo>
                    <a:pt x="209850" y="2023209"/>
                  </a:lnTo>
                  <a:lnTo>
                    <a:pt x="112113" y="2023209"/>
                  </a:lnTo>
                  <a:close/>
                  <a:moveTo>
                    <a:pt x="1201375" y="127837"/>
                  </a:moveTo>
                  <a:cubicBezTo>
                    <a:pt x="1225674" y="137951"/>
                    <a:pt x="1248329" y="150401"/>
                    <a:pt x="1273320" y="164494"/>
                  </a:cubicBezTo>
                  <a:lnTo>
                    <a:pt x="0" y="1974185"/>
                  </a:lnTo>
                  <a:lnTo>
                    <a:pt x="0" y="1835278"/>
                  </a:lnTo>
                  <a:close/>
                  <a:moveTo>
                    <a:pt x="84157" y="113258"/>
                  </a:moveTo>
                  <a:lnTo>
                    <a:pt x="0" y="232865"/>
                  </a:lnTo>
                  <a:lnTo>
                    <a:pt x="0" y="152248"/>
                  </a:lnTo>
                  <a:lnTo>
                    <a:pt x="6537" y="148537"/>
                  </a:lnTo>
                  <a:cubicBezTo>
                    <a:pt x="31711" y="135704"/>
                    <a:pt x="57350" y="124070"/>
                    <a:pt x="84157" y="113258"/>
                  </a:cubicBezTo>
                  <a:close/>
                  <a:moveTo>
                    <a:pt x="1008368" y="54872"/>
                  </a:moveTo>
                  <a:cubicBezTo>
                    <a:pt x="1034310" y="62654"/>
                    <a:pt x="1060251" y="70433"/>
                    <a:pt x="1086886" y="82190"/>
                  </a:cubicBezTo>
                  <a:lnTo>
                    <a:pt x="0" y="1626914"/>
                  </a:lnTo>
                  <a:lnTo>
                    <a:pt x="0" y="1488003"/>
                  </a:lnTo>
                  <a:close/>
                  <a:moveTo>
                    <a:pt x="393812" y="20436"/>
                  </a:moveTo>
                  <a:lnTo>
                    <a:pt x="0" y="580136"/>
                  </a:lnTo>
                  <a:lnTo>
                    <a:pt x="0" y="441226"/>
                  </a:lnTo>
                  <a:lnTo>
                    <a:pt x="277507" y="46822"/>
                  </a:lnTo>
                  <a:cubicBezTo>
                    <a:pt x="316593" y="35923"/>
                    <a:pt x="354034" y="27357"/>
                    <a:pt x="393812" y="20436"/>
                  </a:cubicBezTo>
                  <a:close/>
                  <a:moveTo>
                    <a:pt x="791668" y="10622"/>
                  </a:moveTo>
                  <a:cubicBezTo>
                    <a:pt x="823230" y="15373"/>
                    <a:pt x="852458" y="18484"/>
                    <a:pt x="880043" y="23927"/>
                  </a:cubicBezTo>
                  <a:lnTo>
                    <a:pt x="0" y="1274678"/>
                  </a:lnTo>
                  <a:lnTo>
                    <a:pt x="0" y="1135771"/>
                  </a:lnTo>
                  <a:close/>
                  <a:moveTo>
                    <a:pt x="652535" y="0"/>
                  </a:moveTo>
                  <a:lnTo>
                    <a:pt x="0" y="927407"/>
                  </a:lnTo>
                  <a:lnTo>
                    <a:pt x="0" y="788500"/>
                  </a:lnTo>
                  <a:lnTo>
                    <a:pt x="552661" y="3037"/>
                  </a:lnTo>
                  <a:cubicBezTo>
                    <a:pt x="586816" y="-858"/>
                    <a:pt x="620022" y="1560"/>
                    <a:pt x="652535" y="0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 3">
  <p:cSld name="Ending Slide 3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 1">
  <p:cSld name="Service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1"/>
          <p:cNvSpPr>
            <a:spLocks noGrp="1"/>
          </p:cNvSpPr>
          <p:nvPr>
            <p:ph type="pic" idx="2"/>
          </p:nvPr>
        </p:nvSpPr>
        <p:spPr>
          <a:xfrm>
            <a:off x="6731340" y="1529139"/>
            <a:ext cx="2264116" cy="395725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31"/>
          <p:cNvSpPr>
            <a:spLocks noGrp="1"/>
          </p:cNvSpPr>
          <p:nvPr>
            <p:ph type="pic" idx="3"/>
          </p:nvPr>
        </p:nvSpPr>
        <p:spPr>
          <a:xfrm>
            <a:off x="8995456" y="1529138"/>
            <a:ext cx="2286000" cy="39534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" name="Google Shape;31;p31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1"/>
          <p:cNvSpPr>
            <a:spLocks noGrp="1"/>
          </p:cNvSpPr>
          <p:nvPr>
            <p:ph type="pic" idx="4"/>
          </p:nvPr>
        </p:nvSpPr>
        <p:spPr>
          <a:xfrm>
            <a:off x="4445340" y="1529140"/>
            <a:ext cx="2286000" cy="39572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 4">
  <p:cSld name="About Us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/>
          <p:nvPr/>
        </p:nvSpPr>
        <p:spPr>
          <a:xfrm rot="10800000">
            <a:off x="0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3585029" h="6858000" extrusionOk="0">
                <a:moveTo>
                  <a:pt x="2333173" y="0"/>
                </a:moveTo>
                <a:lnTo>
                  <a:pt x="3585029" y="0"/>
                </a:lnTo>
                <a:lnTo>
                  <a:pt x="125185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2"/>
          <p:cNvSpPr/>
          <p:nvPr/>
        </p:nvSpPr>
        <p:spPr>
          <a:xfrm>
            <a:off x="0" y="0"/>
            <a:ext cx="5896634" cy="6857999"/>
          </a:xfrm>
          <a:custGeom>
            <a:avLst/>
            <a:gdLst/>
            <a:ahLst/>
            <a:cxnLst/>
            <a:rect l="l" t="t" r="r" b="b"/>
            <a:pathLst>
              <a:path w="5896634" h="6857999" extrusionOk="0">
                <a:moveTo>
                  <a:pt x="0" y="0"/>
                </a:moveTo>
                <a:lnTo>
                  <a:pt x="3531045" y="0"/>
                </a:lnTo>
                <a:lnTo>
                  <a:pt x="5584000" y="2052956"/>
                </a:lnTo>
                <a:cubicBezTo>
                  <a:pt x="6000846" y="2469801"/>
                  <a:pt x="6000846" y="3145640"/>
                  <a:pt x="5584000" y="3562487"/>
                </a:cubicBezTo>
                <a:lnTo>
                  <a:pt x="228848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E2F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2"/>
          <p:cNvSpPr>
            <a:spLocks noGrp="1"/>
          </p:cNvSpPr>
          <p:nvPr>
            <p:ph type="pic" idx="2"/>
          </p:nvPr>
        </p:nvSpPr>
        <p:spPr>
          <a:xfrm>
            <a:off x="0" y="-2"/>
            <a:ext cx="12192000" cy="38100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3">
  <p:cSld name="Mockup 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4196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9" name="Google Shape;39;p33"/>
          <p:cNvSpPr>
            <a:spLocks noGrp="1"/>
          </p:cNvSpPr>
          <p:nvPr>
            <p:ph type="pic" idx="3"/>
          </p:nvPr>
        </p:nvSpPr>
        <p:spPr>
          <a:xfrm>
            <a:off x="4043996" y="2672269"/>
            <a:ext cx="4113033" cy="223058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0" name="Google Shape;40;p33"/>
          <p:cNvSpPr>
            <a:spLocks noGrp="1"/>
          </p:cNvSpPr>
          <p:nvPr>
            <p:ph type="pic" idx="4"/>
          </p:nvPr>
        </p:nvSpPr>
        <p:spPr>
          <a:xfrm>
            <a:off x="1652101" y="3457212"/>
            <a:ext cx="963560" cy="9635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1" name="Google Shape;41;p33"/>
          <p:cNvSpPr>
            <a:spLocks noGrp="1"/>
          </p:cNvSpPr>
          <p:nvPr>
            <p:ph type="pic" idx="5"/>
          </p:nvPr>
        </p:nvSpPr>
        <p:spPr>
          <a:xfrm>
            <a:off x="9629368" y="3457212"/>
            <a:ext cx="963560" cy="9635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3">
  <p:cSld name="Team 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4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44" name="Google Shape;44;p34"/>
            <p:cNvSpPr/>
            <p:nvPr/>
          </p:nvSpPr>
          <p:spPr>
            <a:xfrm rot="10800000">
              <a:off x="0" y="0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3585029" h="6858000" extrusionOk="0">
                  <a:moveTo>
                    <a:pt x="2333173" y="0"/>
                  </a:moveTo>
                  <a:lnTo>
                    <a:pt x="3585029" y="0"/>
                  </a:lnTo>
                  <a:lnTo>
                    <a:pt x="1251856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4"/>
            <p:cNvSpPr/>
            <p:nvPr/>
          </p:nvSpPr>
          <p:spPr>
            <a:xfrm>
              <a:off x="0" y="0"/>
              <a:ext cx="5896634" cy="6857999"/>
            </a:xfrm>
            <a:custGeom>
              <a:avLst/>
              <a:gdLst/>
              <a:ahLst/>
              <a:cxnLst/>
              <a:rect l="l" t="t" r="r" b="b"/>
              <a:pathLst>
                <a:path w="5896634" h="6857999" extrusionOk="0">
                  <a:moveTo>
                    <a:pt x="0" y="0"/>
                  </a:moveTo>
                  <a:lnTo>
                    <a:pt x="3531045" y="0"/>
                  </a:lnTo>
                  <a:lnTo>
                    <a:pt x="5584000" y="2052956"/>
                  </a:lnTo>
                  <a:cubicBezTo>
                    <a:pt x="6000846" y="2469801"/>
                    <a:pt x="6000846" y="3145640"/>
                    <a:pt x="5584000" y="3562487"/>
                  </a:cubicBezTo>
                  <a:lnTo>
                    <a:pt x="2288488" y="6857999"/>
                  </a:lnTo>
                  <a:lnTo>
                    <a:pt x="0" y="685799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34"/>
          <p:cNvSpPr>
            <a:spLocks noGrp="1"/>
          </p:cNvSpPr>
          <p:nvPr>
            <p:ph type="pic" idx="2"/>
          </p:nvPr>
        </p:nvSpPr>
        <p:spPr>
          <a:xfrm>
            <a:off x="4068914" y="2856150"/>
            <a:ext cx="1547579" cy="16130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7" name="Google Shape;47;p34"/>
          <p:cNvSpPr>
            <a:spLocks noGrp="1"/>
          </p:cNvSpPr>
          <p:nvPr>
            <p:ph type="pic" idx="3"/>
          </p:nvPr>
        </p:nvSpPr>
        <p:spPr>
          <a:xfrm>
            <a:off x="6644617" y="2830702"/>
            <a:ext cx="1596819" cy="16639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" name="Google Shape;48;p34"/>
          <p:cNvSpPr>
            <a:spLocks noGrp="1"/>
          </p:cNvSpPr>
          <p:nvPr>
            <p:ph type="pic" idx="4"/>
          </p:nvPr>
        </p:nvSpPr>
        <p:spPr>
          <a:xfrm>
            <a:off x="1390210" y="2856150"/>
            <a:ext cx="1593897" cy="16130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" name="Google Shape;49;p34"/>
          <p:cNvSpPr>
            <a:spLocks noGrp="1"/>
          </p:cNvSpPr>
          <p:nvPr>
            <p:ph type="pic" idx="5"/>
          </p:nvPr>
        </p:nvSpPr>
        <p:spPr>
          <a:xfrm>
            <a:off x="9269018" y="2830702"/>
            <a:ext cx="1594096" cy="16639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1">
  <p:cSld name="Mockup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5"/>
          <p:cNvGrpSpPr/>
          <p:nvPr/>
        </p:nvGrpSpPr>
        <p:grpSpPr>
          <a:xfrm flipH="1">
            <a:off x="0" y="0"/>
            <a:ext cx="12192001" cy="6858000"/>
            <a:chOff x="0" y="0"/>
            <a:chExt cx="12192001" cy="6858000"/>
          </a:xfrm>
        </p:grpSpPr>
        <p:sp>
          <p:nvSpPr>
            <p:cNvPr id="52" name="Google Shape;52;p35"/>
            <p:cNvSpPr/>
            <p:nvPr/>
          </p:nvSpPr>
          <p:spPr>
            <a:xfrm>
              <a:off x="0" y="0"/>
              <a:ext cx="5896634" cy="6857999"/>
            </a:xfrm>
            <a:custGeom>
              <a:avLst/>
              <a:gdLst/>
              <a:ahLst/>
              <a:cxnLst/>
              <a:rect l="l" t="t" r="r" b="b"/>
              <a:pathLst>
                <a:path w="5896634" h="6857999" extrusionOk="0">
                  <a:moveTo>
                    <a:pt x="0" y="0"/>
                  </a:moveTo>
                  <a:lnTo>
                    <a:pt x="3531045" y="0"/>
                  </a:lnTo>
                  <a:lnTo>
                    <a:pt x="5584000" y="2052956"/>
                  </a:lnTo>
                  <a:cubicBezTo>
                    <a:pt x="6000846" y="2469801"/>
                    <a:pt x="6000846" y="3145640"/>
                    <a:pt x="5584000" y="3562487"/>
                  </a:cubicBezTo>
                  <a:lnTo>
                    <a:pt x="2288488" y="6857999"/>
                  </a:lnTo>
                  <a:lnTo>
                    <a:pt x="0" y="685799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10800000">
              <a:off x="0" y="0"/>
              <a:ext cx="12192001" cy="6858000"/>
            </a:xfrm>
            <a:custGeom>
              <a:avLst/>
              <a:gdLst/>
              <a:ahLst/>
              <a:cxnLst/>
              <a:rect l="l" t="t" r="r" b="b"/>
              <a:pathLst>
                <a:path w="3585029" h="6858000" extrusionOk="0">
                  <a:moveTo>
                    <a:pt x="2333173" y="0"/>
                  </a:moveTo>
                  <a:lnTo>
                    <a:pt x="3585029" y="0"/>
                  </a:lnTo>
                  <a:lnTo>
                    <a:pt x="1251856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8E2F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35"/>
          <p:cNvSpPr/>
          <p:nvPr/>
        </p:nvSpPr>
        <p:spPr>
          <a:xfrm rot="5400000">
            <a:off x="3819943" y="1449683"/>
            <a:ext cx="1546190" cy="6409522"/>
          </a:xfrm>
          <a:prstGeom prst="roundRect">
            <a:avLst>
              <a:gd name="adj" fmla="val 6889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29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endParaRPr sz="950" b="1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" name="Google Shape;55;p35"/>
          <p:cNvSpPr/>
          <p:nvPr/>
        </p:nvSpPr>
        <p:spPr>
          <a:xfrm>
            <a:off x="6328526" y="1682021"/>
            <a:ext cx="4909318" cy="4909316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5"/>
          <p:cNvSpPr>
            <a:spLocks noGrp="1"/>
          </p:cNvSpPr>
          <p:nvPr>
            <p:ph type="pic" idx="2"/>
          </p:nvPr>
        </p:nvSpPr>
        <p:spPr>
          <a:xfrm>
            <a:off x="1841857" y="4169121"/>
            <a:ext cx="970646" cy="97064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p35"/>
          <p:cNvSpPr>
            <a:spLocks noGrp="1"/>
          </p:cNvSpPr>
          <p:nvPr>
            <p:ph type="pic" idx="3"/>
          </p:nvPr>
        </p:nvSpPr>
        <p:spPr>
          <a:xfrm>
            <a:off x="7237765" y="1181100"/>
            <a:ext cx="3087335" cy="64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2">
  <p:cSld name="Mockup 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/>
          <p:nvPr/>
        </p:nvSpPr>
        <p:spPr>
          <a:xfrm>
            <a:off x="2549803" y="2686854"/>
            <a:ext cx="7139131" cy="4171146"/>
          </a:xfrm>
          <a:custGeom>
            <a:avLst/>
            <a:gdLst/>
            <a:ahLst/>
            <a:cxnLst/>
            <a:rect l="l" t="t" r="r" b="b"/>
            <a:pathLst>
              <a:path w="7139131" h="4171146" extrusionOk="0">
                <a:moveTo>
                  <a:pt x="3569566" y="0"/>
                </a:moveTo>
                <a:cubicBezTo>
                  <a:pt x="5479376" y="0"/>
                  <a:pt x="7038883" y="1499826"/>
                  <a:pt x="7134487" y="3385877"/>
                </a:cubicBezTo>
                <a:lnTo>
                  <a:pt x="7139131" y="3569523"/>
                </a:lnTo>
                <a:lnTo>
                  <a:pt x="7139131" y="3569609"/>
                </a:lnTo>
                <a:lnTo>
                  <a:pt x="7134487" y="3753256"/>
                </a:lnTo>
                <a:cubicBezTo>
                  <a:pt x="7131403" y="3814096"/>
                  <a:pt x="7126796" y="3874534"/>
                  <a:pt x="7120703" y="3934534"/>
                </a:cubicBezTo>
                <a:lnTo>
                  <a:pt x="7084591" y="4171146"/>
                </a:lnTo>
                <a:lnTo>
                  <a:pt x="54541" y="4171146"/>
                </a:lnTo>
                <a:lnTo>
                  <a:pt x="18430" y="3934534"/>
                </a:lnTo>
                <a:cubicBezTo>
                  <a:pt x="6243" y="3814535"/>
                  <a:pt x="0" y="3692780"/>
                  <a:pt x="0" y="3569566"/>
                </a:cubicBezTo>
                <a:cubicBezTo>
                  <a:pt x="0" y="1598149"/>
                  <a:pt x="1598149" y="0"/>
                  <a:pt x="3569566" y="0"/>
                </a:cubicBezTo>
                <a:close/>
              </a:path>
            </a:pathLst>
          </a:cu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6"/>
          <p:cNvSpPr>
            <a:spLocks noGrp="1"/>
          </p:cNvSpPr>
          <p:nvPr>
            <p:ph type="pic" idx="2"/>
          </p:nvPr>
        </p:nvSpPr>
        <p:spPr>
          <a:xfrm>
            <a:off x="1956473" y="3292801"/>
            <a:ext cx="874644" cy="8746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1" name="Google Shape;61;p36"/>
          <p:cNvSpPr>
            <a:spLocks noGrp="1"/>
          </p:cNvSpPr>
          <p:nvPr>
            <p:ph type="pic" idx="3"/>
          </p:nvPr>
        </p:nvSpPr>
        <p:spPr>
          <a:xfrm>
            <a:off x="3544519" y="2473085"/>
            <a:ext cx="5048781" cy="320472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2" name="Google Shape;62;p36"/>
          <p:cNvSpPr>
            <a:spLocks noGrp="1"/>
          </p:cNvSpPr>
          <p:nvPr>
            <p:ph type="pic" idx="4"/>
          </p:nvPr>
        </p:nvSpPr>
        <p:spPr>
          <a:xfrm>
            <a:off x="9127064" y="2507778"/>
            <a:ext cx="874644" cy="8746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36B3"/>
            </a:gs>
            <a:gs pos="100000">
              <a:srgbClr val="C93D94"/>
            </a:gs>
          </a:gsLst>
          <a:lin ang="0" scaled="0"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/>
          <p:nvPr/>
        </p:nvSpPr>
        <p:spPr>
          <a:xfrm>
            <a:off x="1060734" y="2145663"/>
            <a:ext cx="5013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Study BOT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6519316" y="0"/>
            <a:ext cx="5666902" cy="6692527"/>
          </a:xfrm>
          <a:custGeom>
            <a:avLst/>
            <a:gdLst/>
            <a:ahLst/>
            <a:cxnLst/>
            <a:rect l="l" t="t" r="r" b="b"/>
            <a:pathLst>
              <a:path w="5666902" h="6577422" extrusionOk="0">
                <a:moveTo>
                  <a:pt x="956447" y="0"/>
                </a:moveTo>
                <a:cubicBezTo>
                  <a:pt x="1272326" y="1055462"/>
                  <a:pt x="-311484" y="1144448"/>
                  <a:pt x="55549" y="2467238"/>
                </a:cubicBezTo>
                <a:cubicBezTo>
                  <a:pt x="207538" y="3014887"/>
                  <a:pt x="961844" y="3405276"/>
                  <a:pt x="1531653" y="3681797"/>
                </a:cubicBezTo>
                <a:cubicBezTo>
                  <a:pt x="2101461" y="3958318"/>
                  <a:pt x="2074351" y="4148181"/>
                  <a:pt x="2503087" y="4213144"/>
                </a:cubicBezTo>
                <a:cubicBezTo>
                  <a:pt x="2931823" y="4278229"/>
                  <a:pt x="3501509" y="4218660"/>
                  <a:pt x="3832599" y="4825878"/>
                </a:cubicBezTo>
                <a:cubicBezTo>
                  <a:pt x="4163689" y="5433219"/>
                  <a:pt x="4277650" y="5959173"/>
                  <a:pt x="4809431" y="6257511"/>
                </a:cubicBezTo>
                <a:cubicBezTo>
                  <a:pt x="5341211" y="6555727"/>
                  <a:pt x="5666903" y="6577422"/>
                  <a:pt x="5666903" y="6577422"/>
                </a:cubicBezTo>
                <a:lnTo>
                  <a:pt x="5661383" y="5393"/>
                </a:lnTo>
                <a:lnTo>
                  <a:pt x="956447" y="0"/>
                </a:lnTo>
                <a:close/>
              </a:path>
            </a:pathLst>
          </a:custGeom>
          <a:solidFill>
            <a:srgbClr val="F094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1127125" y="3512596"/>
            <a:ext cx="501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using python</a:t>
            </a:r>
            <a:endParaRPr sz="16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6816725" y="4310133"/>
            <a:ext cx="49338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 :</a:t>
            </a:r>
            <a:endParaRPr sz="20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SEDA 7</a:t>
            </a:r>
            <a:endParaRPr sz="23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AutoNum type="arabicParenR"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Rucha Uplenchwar </a:t>
            </a:r>
            <a:endParaRPr sz="20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AutoNum type="arabicParenR"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Mukta Patil </a:t>
            </a:r>
            <a:endParaRPr sz="20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AutoNum type="arabicParenR"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Pratham Gajbhiye</a:t>
            </a:r>
            <a:endParaRPr sz="20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AutoNum type="arabicParenR"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Rahul Nagpure</a:t>
            </a:r>
            <a:endParaRPr sz="20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1127125" y="4356329"/>
            <a:ext cx="41079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Guided By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Prof. S. M. Jaybhaye</a:t>
            </a:r>
            <a:endParaRPr sz="20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/>
          <p:nvPr/>
        </p:nvSpPr>
        <p:spPr>
          <a:xfrm>
            <a:off x="586025" y="356500"/>
            <a:ext cx="3750900" cy="17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 flipH="1">
            <a:off x="586025" y="356500"/>
            <a:ext cx="78900" cy="1721700"/>
          </a:xfrm>
          <a:prstGeom prst="rect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1024525" y="33553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pyttsx3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586032" y="33259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0"/>
          <p:cNvGrpSpPr/>
          <p:nvPr/>
        </p:nvGrpSpPr>
        <p:grpSpPr>
          <a:xfrm>
            <a:off x="1137773" y="755000"/>
            <a:ext cx="2971807" cy="787372"/>
            <a:chOff x="1729032" y="1904999"/>
            <a:chExt cx="3757500" cy="995539"/>
          </a:xfrm>
        </p:grpSpPr>
        <p:sp>
          <p:nvSpPr>
            <p:cNvPr id="309" name="Google Shape;309;p10"/>
            <p:cNvSpPr txBox="1"/>
            <p:nvPr/>
          </p:nvSpPr>
          <p:spPr>
            <a:xfrm>
              <a:off x="1729032" y="1904999"/>
              <a:ext cx="3757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rgbClr val="0E36B3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Libraries Used</a:t>
              </a:r>
              <a:endParaRPr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1752599" y="2511438"/>
              <a:ext cx="35814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0"/>
          <p:cNvSpPr/>
          <p:nvPr/>
        </p:nvSpPr>
        <p:spPr>
          <a:xfrm>
            <a:off x="3455316" y="33259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6324600" y="33259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 txBox="1"/>
          <p:nvPr/>
        </p:nvSpPr>
        <p:spPr>
          <a:xfrm>
            <a:off x="6790100" y="33553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datetime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4" name="Google Shape;314;p10"/>
          <p:cNvSpPr txBox="1"/>
          <p:nvPr/>
        </p:nvSpPr>
        <p:spPr>
          <a:xfrm>
            <a:off x="3889825" y="33553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speech_recognition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5" name="Google Shape;315;p10"/>
          <p:cNvSpPr txBox="1"/>
          <p:nvPr/>
        </p:nvSpPr>
        <p:spPr>
          <a:xfrm>
            <a:off x="9632375" y="3279100"/>
            <a:ext cx="185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wikipedia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9193882" y="3325896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586016" y="4579997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3455300" y="4579997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3844600" y="4609388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os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1020525" y="4533188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webbrowser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6763075" y="46094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smtplib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6324582" y="45800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9193866" y="45800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8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586025" y="582253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 txBox="1"/>
          <p:nvPr/>
        </p:nvSpPr>
        <p:spPr>
          <a:xfrm>
            <a:off x="975325" y="5775725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random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6" name="Google Shape;326;p10"/>
          <p:cNvSpPr txBox="1"/>
          <p:nvPr/>
        </p:nvSpPr>
        <p:spPr>
          <a:xfrm>
            <a:off x="9628375" y="45332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requests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3455324" y="5793122"/>
            <a:ext cx="389275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10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3844625" y="5822513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BeautifulSoup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6763100" y="5822525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tkinter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6324607" y="579313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11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9193891" y="5793134"/>
            <a:ext cx="434484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12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/>
          <p:nvPr/>
        </p:nvSpPr>
        <p:spPr>
          <a:xfrm>
            <a:off x="9628400" y="5822525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PIL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33" name="Google Shape;3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325" y="455024"/>
            <a:ext cx="370921" cy="370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WORKING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/>
          <p:nvPr/>
        </p:nvSpPr>
        <p:spPr>
          <a:xfrm>
            <a:off x="1062938" y="2153285"/>
            <a:ext cx="2256900" cy="22569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1317376" y="1958163"/>
            <a:ext cx="522300" cy="5223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3717939" y="2153285"/>
            <a:ext cx="2256900" cy="22569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3940922" y="1958163"/>
            <a:ext cx="522300" cy="5223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8938233" y="2153285"/>
            <a:ext cx="2256900" cy="22569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9189430" y="1961741"/>
            <a:ext cx="488100" cy="4881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6316559" y="2153285"/>
            <a:ext cx="2256900" cy="22569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6565884" y="1961741"/>
            <a:ext cx="488100" cy="4881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1240402" y="4744228"/>
            <a:ext cx="190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SPEAK</a:t>
            </a:r>
            <a:endParaRPr sz="15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1315026" y="5156925"/>
            <a:ext cx="19017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Activate Study Bot and Speak Something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6494023" y="4744228"/>
            <a:ext cx="190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RESPONSE</a:t>
            </a:r>
            <a:endParaRPr sz="15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6568586" y="5156935"/>
            <a:ext cx="1752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it is available then the proper response is provided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3895403" y="4744228"/>
            <a:ext cx="190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LISTENS</a:t>
            </a:r>
            <a:endParaRPr sz="15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3890189" y="5126025"/>
            <a:ext cx="2004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Study Bot takes input as audio and match with available commands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9115697" y="4744228"/>
            <a:ext cx="190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ACTION</a:t>
            </a:r>
            <a:endParaRPr sz="15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9190310" y="5156935"/>
            <a:ext cx="17526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 Proper Action is taken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3434061" y="838976"/>
            <a:ext cx="5323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Working</a:t>
            </a:r>
            <a:endParaRPr sz="27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61" name="Google Shape;3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5288" y="2577231"/>
            <a:ext cx="1322762" cy="132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9129" y="2662675"/>
            <a:ext cx="1238109" cy="123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875" y="2577225"/>
            <a:ext cx="1322762" cy="132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21776" y="2662675"/>
            <a:ext cx="1238125" cy="1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3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/>
        </p:nvSpPr>
        <p:spPr>
          <a:xfrm>
            <a:off x="1371599" y="1867543"/>
            <a:ext cx="4419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STUDY BOT GUI</a:t>
            </a:r>
            <a:endParaRPr sz="27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6752325" y="1130675"/>
            <a:ext cx="4184400" cy="55584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675" y="1514150"/>
            <a:ext cx="3429251" cy="47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760" y="2324975"/>
            <a:ext cx="6518299" cy="377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5035" r="5035"/>
          <a:stretch/>
        </p:blipFill>
        <p:spPr>
          <a:xfrm>
            <a:off x="3544519" y="2473085"/>
            <a:ext cx="5048699" cy="3204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84" name="Google Shape;384;p15"/>
          <p:cNvSpPr txBox="1"/>
          <p:nvPr/>
        </p:nvSpPr>
        <p:spPr>
          <a:xfrm>
            <a:off x="3149598" y="1014035"/>
            <a:ext cx="58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COMMAND : Open Google</a:t>
            </a:r>
            <a:endParaRPr sz="20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5" name="Google Shape;385;p15"/>
          <p:cNvSpPr txBox="1"/>
          <p:nvPr/>
        </p:nvSpPr>
        <p:spPr>
          <a:xfrm>
            <a:off x="4984749" y="692824"/>
            <a:ext cx="222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</a:t>
            </a:r>
            <a:endParaRPr sz="1100" b="0" i="0" u="none" strike="noStrike" cap="none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10160728" y="3488629"/>
            <a:ext cx="332700" cy="3327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5"/>
          <p:cNvSpPr/>
          <p:nvPr/>
        </p:nvSpPr>
        <p:spPr>
          <a:xfrm>
            <a:off x="1986062" y="2190965"/>
            <a:ext cx="644100" cy="6441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1442531" y="2950262"/>
            <a:ext cx="328500" cy="328500"/>
          </a:xfrm>
          <a:prstGeom prst="ellipse">
            <a:avLst/>
          </a:prstGeom>
          <a:solidFill>
            <a:srgbClr val="49A0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10427439" y="2376704"/>
            <a:ext cx="644100" cy="644100"/>
          </a:xfrm>
          <a:prstGeom prst="ellipse">
            <a:avLst/>
          </a:prstGeom>
          <a:solidFill>
            <a:srgbClr val="D4D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538" y="3488637"/>
            <a:ext cx="21431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760" y="2324975"/>
            <a:ext cx="6518299" cy="377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768" r="767"/>
          <a:stretch/>
        </p:blipFill>
        <p:spPr>
          <a:xfrm>
            <a:off x="3544519" y="2473085"/>
            <a:ext cx="5048699" cy="32046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97" name="Google Shape;397;p16"/>
          <p:cNvSpPr txBox="1"/>
          <p:nvPr/>
        </p:nvSpPr>
        <p:spPr>
          <a:xfrm>
            <a:off x="3149598" y="1014035"/>
            <a:ext cx="58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COMMAND : Open eduplus portal</a:t>
            </a:r>
            <a:endParaRPr sz="20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" name="Google Shape;398;p16"/>
          <p:cNvSpPr txBox="1"/>
          <p:nvPr/>
        </p:nvSpPr>
        <p:spPr>
          <a:xfrm>
            <a:off x="4984749" y="692824"/>
            <a:ext cx="222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</a:t>
            </a:r>
            <a:endParaRPr sz="1100" b="0" i="0" u="none" strike="noStrike" cap="none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10160728" y="3488629"/>
            <a:ext cx="332700" cy="3327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1986062" y="2190965"/>
            <a:ext cx="644100" cy="6441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1442531" y="2950262"/>
            <a:ext cx="328500" cy="328500"/>
          </a:xfrm>
          <a:prstGeom prst="ellipse">
            <a:avLst/>
          </a:prstGeom>
          <a:solidFill>
            <a:srgbClr val="49A0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10427439" y="2376704"/>
            <a:ext cx="644100" cy="644100"/>
          </a:xfrm>
          <a:prstGeom prst="ellipse">
            <a:avLst/>
          </a:prstGeom>
          <a:solidFill>
            <a:srgbClr val="D4D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6375" y="3488637"/>
            <a:ext cx="2504960" cy="5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760" y="2324975"/>
            <a:ext cx="6518299" cy="377295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7"/>
          <p:cNvSpPr txBox="1"/>
          <p:nvPr/>
        </p:nvSpPr>
        <p:spPr>
          <a:xfrm>
            <a:off x="3149598" y="1014035"/>
            <a:ext cx="58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COMMAND : play the music</a:t>
            </a:r>
            <a:endParaRPr sz="20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0" name="Google Shape;410;p17"/>
          <p:cNvSpPr txBox="1"/>
          <p:nvPr/>
        </p:nvSpPr>
        <p:spPr>
          <a:xfrm>
            <a:off x="4984749" y="692824"/>
            <a:ext cx="222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</a:t>
            </a:r>
            <a:endParaRPr sz="1100" b="0" i="0" u="none" strike="noStrike" cap="none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10160728" y="3488629"/>
            <a:ext cx="332700" cy="3327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1986062" y="2190965"/>
            <a:ext cx="644100" cy="6441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1442531" y="2950262"/>
            <a:ext cx="328500" cy="328500"/>
          </a:xfrm>
          <a:prstGeom prst="ellipse">
            <a:avLst/>
          </a:prstGeom>
          <a:solidFill>
            <a:srgbClr val="49A0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10427439" y="2376704"/>
            <a:ext cx="644100" cy="644100"/>
          </a:xfrm>
          <a:prstGeom prst="ellipse">
            <a:avLst/>
          </a:prstGeom>
          <a:solidFill>
            <a:srgbClr val="D4D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800" y="3488637"/>
            <a:ext cx="21431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8525" y="2507775"/>
            <a:ext cx="5074838" cy="31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ADVANTAGES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8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/>
          <p:nvPr/>
        </p:nvSpPr>
        <p:spPr>
          <a:xfrm>
            <a:off x="3893719" y="805122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9"/>
          <p:cNvSpPr/>
          <p:nvPr/>
        </p:nvSpPr>
        <p:spPr>
          <a:xfrm>
            <a:off x="1368105" y="3597396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9"/>
          <p:cNvSpPr txBox="1"/>
          <p:nvPr/>
        </p:nvSpPr>
        <p:spPr>
          <a:xfrm>
            <a:off x="7368866" y="3089496"/>
            <a:ext cx="3469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Advantages</a:t>
            </a:r>
            <a:endParaRPr sz="27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0" name="Google Shape;430;p19"/>
          <p:cNvSpPr txBox="1"/>
          <p:nvPr/>
        </p:nvSpPr>
        <p:spPr>
          <a:xfrm>
            <a:off x="7368875" y="3729425"/>
            <a:ext cx="3081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Bot has Several Advantages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3893719" y="3597396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9"/>
          <p:cNvSpPr txBox="1"/>
          <p:nvPr/>
        </p:nvSpPr>
        <p:spPr>
          <a:xfrm>
            <a:off x="4396375" y="4279775"/>
            <a:ext cx="1310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IMPLEMENTS BASIC WEB SCRAPING TO FIND INFORMATION FROM WIKIPEDIA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3" name="Google Shape;433;p19"/>
          <p:cNvSpPr txBox="1"/>
          <p:nvPr/>
        </p:nvSpPr>
        <p:spPr>
          <a:xfrm>
            <a:off x="1892500" y="4329925"/>
            <a:ext cx="1182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LAUNCHES VARIOUS APPLICATION PROGRAMS LIKE WORD ON COMMAND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4" name="Google Shape;434;p19"/>
          <p:cNvSpPr txBox="1"/>
          <p:nvPr/>
        </p:nvSpPr>
        <p:spPr>
          <a:xfrm>
            <a:off x="4396375" y="1524375"/>
            <a:ext cx="1226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ACCURATELY INTERPRETS VOICE COMMANDS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5" name="Google Shape;435;p19"/>
          <p:cNvSpPr/>
          <p:nvPr/>
        </p:nvSpPr>
        <p:spPr>
          <a:xfrm>
            <a:off x="4826132" y="9906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1353730" y="805121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1878125" y="1616775"/>
            <a:ext cx="118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AUTOMATES VARIOUS SIMPLE TASKS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2286132" y="9906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2283382" y="380563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4826132" y="376858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4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/>
          <p:nvPr/>
        </p:nvSpPr>
        <p:spPr>
          <a:xfrm>
            <a:off x="787625" y="1195000"/>
            <a:ext cx="186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1362545" y="584074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4889394" y="1194995"/>
            <a:ext cx="178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FEATURES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5464320" y="584074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" name="Google Shape;205;p2"/>
          <p:cNvSpPr txBox="1"/>
          <p:nvPr/>
        </p:nvSpPr>
        <p:spPr>
          <a:xfrm>
            <a:off x="8919900" y="1195000"/>
            <a:ext cx="186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REQUIREMENTS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 txBox="1"/>
          <p:nvPr/>
        </p:nvSpPr>
        <p:spPr>
          <a:xfrm>
            <a:off x="9494820" y="584074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7" name="Google Shape;207;p2"/>
          <p:cNvSpPr txBox="1"/>
          <p:nvPr/>
        </p:nvSpPr>
        <p:spPr>
          <a:xfrm>
            <a:off x="787550" y="3387425"/>
            <a:ext cx="186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LIBRARIES USED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 txBox="1"/>
          <p:nvPr/>
        </p:nvSpPr>
        <p:spPr>
          <a:xfrm>
            <a:off x="1436270" y="2776499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9" name="Google Shape;209;p2"/>
          <p:cNvSpPr txBox="1"/>
          <p:nvPr/>
        </p:nvSpPr>
        <p:spPr>
          <a:xfrm>
            <a:off x="4963119" y="3387420"/>
            <a:ext cx="178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WORKING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 txBox="1"/>
          <p:nvPr/>
        </p:nvSpPr>
        <p:spPr>
          <a:xfrm>
            <a:off x="5538045" y="2776499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1" name="Google Shape;211;p2"/>
          <p:cNvSpPr txBox="1"/>
          <p:nvPr/>
        </p:nvSpPr>
        <p:spPr>
          <a:xfrm>
            <a:off x="8993619" y="3387420"/>
            <a:ext cx="178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OUTPUT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9568545" y="2776499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" name="Google Shape;213;p2"/>
          <p:cNvSpPr txBox="1"/>
          <p:nvPr/>
        </p:nvSpPr>
        <p:spPr>
          <a:xfrm>
            <a:off x="935082" y="5673770"/>
            <a:ext cx="178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ADVANTAGES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1510008" y="5062849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5036857" y="5673770"/>
            <a:ext cx="178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LIMITATIONS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 txBox="1"/>
          <p:nvPr/>
        </p:nvSpPr>
        <p:spPr>
          <a:xfrm>
            <a:off x="5611783" y="5062849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2"/>
          <p:cNvSpPr txBox="1"/>
          <p:nvPr/>
        </p:nvSpPr>
        <p:spPr>
          <a:xfrm>
            <a:off x="9067357" y="5673770"/>
            <a:ext cx="1789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FUTURE SCOPE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9642283" y="5062849"/>
            <a:ext cx="6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09</a:t>
            </a:r>
            <a:endParaRPr sz="2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LIMITATIONS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/>
          <p:nvPr/>
        </p:nvSpPr>
        <p:spPr>
          <a:xfrm>
            <a:off x="8846719" y="805122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321105" y="3597396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1577666" y="3089496"/>
            <a:ext cx="3469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Limitations</a:t>
            </a:r>
            <a:endParaRPr sz="27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1577675" y="3729425"/>
            <a:ext cx="3081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8846719" y="3597396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9349375" y="4279775"/>
            <a:ext cx="1226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REQUIRES INTERNET CONNECTION ALL THE TIME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6845500" y="4329925"/>
            <a:ext cx="118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ONLY BASIC WEB SCRAPING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9174025" y="1709025"/>
            <a:ext cx="157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LITTLE SCOPE FOR IMPLEMENTATION OF GUI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9779132" y="9906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6306730" y="805121"/>
            <a:ext cx="2231400" cy="2454300"/>
          </a:xfrm>
          <a:prstGeom prst="roundRect">
            <a:avLst>
              <a:gd name="adj" fmla="val 6911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6831125" y="1616775"/>
            <a:ext cx="118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STATIC AND MOST CODE IS HARD CODED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7239132" y="9906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7236382" y="380563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9779132" y="376858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FUTURE SCOPE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09.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"/>
          <p:cNvSpPr txBox="1"/>
          <p:nvPr/>
        </p:nvSpPr>
        <p:spPr>
          <a:xfrm>
            <a:off x="3969657" y="1085165"/>
            <a:ext cx="425268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Future Scope</a:t>
            </a:r>
            <a:endParaRPr sz="27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476" name="Google Shape;476;p23"/>
          <p:cNvGrpSpPr/>
          <p:nvPr/>
        </p:nvGrpSpPr>
        <p:grpSpPr>
          <a:xfrm>
            <a:off x="978451" y="2502143"/>
            <a:ext cx="3136002" cy="3036764"/>
            <a:chOff x="978441" y="4178444"/>
            <a:chExt cx="3136002" cy="1841356"/>
          </a:xfrm>
        </p:grpSpPr>
        <p:sp>
          <p:nvSpPr>
            <p:cNvPr id="477" name="Google Shape;477;p23"/>
            <p:cNvSpPr/>
            <p:nvPr/>
          </p:nvSpPr>
          <p:spPr>
            <a:xfrm>
              <a:off x="978441" y="4428373"/>
              <a:ext cx="3136002" cy="1591427"/>
            </a:xfrm>
            <a:prstGeom prst="roundRect">
              <a:avLst>
                <a:gd name="adj" fmla="val 1752"/>
              </a:avLst>
            </a:prstGeom>
            <a:solidFill>
              <a:schemeClr val="lt1"/>
            </a:solidFill>
            <a:ln>
              <a:noFill/>
            </a:ln>
            <a:effectLst>
              <a:outerShdw blurRad="406400" sx="94000" sy="94000" algn="ctr" rotWithShape="0">
                <a:srgbClr val="000000">
                  <a:alpha val="1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2286575" y="4178444"/>
              <a:ext cx="519734" cy="5197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1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4528003" y="2502086"/>
            <a:ext cx="3136002" cy="3036764"/>
            <a:chOff x="4527999" y="4178444"/>
            <a:chExt cx="3136002" cy="1841356"/>
          </a:xfrm>
        </p:grpSpPr>
        <p:sp>
          <p:nvSpPr>
            <p:cNvPr id="480" name="Google Shape;480;p23"/>
            <p:cNvSpPr/>
            <p:nvPr/>
          </p:nvSpPr>
          <p:spPr>
            <a:xfrm>
              <a:off x="4527999" y="4428373"/>
              <a:ext cx="3136002" cy="1591427"/>
            </a:xfrm>
            <a:prstGeom prst="roundRect">
              <a:avLst>
                <a:gd name="adj" fmla="val 1752"/>
              </a:avLst>
            </a:prstGeom>
            <a:solidFill>
              <a:schemeClr val="lt1"/>
            </a:solidFill>
            <a:ln>
              <a:noFill/>
            </a:ln>
            <a:effectLst>
              <a:outerShdw blurRad="406400" sx="94000" sy="94000" algn="ctr" rotWithShape="0">
                <a:srgbClr val="000000">
                  <a:alpha val="1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5836133" y="4178444"/>
              <a:ext cx="519734" cy="5197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2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23"/>
          <p:cNvGrpSpPr/>
          <p:nvPr/>
        </p:nvGrpSpPr>
        <p:grpSpPr>
          <a:xfrm>
            <a:off x="8077555" y="2502030"/>
            <a:ext cx="3136002" cy="3036764"/>
            <a:chOff x="8077557" y="4178444"/>
            <a:chExt cx="3136002" cy="1841356"/>
          </a:xfrm>
        </p:grpSpPr>
        <p:sp>
          <p:nvSpPr>
            <p:cNvPr id="483" name="Google Shape;483;p23"/>
            <p:cNvSpPr/>
            <p:nvPr/>
          </p:nvSpPr>
          <p:spPr>
            <a:xfrm>
              <a:off x="8077557" y="4428373"/>
              <a:ext cx="3136002" cy="1591427"/>
            </a:xfrm>
            <a:prstGeom prst="roundRect">
              <a:avLst>
                <a:gd name="adj" fmla="val 1752"/>
              </a:avLst>
            </a:prstGeom>
            <a:solidFill>
              <a:schemeClr val="lt1"/>
            </a:solidFill>
            <a:ln>
              <a:noFill/>
            </a:ln>
            <a:effectLst>
              <a:outerShdw blurRad="406400" sx="94000" sy="94000" algn="ctr" rotWithShape="0">
                <a:srgbClr val="000000">
                  <a:alpha val="1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9385691" y="4178444"/>
              <a:ext cx="519734" cy="5197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3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23"/>
          <p:cNvSpPr txBox="1"/>
          <p:nvPr/>
        </p:nvSpPr>
        <p:spPr>
          <a:xfrm>
            <a:off x="1565900" y="3552250"/>
            <a:ext cx="196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User-friendly GUI can be integrated to better show how the application works.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1435192" y="3124349"/>
            <a:ext cx="2222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GUI</a:t>
            </a:r>
            <a:endParaRPr sz="1300" b="1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5024550" y="3749150"/>
            <a:ext cx="2142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Instead of just showing output from wikipedia, we can code the application to show google search page of given query.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3"/>
          <p:cNvSpPr txBox="1"/>
          <p:nvPr/>
        </p:nvSpPr>
        <p:spPr>
          <a:xfrm>
            <a:off x="4984750" y="3124349"/>
            <a:ext cx="22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ADVANCED WEB SCRAPING</a:t>
            </a:r>
            <a:endParaRPr sz="1300" b="1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9" name="Google Shape;489;p23"/>
          <p:cNvSpPr txBox="1"/>
          <p:nvPr/>
        </p:nvSpPr>
        <p:spPr>
          <a:xfrm>
            <a:off x="8690775" y="3552250"/>
            <a:ext cx="1961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can program the application to take input in languages other than english and still produce the desired result.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3"/>
          <p:cNvSpPr txBox="1"/>
          <p:nvPr/>
        </p:nvSpPr>
        <p:spPr>
          <a:xfrm>
            <a:off x="8560128" y="3125986"/>
            <a:ext cx="2222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OTHER LANGUAGES</a:t>
            </a:r>
            <a:endParaRPr sz="1300" b="1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"/>
          <p:cNvSpPr txBox="1"/>
          <p:nvPr/>
        </p:nvSpPr>
        <p:spPr>
          <a:xfrm>
            <a:off x="3969657" y="1085165"/>
            <a:ext cx="4252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Future Scope</a:t>
            </a:r>
            <a:endParaRPr sz="27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496" name="Google Shape;496;p24"/>
          <p:cNvGrpSpPr/>
          <p:nvPr/>
        </p:nvGrpSpPr>
        <p:grpSpPr>
          <a:xfrm>
            <a:off x="2731051" y="2502143"/>
            <a:ext cx="3135900" cy="3036885"/>
            <a:chOff x="978441" y="4178444"/>
            <a:chExt cx="3135900" cy="1841429"/>
          </a:xfrm>
        </p:grpSpPr>
        <p:sp>
          <p:nvSpPr>
            <p:cNvPr id="497" name="Google Shape;497;p24"/>
            <p:cNvSpPr/>
            <p:nvPr/>
          </p:nvSpPr>
          <p:spPr>
            <a:xfrm>
              <a:off x="978441" y="4428373"/>
              <a:ext cx="3135900" cy="1591500"/>
            </a:xfrm>
            <a:prstGeom prst="roundRect">
              <a:avLst>
                <a:gd name="adj" fmla="val 1752"/>
              </a:avLst>
            </a:prstGeom>
            <a:solidFill>
              <a:schemeClr val="lt1"/>
            </a:solidFill>
            <a:ln>
              <a:noFill/>
            </a:ln>
            <a:effectLst>
              <a:outerShdw blurRad="406400" sx="94000" sy="94000" algn="ctr" rotWithShape="0">
                <a:srgbClr val="000000">
                  <a:alpha val="1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286575" y="4178444"/>
              <a:ext cx="519600" cy="51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4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4"/>
          <p:cNvGrpSpPr/>
          <p:nvPr/>
        </p:nvGrpSpPr>
        <p:grpSpPr>
          <a:xfrm>
            <a:off x="6280603" y="2502086"/>
            <a:ext cx="3135900" cy="3036885"/>
            <a:chOff x="4527999" y="4178444"/>
            <a:chExt cx="3135900" cy="1841429"/>
          </a:xfrm>
        </p:grpSpPr>
        <p:sp>
          <p:nvSpPr>
            <p:cNvPr id="500" name="Google Shape;500;p24"/>
            <p:cNvSpPr/>
            <p:nvPr/>
          </p:nvSpPr>
          <p:spPr>
            <a:xfrm>
              <a:off x="4527999" y="4428373"/>
              <a:ext cx="3135900" cy="1591500"/>
            </a:xfrm>
            <a:prstGeom prst="roundRect">
              <a:avLst>
                <a:gd name="adj" fmla="val 1752"/>
              </a:avLst>
            </a:prstGeom>
            <a:solidFill>
              <a:schemeClr val="lt1"/>
            </a:solidFill>
            <a:ln>
              <a:noFill/>
            </a:ln>
            <a:effectLst>
              <a:outerShdw blurRad="406400" sx="94000" sy="94000" algn="ctr" rotWithShape="0">
                <a:srgbClr val="000000">
                  <a:alpha val="1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836133" y="4178444"/>
              <a:ext cx="519600" cy="51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5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24"/>
          <p:cNvSpPr txBox="1"/>
          <p:nvPr/>
        </p:nvSpPr>
        <p:spPr>
          <a:xfrm>
            <a:off x="3318450" y="3749150"/>
            <a:ext cx="196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Currently, the system launches the youtube website but cannot play a specific video yet.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187792" y="3124349"/>
            <a:ext cx="22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PLAYING SPECIFIC VIDEO FROM YOUTUBE</a:t>
            </a:r>
            <a:endParaRPr sz="1300" b="1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6777150" y="3749150"/>
            <a:ext cx="2142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functionalities like opening camera, opening a specific file from system and more can be added.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4"/>
          <p:cNvSpPr txBox="1"/>
          <p:nvPr/>
        </p:nvSpPr>
        <p:spPr>
          <a:xfrm>
            <a:off x="6737350" y="3124349"/>
            <a:ext cx="22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ADDING MORE FUNCTIONALITIES</a:t>
            </a:r>
            <a:endParaRPr sz="1300" b="1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3D94"/>
            </a:gs>
            <a:gs pos="90000">
              <a:srgbClr val="0E36B3"/>
            </a:gs>
            <a:gs pos="100000">
              <a:srgbClr val="0E36B3"/>
            </a:gs>
          </a:gsLst>
          <a:lin ang="10800025" scaled="0"/>
        </a:gra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 txBox="1"/>
          <p:nvPr/>
        </p:nvSpPr>
        <p:spPr>
          <a:xfrm>
            <a:off x="9323843" y="5042515"/>
            <a:ext cx="209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STUDY BOT </a:t>
            </a:r>
            <a:endParaRPr sz="12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2931886" y="2518020"/>
            <a:ext cx="63282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“Study Bot is a quite useful virtual assistant. It opens necessary academic resources over a single command. It certainly takes some load off the students. Though a lot more can be, Study Bot effectively achieves its goals.”</a:t>
            </a:r>
            <a:endParaRPr sz="22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 rot="5400000">
            <a:off x="1197329" y="1640348"/>
            <a:ext cx="101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INSPIRE</a:t>
            </a:r>
            <a:endParaRPr sz="12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513" name="Google Shape;513;p25"/>
          <p:cNvCxnSpPr/>
          <p:nvPr/>
        </p:nvCxnSpPr>
        <p:spPr>
          <a:xfrm>
            <a:off x="1663700" y="0"/>
            <a:ext cx="0" cy="111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4" name="Google Shape;514;p25"/>
          <p:cNvSpPr txBox="1"/>
          <p:nvPr/>
        </p:nvSpPr>
        <p:spPr>
          <a:xfrm>
            <a:off x="5284619" y="1426437"/>
            <a:ext cx="162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25"/>
          <p:cNvCxnSpPr/>
          <p:nvPr/>
        </p:nvCxnSpPr>
        <p:spPr>
          <a:xfrm>
            <a:off x="1663700" y="2311400"/>
            <a:ext cx="0" cy="2869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25"/>
          <p:cNvCxnSpPr/>
          <p:nvPr/>
        </p:nvCxnSpPr>
        <p:spPr>
          <a:xfrm>
            <a:off x="1663700" y="5180966"/>
            <a:ext cx="72645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17" name="Google Shape;517;p25"/>
          <p:cNvGrpSpPr/>
          <p:nvPr/>
        </p:nvGrpSpPr>
        <p:grpSpPr>
          <a:xfrm>
            <a:off x="9867900" y="-1418"/>
            <a:ext cx="2326113" cy="2214383"/>
            <a:chOff x="9867900" y="-1418"/>
            <a:chExt cx="2326113" cy="2214383"/>
          </a:xfrm>
        </p:grpSpPr>
        <p:sp>
          <p:nvSpPr>
            <p:cNvPr id="518" name="Google Shape;518;p25"/>
            <p:cNvSpPr/>
            <p:nvPr/>
          </p:nvSpPr>
          <p:spPr>
            <a:xfrm>
              <a:off x="9867900" y="0"/>
              <a:ext cx="2326113" cy="2212965"/>
            </a:xfrm>
            <a:custGeom>
              <a:avLst/>
              <a:gdLst/>
              <a:ahLst/>
              <a:cxnLst/>
              <a:rect l="l" t="t" r="r" b="b"/>
              <a:pathLst>
                <a:path w="2871744" h="2732056" extrusionOk="0">
                  <a:moveTo>
                    <a:pt x="37824" y="0"/>
                  </a:moveTo>
                  <a:lnTo>
                    <a:pt x="581713" y="0"/>
                  </a:lnTo>
                  <a:lnTo>
                    <a:pt x="569927" y="45834"/>
                  </a:lnTo>
                  <a:cubicBezTo>
                    <a:pt x="546061" y="162464"/>
                    <a:pt x="533528" y="283223"/>
                    <a:pt x="533528" y="406908"/>
                  </a:cubicBezTo>
                  <a:cubicBezTo>
                    <a:pt x="533528" y="1396392"/>
                    <a:pt x="1335663" y="2198527"/>
                    <a:pt x="2325147" y="2198527"/>
                  </a:cubicBezTo>
                  <a:cubicBezTo>
                    <a:pt x="2510675" y="2198527"/>
                    <a:pt x="2689617" y="2170327"/>
                    <a:pt x="2857920" y="2117979"/>
                  </a:cubicBezTo>
                  <a:lnTo>
                    <a:pt x="2871744" y="2112920"/>
                  </a:lnTo>
                  <a:lnTo>
                    <a:pt x="2871744" y="2664762"/>
                  </a:lnTo>
                  <a:lnTo>
                    <a:pt x="2793747" y="2684817"/>
                  </a:lnTo>
                  <a:cubicBezTo>
                    <a:pt x="2642385" y="2715790"/>
                    <a:pt x="2485666" y="2732056"/>
                    <a:pt x="2325148" y="2732056"/>
                  </a:cubicBezTo>
                  <a:cubicBezTo>
                    <a:pt x="1041004" y="2732056"/>
                    <a:pt x="0" y="1691052"/>
                    <a:pt x="0" y="406908"/>
                  </a:cubicBezTo>
                  <a:cubicBezTo>
                    <a:pt x="0" y="326649"/>
                    <a:pt x="4067" y="247340"/>
                    <a:pt x="12005" y="169175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 rot="10800000">
              <a:off x="10584427" y="-1418"/>
              <a:ext cx="1607573" cy="1638799"/>
            </a:xfrm>
            <a:custGeom>
              <a:avLst/>
              <a:gdLst/>
              <a:ahLst/>
              <a:cxnLst/>
              <a:rect l="l" t="t" r="r" b="b"/>
              <a:pathLst>
                <a:path w="1984658" h="2023209" extrusionOk="0">
                  <a:moveTo>
                    <a:pt x="1984658" y="1450473"/>
                  </a:moveTo>
                  <a:cubicBezTo>
                    <a:pt x="1982409" y="1508237"/>
                    <a:pt x="1975493" y="1562717"/>
                    <a:pt x="1962955" y="1620223"/>
                  </a:cubicBezTo>
                  <a:lnTo>
                    <a:pt x="1679410" y="2023209"/>
                  </a:lnTo>
                  <a:lnTo>
                    <a:pt x="1581673" y="2023209"/>
                  </a:lnTo>
                  <a:close/>
                  <a:moveTo>
                    <a:pt x="1967444" y="1127662"/>
                  </a:moveTo>
                  <a:cubicBezTo>
                    <a:pt x="1974363" y="1167440"/>
                    <a:pt x="1978946" y="1205574"/>
                    <a:pt x="1981888" y="1246045"/>
                  </a:cubicBezTo>
                  <a:lnTo>
                    <a:pt x="1435066" y="2023209"/>
                  </a:lnTo>
                  <a:lnTo>
                    <a:pt x="1337327" y="2023209"/>
                  </a:lnTo>
                  <a:close/>
                  <a:moveTo>
                    <a:pt x="1899301" y="877239"/>
                  </a:moveTo>
                  <a:cubicBezTo>
                    <a:pt x="1908813" y="908368"/>
                    <a:pt x="1922303" y="938806"/>
                    <a:pt x="1930174" y="972271"/>
                  </a:cubicBezTo>
                  <a:lnTo>
                    <a:pt x="1190722" y="2023209"/>
                  </a:lnTo>
                  <a:lnTo>
                    <a:pt x="1092982" y="2023209"/>
                  </a:lnTo>
                  <a:close/>
                  <a:moveTo>
                    <a:pt x="1799942" y="671179"/>
                  </a:moveTo>
                  <a:cubicBezTo>
                    <a:pt x="1814382" y="695305"/>
                    <a:pt x="1829516" y="723407"/>
                    <a:pt x="1842313" y="749868"/>
                  </a:cubicBezTo>
                  <a:lnTo>
                    <a:pt x="946375" y="2023209"/>
                  </a:lnTo>
                  <a:lnTo>
                    <a:pt x="848638" y="2023209"/>
                  </a:lnTo>
                  <a:close/>
                  <a:moveTo>
                    <a:pt x="1675246" y="496168"/>
                  </a:moveTo>
                  <a:cubicBezTo>
                    <a:pt x="1695308" y="517267"/>
                    <a:pt x="1711391" y="539056"/>
                    <a:pt x="1729812" y="562488"/>
                  </a:cubicBezTo>
                  <a:lnTo>
                    <a:pt x="702031" y="2023209"/>
                  </a:lnTo>
                  <a:lnTo>
                    <a:pt x="600801" y="2023209"/>
                  </a:lnTo>
                  <a:close/>
                  <a:moveTo>
                    <a:pt x="1534814" y="348484"/>
                  </a:moveTo>
                  <a:cubicBezTo>
                    <a:pt x="1556519" y="367247"/>
                    <a:pt x="1575889" y="384366"/>
                    <a:pt x="1593616" y="403822"/>
                  </a:cubicBezTo>
                  <a:lnTo>
                    <a:pt x="454197" y="2023209"/>
                  </a:lnTo>
                  <a:lnTo>
                    <a:pt x="356457" y="2023209"/>
                  </a:lnTo>
                  <a:close/>
                  <a:moveTo>
                    <a:pt x="1376309" y="226486"/>
                  </a:moveTo>
                  <a:cubicBezTo>
                    <a:pt x="1387983" y="234700"/>
                    <a:pt x="1397321" y="241270"/>
                    <a:pt x="1408995" y="249484"/>
                  </a:cubicBezTo>
                  <a:cubicBezTo>
                    <a:pt x="1420670" y="257698"/>
                    <a:pt x="1430008" y="264268"/>
                    <a:pt x="1441682" y="272483"/>
                  </a:cubicBezTo>
                  <a:lnTo>
                    <a:pt x="209850" y="2023209"/>
                  </a:lnTo>
                  <a:lnTo>
                    <a:pt x="112113" y="2023209"/>
                  </a:lnTo>
                  <a:close/>
                  <a:moveTo>
                    <a:pt x="1201375" y="127837"/>
                  </a:moveTo>
                  <a:cubicBezTo>
                    <a:pt x="1225674" y="137951"/>
                    <a:pt x="1248329" y="150401"/>
                    <a:pt x="1273320" y="164494"/>
                  </a:cubicBezTo>
                  <a:lnTo>
                    <a:pt x="0" y="1974185"/>
                  </a:lnTo>
                  <a:lnTo>
                    <a:pt x="0" y="1835278"/>
                  </a:lnTo>
                  <a:close/>
                  <a:moveTo>
                    <a:pt x="84157" y="113258"/>
                  </a:moveTo>
                  <a:lnTo>
                    <a:pt x="0" y="232865"/>
                  </a:lnTo>
                  <a:lnTo>
                    <a:pt x="0" y="152248"/>
                  </a:lnTo>
                  <a:lnTo>
                    <a:pt x="6537" y="148537"/>
                  </a:lnTo>
                  <a:cubicBezTo>
                    <a:pt x="31711" y="135704"/>
                    <a:pt x="57350" y="124070"/>
                    <a:pt x="84157" y="113258"/>
                  </a:cubicBezTo>
                  <a:close/>
                  <a:moveTo>
                    <a:pt x="1008368" y="54872"/>
                  </a:moveTo>
                  <a:cubicBezTo>
                    <a:pt x="1034310" y="62654"/>
                    <a:pt x="1060251" y="70433"/>
                    <a:pt x="1086886" y="82190"/>
                  </a:cubicBezTo>
                  <a:lnTo>
                    <a:pt x="0" y="1626914"/>
                  </a:lnTo>
                  <a:lnTo>
                    <a:pt x="0" y="1488003"/>
                  </a:lnTo>
                  <a:close/>
                  <a:moveTo>
                    <a:pt x="393812" y="20436"/>
                  </a:moveTo>
                  <a:lnTo>
                    <a:pt x="0" y="580136"/>
                  </a:lnTo>
                  <a:lnTo>
                    <a:pt x="0" y="441226"/>
                  </a:lnTo>
                  <a:lnTo>
                    <a:pt x="277507" y="46822"/>
                  </a:lnTo>
                  <a:cubicBezTo>
                    <a:pt x="316593" y="35923"/>
                    <a:pt x="354034" y="27357"/>
                    <a:pt x="393812" y="20436"/>
                  </a:cubicBezTo>
                  <a:close/>
                  <a:moveTo>
                    <a:pt x="791668" y="10622"/>
                  </a:moveTo>
                  <a:cubicBezTo>
                    <a:pt x="823230" y="15373"/>
                    <a:pt x="852458" y="18484"/>
                    <a:pt x="880043" y="23927"/>
                  </a:cubicBezTo>
                  <a:lnTo>
                    <a:pt x="0" y="1274678"/>
                  </a:lnTo>
                  <a:lnTo>
                    <a:pt x="0" y="1135771"/>
                  </a:lnTo>
                  <a:close/>
                  <a:moveTo>
                    <a:pt x="652535" y="0"/>
                  </a:moveTo>
                  <a:lnTo>
                    <a:pt x="0" y="927407"/>
                  </a:lnTo>
                  <a:lnTo>
                    <a:pt x="0" y="788500"/>
                  </a:lnTo>
                  <a:lnTo>
                    <a:pt x="552661" y="3037"/>
                  </a:lnTo>
                  <a:cubicBezTo>
                    <a:pt x="586816" y="-858"/>
                    <a:pt x="620022" y="1560"/>
                    <a:pt x="652535" y="0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25"/>
          <p:cNvGrpSpPr/>
          <p:nvPr/>
        </p:nvGrpSpPr>
        <p:grpSpPr>
          <a:xfrm rot="10800000">
            <a:off x="-2012" y="4645036"/>
            <a:ext cx="2326113" cy="2214383"/>
            <a:chOff x="9867900" y="-1418"/>
            <a:chExt cx="2326113" cy="2214383"/>
          </a:xfrm>
        </p:grpSpPr>
        <p:sp>
          <p:nvSpPr>
            <p:cNvPr id="521" name="Google Shape;521;p25"/>
            <p:cNvSpPr/>
            <p:nvPr/>
          </p:nvSpPr>
          <p:spPr>
            <a:xfrm>
              <a:off x="9867900" y="0"/>
              <a:ext cx="2326113" cy="2212965"/>
            </a:xfrm>
            <a:custGeom>
              <a:avLst/>
              <a:gdLst/>
              <a:ahLst/>
              <a:cxnLst/>
              <a:rect l="l" t="t" r="r" b="b"/>
              <a:pathLst>
                <a:path w="2871744" h="2732056" extrusionOk="0">
                  <a:moveTo>
                    <a:pt x="37824" y="0"/>
                  </a:moveTo>
                  <a:lnTo>
                    <a:pt x="581713" y="0"/>
                  </a:lnTo>
                  <a:lnTo>
                    <a:pt x="569927" y="45834"/>
                  </a:lnTo>
                  <a:cubicBezTo>
                    <a:pt x="546061" y="162464"/>
                    <a:pt x="533528" y="283223"/>
                    <a:pt x="533528" y="406908"/>
                  </a:cubicBezTo>
                  <a:cubicBezTo>
                    <a:pt x="533528" y="1396392"/>
                    <a:pt x="1335663" y="2198527"/>
                    <a:pt x="2325147" y="2198527"/>
                  </a:cubicBezTo>
                  <a:cubicBezTo>
                    <a:pt x="2510675" y="2198527"/>
                    <a:pt x="2689617" y="2170327"/>
                    <a:pt x="2857920" y="2117979"/>
                  </a:cubicBezTo>
                  <a:lnTo>
                    <a:pt x="2871744" y="2112920"/>
                  </a:lnTo>
                  <a:lnTo>
                    <a:pt x="2871744" y="2664762"/>
                  </a:lnTo>
                  <a:lnTo>
                    <a:pt x="2793747" y="2684817"/>
                  </a:lnTo>
                  <a:cubicBezTo>
                    <a:pt x="2642385" y="2715790"/>
                    <a:pt x="2485666" y="2732056"/>
                    <a:pt x="2325148" y="2732056"/>
                  </a:cubicBezTo>
                  <a:cubicBezTo>
                    <a:pt x="1041004" y="2732056"/>
                    <a:pt x="0" y="1691052"/>
                    <a:pt x="0" y="406908"/>
                  </a:cubicBezTo>
                  <a:cubicBezTo>
                    <a:pt x="0" y="326649"/>
                    <a:pt x="4067" y="247340"/>
                    <a:pt x="12005" y="169175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 rot="10800000">
              <a:off x="10584427" y="-1418"/>
              <a:ext cx="1607573" cy="1638799"/>
            </a:xfrm>
            <a:custGeom>
              <a:avLst/>
              <a:gdLst/>
              <a:ahLst/>
              <a:cxnLst/>
              <a:rect l="l" t="t" r="r" b="b"/>
              <a:pathLst>
                <a:path w="1984658" h="2023209" extrusionOk="0">
                  <a:moveTo>
                    <a:pt x="1984658" y="1450473"/>
                  </a:moveTo>
                  <a:cubicBezTo>
                    <a:pt x="1982409" y="1508237"/>
                    <a:pt x="1975493" y="1562717"/>
                    <a:pt x="1962955" y="1620223"/>
                  </a:cubicBezTo>
                  <a:lnTo>
                    <a:pt x="1679410" y="2023209"/>
                  </a:lnTo>
                  <a:lnTo>
                    <a:pt x="1581673" y="2023209"/>
                  </a:lnTo>
                  <a:close/>
                  <a:moveTo>
                    <a:pt x="1967444" y="1127662"/>
                  </a:moveTo>
                  <a:cubicBezTo>
                    <a:pt x="1974363" y="1167440"/>
                    <a:pt x="1978946" y="1205574"/>
                    <a:pt x="1981888" y="1246045"/>
                  </a:cubicBezTo>
                  <a:lnTo>
                    <a:pt x="1435066" y="2023209"/>
                  </a:lnTo>
                  <a:lnTo>
                    <a:pt x="1337327" y="2023209"/>
                  </a:lnTo>
                  <a:close/>
                  <a:moveTo>
                    <a:pt x="1899301" y="877239"/>
                  </a:moveTo>
                  <a:cubicBezTo>
                    <a:pt x="1908813" y="908368"/>
                    <a:pt x="1922303" y="938806"/>
                    <a:pt x="1930174" y="972271"/>
                  </a:cubicBezTo>
                  <a:lnTo>
                    <a:pt x="1190722" y="2023209"/>
                  </a:lnTo>
                  <a:lnTo>
                    <a:pt x="1092982" y="2023209"/>
                  </a:lnTo>
                  <a:close/>
                  <a:moveTo>
                    <a:pt x="1799942" y="671179"/>
                  </a:moveTo>
                  <a:cubicBezTo>
                    <a:pt x="1814382" y="695305"/>
                    <a:pt x="1829516" y="723407"/>
                    <a:pt x="1842313" y="749868"/>
                  </a:cubicBezTo>
                  <a:lnTo>
                    <a:pt x="946375" y="2023209"/>
                  </a:lnTo>
                  <a:lnTo>
                    <a:pt x="848638" y="2023209"/>
                  </a:lnTo>
                  <a:close/>
                  <a:moveTo>
                    <a:pt x="1675246" y="496168"/>
                  </a:moveTo>
                  <a:cubicBezTo>
                    <a:pt x="1695308" y="517267"/>
                    <a:pt x="1711391" y="539056"/>
                    <a:pt x="1729812" y="562488"/>
                  </a:cubicBezTo>
                  <a:lnTo>
                    <a:pt x="702031" y="2023209"/>
                  </a:lnTo>
                  <a:lnTo>
                    <a:pt x="600801" y="2023209"/>
                  </a:lnTo>
                  <a:close/>
                  <a:moveTo>
                    <a:pt x="1534814" y="348484"/>
                  </a:moveTo>
                  <a:cubicBezTo>
                    <a:pt x="1556519" y="367247"/>
                    <a:pt x="1575889" y="384366"/>
                    <a:pt x="1593616" y="403822"/>
                  </a:cubicBezTo>
                  <a:lnTo>
                    <a:pt x="454197" y="2023209"/>
                  </a:lnTo>
                  <a:lnTo>
                    <a:pt x="356457" y="2023209"/>
                  </a:lnTo>
                  <a:close/>
                  <a:moveTo>
                    <a:pt x="1376309" y="226486"/>
                  </a:moveTo>
                  <a:cubicBezTo>
                    <a:pt x="1387983" y="234700"/>
                    <a:pt x="1397321" y="241270"/>
                    <a:pt x="1408995" y="249484"/>
                  </a:cubicBezTo>
                  <a:cubicBezTo>
                    <a:pt x="1420670" y="257698"/>
                    <a:pt x="1430008" y="264268"/>
                    <a:pt x="1441682" y="272483"/>
                  </a:cubicBezTo>
                  <a:lnTo>
                    <a:pt x="209850" y="2023209"/>
                  </a:lnTo>
                  <a:lnTo>
                    <a:pt x="112113" y="2023209"/>
                  </a:lnTo>
                  <a:close/>
                  <a:moveTo>
                    <a:pt x="1201375" y="127837"/>
                  </a:moveTo>
                  <a:cubicBezTo>
                    <a:pt x="1225674" y="137951"/>
                    <a:pt x="1248329" y="150401"/>
                    <a:pt x="1273320" y="164494"/>
                  </a:cubicBezTo>
                  <a:lnTo>
                    <a:pt x="0" y="1974185"/>
                  </a:lnTo>
                  <a:lnTo>
                    <a:pt x="0" y="1835278"/>
                  </a:lnTo>
                  <a:close/>
                  <a:moveTo>
                    <a:pt x="84157" y="113258"/>
                  </a:moveTo>
                  <a:lnTo>
                    <a:pt x="0" y="232865"/>
                  </a:lnTo>
                  <a:lnTo>
                    <a:pt x="0" y="152248"/>
                  </a:lnTo>
                  <a:lnTo>
                    <a:pt x="6537" y="148537"/>
                  </a:lnTo>
                  <a:cubicBezTo>
                    <a:pt x="31711" y="135704"/>
                    <a:pt x="57350" y="124070"/>
                    <a:pt x="84157" y="113258"/>
                  </a:cubicBezTo>
                  <a:close/>
                  <a:moveTo>
                    <a:pt x="1008368" y="54872"/>
                  </a:moveTo>
                  <a:cubicBezTo>
                    <a:pt x="1034310" y="62654"/>
                    <a:pt x="1060251" y="70433"/>
                    <a:pt x="1086886" y="82190"/>
                  </a:cubicBezTo>
                  <a:lnTo>
                    <a:pt x="0" y="1626914"/>
                  </a:lnTo>
                  <a:lnTo>
                    <a:pt x="0" y="1488003"/>
                  </a:lnTo>
                  <a:close/>
                  <a:moveTo>
                    <a:pt x="393812" y="20436"/>
                  </a:moveTo>
                  <a:lnTo>
                    <a:pt x="0" y="580136"/>
                  </a:lnTo>
                  <a:lnTo>
                    <a:pt x="0" y="441226"/>
                  </a:lnTo>
                  <a:lnTo>
                    <a:pt x="277507" y="46822"/>
                  </a:lnTo>
                  <a:cubicBezTo>
                    <a:pt x="316593" y="35923"/>
                    <a:pt x="354034" y="27357"/>
                    <a:pt x="393812" y="20436"/>
                  </a:cubicBezTo>
                  <a:close/>
                  <a:moveTo>
                    <a:pt x="791668" y="10622"/>
                  </a:moveTo>
                  <a:cubicBezTo>
                    <a:pt x="823230" y="15373"/>
                    <a:pt x="852458" y="18484"/>
                    <a:pt x="880043" y="23927"/>
                  </a:cubicBezTo>
                  <a:lnTo>
                    <a:pt x="0" y="1274678"/>
                  </a:lnTo>
                  <a:lnTo>
                    <a:pt x="0" y="1135771"/>
                  </a:lnTo>
                  <a:close/>
                  <a:moveTo>
                    <a:pt x="652535" y="0"/>
                  </a:moveTo>
                  <a:lnTo>
                    <a:pt x="0" y="927407"/>
                  </a:lnTo>
                  <a:lnTo>
                    <a:pt x="0" y="788500"/>
                  </a:lnTo>
                  <a:lnTo>
                    <a:pt x="552661" y="3037"/>
                  </a:lnTo>
                  <a:cubicBezTo>
                    <a:pt x="586816" y="-858"/>
                    <a:pt x="620022" y="1560"/>
                    <a:pt x="652535" y="0"/>
                  </a:cubicBezTo>
                  <a:close/>
                </a:path>
              </a:pathLst>
            </a:custGeom>
            <a:gradFill>
              <a:gsLst>
                <a:gs pos="0">
                  <a:srgbClr val="C93D94"/>
                </a:gs>
                <a:gs pos="84000">
                  <a:srgbClr val="0E36B3"/>
                </a:gs>
                <a:gs pos="100000">
                  <a:srgbClr val="0E36B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p25"/>
          <p:cNvSpPr/>
          <p:nvPr/>
        </p:nvSpPr>
        <p:spPr>
          <a:xfrm>
            <a:off x="10046678" y="1168563"/>
            <a:ext cx="854400" cy="8544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Google Shape;524;p25"/>
          <p:cNvCxnSpPr/>
          <p:nvPr/>
        </p:nvCxnSpPr>
        <p:spPr>
          <a:xfrm>
            <a:off x="10585818" y="5410200"/>
            <a:ext cx="0" cy="14478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5" name="Google Shape;525;p25"/>
          <p:cNvSpPr/>
          <p:nvPr/>
        </p:nvSpPr>
        <p:spPr>
          <a:xfrm>
            <a:off x="1110807" y="4793451"/>
            <a:ext cx="854400" cy="854400"/>
          </a:xfrm>
          <a:prstGeom prst="ellipse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/>
          <p:nvPr/>
        </p:nvSpPr>
        <p:spPr>
          <a:xfrm flipH="1">
            <a:off x="6808756" y="0"/>
            <a:ext cx="5383244" cy="6858000"/>
          </a:xfrm>
          <a:custGeom>
            <a:avLst/>
            <a:gdLst/>
            <a:ahLst/>
            <a:cxnLst/>
            <a:rect l="l" t="t" r="r" b="b"/>
            <a:pathLst>
              <a:path w="5383244" h="6858000" extrusionOk="0">
                <a:moveTo>
                  <a:pt x="0" y="0"/>
                </a:moveTo>
                <a:lnTo>
                  <a:pt x="2316626" y="0"/>
                </a:lnTo>
                <a:lnTo>
                  <a:pt x="5127002" y="2810376"/>
                </a:lnTo>
                <a:cubicBezTo>
                  <a:pt x="5468658" y="3152032"/>
                  <a:pt x="5468658" y="3705966"/>
                  <a:pt x="5127002" y="4047623"/>
                </a:cubicBezTo>
                <a:lnTo>
                  <a:pt x="231662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C93D94">
                  <a:alpha val="49411"/>
                </a:srgbClr>
              </a:gs>
              <a:gs pos="84000">
                <a:srgbClr val="0E36B3">
                  <a:alpha val="49411"/>
                </a:srgbClr>
              </a:gs>
              <a:gs pos="100000">
                <a:srgbClr val="0E36B3">
                  <a:alpha val="49411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898200" y="2640325"/>
            <a:ext cx="4839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/>
          <p:nvPr/>
        </p:nvSpPr>
        <p:spPr>
          <a:xfrm>
            <a:off x="1016600" y="711475"/>
            <a:ext cx="489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 sz="36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903550" y="1820950"/>
            <a:ext cx="6354000" cy="4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Study Bot is a virtual assistant that can interpret voice commands.</a:t>
            </a:r>
            <a:endParaRPr sz="2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automates certain academic task.</a:t>
            </a:r>
            <a:endParaRPr sz="2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is customized to benefit students.</a:t>
            </a:r>
            <a:endParaRPr sz="2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is more inclined towards helping VIT Students</a:t>
            </a:r>
            <a:endParaRPr sz="2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Along with academic tasks, certain useful features are included as well.</a:t>
            </a:r>
            <a:endParaRPr sz="2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4"/>
          <p:cNvPicPr preferRelativeResize="0"/>
          <p:nvPr/>
        </p:nvPicPr>
        <p:blipFill rotWithShape="1">
          <a:blip r:embed="rId3">
            <a:alphaModFix/>
          </a:blip>
          <a:srcRect l="14127" r="19194"/>
          <a:stretch/>
        </p:blipFill>
        <p:spPr>
          <a:xfrm>
            <a:off x="7703425" y="2382951"/>
            <a:ext cx="4058150" cy="31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/>
          <p:nvPr/>
        </p:nvSpPr>
        <p:spPr>
          <a:xfrm>
            <a:off x="677150" y="500375"/>
            <a:ext cx="3532500" cy="17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flipH="1">
            <a:off x="677025" y="500375"/>
            <a:ext cx="99900" cy="1769700"/>
          </a:xfrm>
          <a:prstGeom prst="rect">
            <a:avLst/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1024525" y="33553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GOOGLE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586032" y="33259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6"/>
          <p:cNvGrpSpPr/>
          <p:nvPr/>
        </p:nvGrpSpPr>
        <p:grpSpPr>
          <a:xfrm>
            <a:off x="1398291" y="1131279"/>
            <a:ext cx="3757500" cy="787152"/>
            <a:chOff x="1752582" y="2032087"/>
            <a:chExt cx="3757500" cy="787151"/>
          </a:xfrm>
        </p:grpSpPr>
        <p:sp>
          <p:nvSpPr>
            <p:cNvPr id="247" name="Google Shape;247;p6"/>
            <p:cNvSpPr txBox="1"/>
            <p:nvPr/>
          </p:nvSpPr>
          <p:spPr>
            <a:xfrm>
              <a:off x="1752582" y="2032087"/>
              <a:ext cx="3757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rgbClr val="0E36B3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Features</a:t>
              </a:r>
              <a:endParaRPr sz="27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1752599" y="2511438"/>
              <a:ext cx="3581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6"/>
          <p:cNvSpPr/>
          <p:nvPr/>
        </p:nvSpPr>
        <p:spPr>
          <a:xfrm>
            <a:off x="3455316" y="33259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6324600" y="33259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6790100" y="33553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PLAY SONGS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3889825" y="33553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YOUTUBE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9632375" y="3279100"/>
            <a:ext cx="185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GOOGLE MEET LINK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9193882" y="3325896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586016" y="4579997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3455300" y="4579997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3844600" y="4609388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EDUPLUS PORTAL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1020525" y="4533188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NOTES FROM GOOGLE DRIVE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6763075" y="4609400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VOLP PORTAL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6324582" y="45800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9193866" y="4580009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8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586025" y="582253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975325" y="5775725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CERTAIN APPS IN WINDOWS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9628375" y="4533200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SEARCH INFO ON WIKIPEDIA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3455325" y="5793122"/>
            <a:ext cx="389275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10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3844625" y="5822513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SEND MAILS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6763100" y="5822525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WEATHER REPORT 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6324607" y="5793134"/>
            <a:ext cx="366600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11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9193891" y="5793134"/>
            <a:ext cx="434484" cy="366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C93D94"/>
              </a:gs>
              <a:gs pos="84000">
                <a:srgbClr val="0E36B3"/>
              </a:gs>
              <a:gs pos="100000">
                <a:srgbClr val="0E36B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12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9628400" y="5822525"/>
            <a:ext cx="22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C0C0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TELL RANDOM JOKES</a:t>
            </a:r>
            <a:endParaRPr sz="1400" b="0" i="0" u="none" strike="noStrike" cap="none">
              <a:solidFill>
                <a:srgbClr val="0C0C0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71" name="Google Shape;2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744" y="500367"/>
            <a:ext cx="556084" cy="5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REQUIREMENTS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/>
          <p:nvPr/>
        </p:nvSpPr>
        <p:spPr>
          <a:xfrm rot="10800000">
            <a:off x="-25" y="0"/>
            <a:ext cx="12192000" cy="4419599"/>
          </a:xfrm>
          <a:prstGeom prst="flowChartManualInput">
            <a:avLst/>
          </a:prstGeom>
          <a:gradFill>
            <a:gsLst>
              <a:gs pos="0">
                <a:srgbClr val="C93D94"/>
              </a:gs>
              <a:gs pos="84000">
                <a:srgbClr val="0E36B3">
                  <a:alpha val="34509"/>
                </a:srgbClr>
              </a:gs>
              <a:gs pos="100000">
                <a:srgbClr val="0E36B3">
                  <a:alpha val="34509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"/>
          <p:cNvSpPr/>
          <p:nvPr/>
        </p:nvSpPr>
        <p:spPr>
          <a:xfrm rot="5400000">
            <a:off x="9416638" y="2470418"/>
            <a:ext cx="1389000" cy="1413000"/>
          </a:xfrm>
          <a:prstGeom prst="roundRect">
            <a:avLst>
              <a:gd name="adj" fmla="val 6889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endParaRPr sz="950" b="1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4" name="Google Shape;284;p8"/>
          <p:cNvSpPr/>
          <p:nvPr/>
        </p:nvSpPr>
        <p:spPr>
          <a:xfrm rot="5400000">
            <a:off x="1445418" y="2470418"/>
            <a:ext cx="1389000" cy="1413000"/>
          </a:xfrm>
          <a:prstGeom prst="roundRect">
            <a:avLst>
              <a:gd name="adj" fmla="val 6889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endParaRPr sz="950" b="1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2949883" y="661156"/>
            <a:ext cx="629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REQUIREMENTS</a:t>
            </a:r>
            <a:endParaRPr sz="29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8959976" y="4662725"/>
            <a:ext cx="2741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RAM – 4 GB or more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Hard disk – 256 GB or more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Internet Connection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9206381" y="4069563"/>
            <a:ext cx="180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HARDWARE REQUIREMENT</a:t>
            </a:r>
            <a:endParaRPr sz="1500" b="1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1030425" y="4821825"/>
            <a:ext cx="2470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Windows 7/10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1229113" y="4069563"/>
            <a:ext cx="180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SOFTWARE REQUIREMENT</a:t>
            </a:r>
            <a:endParaRPr sz="1500" b="1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0" name="Google Shape;290;p8"/>
          <p:cNvSpPr/>
          <p:nvPr/>
        </p:nvSpPr>
        <p:spPr>
          <a:xfrm rot="5400000">
            <a:off x="4214300" y="1961024"/>
            <a:ext cx="3864300" cy="4907100"/>
          </a:xfrm>
          <a:prstGeom prst="roundRect">
            <a:avLst>
              <a:gd name="adj" fmla="val 6889"/>
            </a:avLst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endParaRPr sz="950" b="1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1" name="Google Shape;2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8594" y="2721275"/>
            <a:ext cx="4515636" cy="338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7825" y="2624825"/>
            <a:ext cx="1104200" cy="11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59050" y="2624813"/>
            <a:ext cx="1104200" cy="11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/>
        </p:nvSpPr>
        <p:spPr>
          <a:xfrm>
            <a:off x="6345725" y="3472287"/>
            <a:ext cx="501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0E36B3"/>
                </a:solidFill>
                <a:latin typeface="Poppins"/>
                <a:ea typeface="Poppins"/>
                <a:cs typeface="Poppins"/>
                <a:sym typeface="Poppins"/>
              </a:rPr>
              <a:t>LIBRARIES USED</a:t>
            </a:r>
            <a:endParaRPr sz="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7352375" y="257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E36B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04.</a:t>
            </a:r>
            <a:endParaRPr sz="4500" b="0" i="0" u="none" strike="noStrike" cap="none">
              <a:solidFill>
                <a:srgbClr val="0E36B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ech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512</Words>
  <Application>Microsoft Office PowerPoint</Application>
  <PresentationFormat>Widescreen</PresentationFormat>
  <Paragraphs>173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Poppins Medium</vt:lpstr>
      <vt:lpstr>Poppins SemiBold</vt:lpstr>
      <vt:lpstr>Montserrat</vt:lpstr>
      <vt:lpstr>Times New Roman</vt:lpstr>
      <vt:lpstr>Poppins</vt:lpstr>
      <vt:lpstr>Digitech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Rahul Nagpure</cp:lastModifiedBy>
  <cp:revision>2</cp:revision>
  <dcterms:modified xsi:type="dcterms:W3CDTF">2022-02-20T06:15:51Z</dcterms:modified>
</cp:coreProperties>
</file>