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6409" autoAdjust="0"/>
  </p:normalViewPr>
  <p:slideViewPr>
    <p:cSldViewPr snapToGrid="0" snapToObjects="1">
      <p:cViewPr varScale="1">
        <p:scale>
          <a:sx n="94" d="100"/>
          <a:sy n="94" d="100"/>
        </p:scale>
        <p:origin x="119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Colorful Slot Machine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Name: </a:t>
            </a:r>
            <a:r>
              <a:rPr lang="en-GB" dirty="0"/>
              <a:t>Rahul</a:t>
            </a:r>
            <a:endParaRPr dirty="0"/>
          </a:p>
          <a:p>
            <a:r>
              <a:rPr dirty="0"/>
              <a:t>Date Submitted: </a:t>
            </a:r>
            <a:r>
              <a:rPr lang="en-GB" dirty="0"/>
              <a:t>9/7/2024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Summary: The project met its goals of creating a fun, engaging slot machine game with effective input handling and error management.</a:t>
            </a:r>
          </a:p>
          <a:p>
            <a:r>
              <a:t>• Significance: Demonstrates practical application of Python for game development and user interaction.</a:t>
            </a:r>
          </a:p>
          <a:p>
            <a:r>
              <a:t>• Future Improvements: Potential enhancements include more features, better graphics, and expanded functionality.</a:t>
            </a:r>
          </a:p>
          <a:p>
            <a:r>
              <a:t>• Closing Remarks: Thank you for your attention!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CFBB-63AE-8FEA-5ABF-E3F2EA6B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21673"/>
            <a:ext cx="6798734" cy="1303867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QUERIES ?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fun and interactive slot machine game.</a:t>
            </a:r>
          </a:p>
          <a:p>
            <a:r>
              <a:t>• Implement robust input handling and error management.</a:t>
            </a:r>
          </a:p>
          <a:p>
            <a:r>
              <a:t>• Provide a colorful and engaging user experience.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Business Problem or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 Statement: Develop an engaging slot machine game that ensures smooth user interaction, handles errors efficiently, and maintains an enjoyable experience.</a:t>
            </a:r>
          </a:p>
          <a:p>
            <a:r>
              <a:t>• Challenge: Managing user inputs and errors without disrupting the game flow.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Overview: A Python-based slot machine game using the </a:t>
            </a:r>
            <a:r>
              <a:rPr dirty="0" err="1"/>
              <a:t>colorama</a:t>
            </a:r>
            <a:r>
              <a:rPr dirty="0"/>
              <a:t> library for colorful output.</a:t>
            </a:r>
          </a:p>
          <a:p>
            <a:r>
              <a:rPr dirty="0"/>
              <a:t>• Scope: Focuses on user interaction, input validation, and error handling.</a:t>
            </a:r>
          </a:p>
          <a:p>
            <a:r>
              <a:rPr dirty="0"/>
              <a:t>• Technologies Used: Python, random module, </a:t>
            </a:r>
            <a:r>
              <a:rPr dirty="0" err="1"/>
              <a:t>colorama</a:t>
            </a:r>
            <a:r>
              <a:rPr dirty="0"/>
              <a:t> library.</a:t>
            </a:r>
          </a:p>
          <a:p>
            <a:r>
              <a:rPr dirty="0"/>
              <a:t>• Key Features: Colorful symbols, user-controlled deposits and bets, and error handling.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Deposit: Allows users to deposit money for playing.</a:t>
            </a:r>
          </a:p>
          <a:p>
            <a:r>
              <a:t>• Betting: Users can place bets on up to 3 lines within specified limits.</a:t>
            </a:r>
          </a:p>
          <a:p>
            <a:r>
              <a:t>• Spin: Spins the slot machine and displays results with colorful symbols.</a:t>
            </a:r>
          </a:p>
          <a:p>
            <a:r>
              <a:t>• Winning Check: Determines winnings and updates balance accordingly.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Functionalities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Error Handling: Manages invalid inputs for deposits, bets, and line selection.</a:t>
            </a:r>
          </a:p>
          <a:p>
            <a:r>
              <a:t>• Balance Management: Updates and displays user balance after each spin.</a:t>
            </a:r>
          </a:p>
          <a:p>
            <a:r>
              <a:t>• User Interface: Provides a simple and colorful text-based interface.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Input Versatility with Error Handling and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Input Handling: Accepts deposits, number of lines, and bet amounts from users.</a:t>
            </a:r>
          </a:p>
          <a:p>
            <a:r>
              <a:t>• Error Handling: Ensures inputs are valid and within specified limits.</a:t>
            </a:r>
          </a:p>
          <a:p>
            <a:r>
              <a:t>• Exception Handling: Manages unexpected input scenarios.</a:t>
            </a:r>
          </a:p>
          <a:p>
            <a:r>
              <a:t>• Example: If a user bets more than their balance, the game prompts for a valid amount.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• Algorithm: Uses random selection for slot machine spins.</a:t>
            </a:r>
          </a:p>
          <a:p>
            <a:r>
              <a:t>• Data Structures: Uses lists to manage slot machine columns and rows.</a:t>
            </a:r>
          </a:p>
          <a:p>
            <a:r>
              <a:t>• Code Snippet: </a:t>
            </a:r>
          </a:p>
          <a:p>
            <a:r>
              <a:t>```python</a:t>
            </a:r>
          </a:p>
          <a:p>
            <a:r>
              <a:t>def get_slot_machine_spin(rows, cols, symbols):</a:t>
            </a:r>
          </a:p>
          <a:p>
            <a:r>
              <a:t>    all_symbols = [symbol for symbol, count in symbols.items() for _ in range(count)]</a:t>
            </a:r>
          </a:p>
          <a:p>
            <a:r>
              <a:t>    columns = [[random.choice(all_symbols) for _ in range(rows)] for _ in range(cols)]</a:t>
            </a:r>
          </a:p>
          <a:p>
            <a:r>
              <a:t>    return columns</a:t>
            </a:r>
          </a:p>
          <a:p>
            <a:r>
              <a:t>```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Results: Successfully created a colorful, interactive slot machine game.</a:t>
            </a:r>
          </a:p>
          <a:p>
            <a:r>
              <a:rPr dirty="0"/>
              <a:t>• Outcomes: Gained deeper understanding of Python, error handling, and user input management.</a:t>
            </a:r>
          </a:p>
          <a:p>
            <a:r>
              <a:rPr dirty="0"/>
              <a:t>• Visuals: Screenshots of the slot machine output and winning scenarios.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531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Garamond</vt:lpstr>
      <vt:lpstr>Organic</vt:lpstr>
      <vt:lpstr>Colorful Slot Machine Game</vt:lpstr>
      <vt:lpstr>Aim of the Project</vt:lpstr>
      <vt:lpstr>Business Problem or Problem Statement</vt:lpstr>
      <vt:lpstr>Project Description</vt:lpstr>
      <vt:lpstr>Functionalities</vt:lpstr>
      <vt:lpstr>Functionalities (continued)</vt:lpstr>
      <vt:lpstr>Input Versatility with Error Handling and Exception Handling</vt:lpstr>
      <vt:lpstr>Code Implementation</vt:lpstr>
      <vt:lpstr>Results and Outcomes</vt:lpstr>
      <vt:lpstr>Conclusion</vt:lpstr>
      <vt:lpstr>QUERIES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VJ Rahul</cp:lastModifiedBy>
  <cp:revision>12</cp:revision>
  <dcterms:created xsi:type="dcterms:W3CDTF">2013-01-27T09:14:16Z</dcterms:created>
  <dcterms:modified xsi:type="dcterms:W3CDTF">2024-07-09T05:16:04Z</dcterms:modified>
  <cp:category/>
</cp:coreProperties>
</file>