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priyadarshi3785@gmail.com" initials="r" lastIdx="0" clrIdx="0">
    <p:extLst>
      <p:ext uri="{19B8F6BF-5375-455C-9EA6-DF929625EA0E}">
        <p15:presenceInfo xmlns:p15="http://schemas.microsoft.com/office/powerpoint/2012/main" userId="2f9a6be54975da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9" y="100125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58371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73775" y="1179947"/>
            <a:ext cx="1552445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45162" y="2636083"/>
            <a:ext cx="157813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173775" y="4148855"/>
            <a:ext cx="1563174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161669" y="5581535"/>
            <a:ext cx="1561625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8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798941" y="1166748"/>
            <a:ext cx="1624191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835726" y="3150762"/>
            <a:ext cx="1587406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835726" y="5170382"/>
            <a:ext cx="1587406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4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5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4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3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62" name="Heart 61"/>
          <p:cNvSpPr/>
          <p:nvPr/>
        </p:nvSpPr>
        <p:spPr>
          <a:xfrm>
            <a:off x="2235044" y="434874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2209874" y="4922229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812429" y="484030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97425" y="427098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art 80"/>
          <p:cNvSpPr/>
          <p:nvPr/>
        </p:nvSpPr>
        <p:spPr>
          <a:xfrm>
            <a:off x="3438390" y="4908574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44644" y="43139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27903" y="290897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06064" y="352342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15664" y="290191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811236" y="352342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97425" y="29221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>
            <a:off x="3313825" y="356484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90" y="2105327"/>
            <a:ext cx="534702" cy="508632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>
            <a:off x="2808690" y="212285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art 90"/>
          <p:cNvSpPr/>
          <p:nvPr/>
        </p:nvSpPr>
        <p:spPr>
          <a:xfrm>
            <a:off x="3402436" y="2167527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20929" y="164107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390451" y="164107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25" y="1583040"/>
            <a:ext cx="534702" cy="508632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393312" y="2649885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67256" y="2649885"/>
            <a:ext cx="156881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620645" y="2639330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192135" y="4160339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785701" y="4160339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192135" y="1203414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181973" y="5606277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469855" y="5606277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942481" y="5601020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334660" y="5604156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960131" y="2649885"/>
            <a:ext cx="116617" cy="14549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226855" y="2655061"/>
            <a:ext cx="99954" cy="14032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491171" y="2655060"/>
            <a:ext cx="89907" cy="14032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441910" y="1203414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298537" y="1203976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845438" y="1203649"/>
            <a:ext cx="170439" cy="15605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4173770" y="2621007"/>
            <a:ext cx="1631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 smtClean="0"/>
              <a:t>   ,         ,         -&gt;(       ,1),(    ,1),(     ,1)   </a:t>
            </a:r>
            <a:endParaRPr lang="en-US" sz="500" dirty="0"/>
          </a:p>
        </p:txBody>
      </p:sp>
      <p:sp>
        <p:nvSpPr>
          <p:cNvPr id="35" name="TextBox 34"/>
          <p:cNvSpPr txBox="1"/>
          <p:nvPr/>
        </p:nvSpPr>
        <p:spPr>
          <a:xfrm>
            <a:off x="4161669" y="1191288"/>
            <a:ext cx="154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,          -&gt;    (         ,1),  (           ,1)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248591" y="1468883"/>
            <a:ext cx="1503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,            - &gt;(    (        ,1), (          ,1)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199653" y="4163265"/>
            <a:ext cx="142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- &gt;         (            , 1)</a:t>
            </a:r>
            <a:endParaRPr lang="en-US" sz="800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72" y="1460368"/>
            <a:ext cx="224097" cy="232526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67" y="1466777"/>
            <a:ext cx="224097" cy="232526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179" y="1466777"/>
            <a:ext cx="224097" cy="23252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30" y="1466777"/>
            <a:ext cx="224097" cy="232526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90" y="5819781"/>
            <a:ext cx="224097" cy="23252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85" y="5826190"/>
            <a:ext cx="224097" cy="232526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97" y="5826190"/>
            <a:ext cx="224097" cy="232526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48" y="5826190"/>
            <a:ext cx="224097" cy="23252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199653" y="5836863"/>
            <a:ext cx="1560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 smtClean="0"/>
              <a:t>     ,           </a:t>
            </a:r>
            <a:r>
              <a:rPr lang="en-US" sz="800" dirty="0"/>
              <a:t>- &gt;(          ,1)  , (           ,1)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227223" y="5582140"/>
            <a:ext cx="154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,          -&gt;    (           ,1),  (          ,1)</a:t>
            </a:r>
            <a:endParaRPr lang="en-US" sz="800" dirty="0"/>
          </a:p>
        </p:txBody>
      </p:sp>
      <p:sp>
        <p:nvSpPr>
          <p:cNvPr id="144" name="Oval 143"/>
          <p:cNvSpPr/>
          <p:nvPr/>
        </p:nvSpPr>
        <p:spPr>
          <a:xfrm>
            <a:off x="4185190" y="1743731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709735" y="1738582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160390" y="2883134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415213" y="2886115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813522" y="2905909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293849" y="2896325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4126350" y="2896325"/>
            <a:ext cx="1596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 ,          -&gt;   (            ,1),  (           ,1)</a:t>
            </a:r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137715" y="1738582"/>
            <a:ext cx="154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      -&gt;    (              ,1)</a:t>
            </a:r>
            <a:endParaRPr lang="en-US" sz="800" dirty="0"/>
          </a:p>
        </p:txBody>
      </p:sp>
      <p:sp>
        <p:nvSpPr>
          <p:cNvPr id="152" name="Oval 151"/>
          <p:cNvSpPr/>
          <p:nvPr/>
        </p:nvSpPr>
        <p:spPr>
          <a:xfrm>
            <a:off x="4199653" y="4389382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949997" y="4395791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367687" y="4392988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550019" y="4390204"/>
            <a:ext cx="202577" cy="1978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227154" y="4387345"/>
            <a:ext cx="1596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,             -&gt; (            ,1), (           ,1)</a:t>
            </a:r>
            <a:endParaRPr lang="en-US" sz="800" dirty="0"/>
          </a:p>
        </p:txBody>
      </p:sp>
      <p:sp>
        <p:nvSpPr>
          <p:cNvPr id="159" name="Heart 158"/>
          <p:cNvSpPr/>
          <p:nvPr/>
        </p:nvSpPr>
        <p:spPr>
          <a:xfrm>
            <a:off x="4207884" y="4662341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art 159"/>
          <p:cNvSpPr/>
          <p:nvPr/>
        </p:nvSpPr>
        <p:spPr>
          <a:xfrm>
            <a:off x="4556134" y="4676947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art 160"/>
          <p:cNvSpPr/>
          <p:nvPr/>
        </p:nvSpPr>
        <p:spPr>
          <a:xfrm>
            <a:off x="4934958" y="4688511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art 161"/>
          <p:cNvSpPr/>
          <p:nvPr/>
        </p:nvSpPr>
        <p:spPr>
          <a:xfrm>
            <a:off x="5333482" y="4684182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art 162"/>
          <p:cNvSpPr/>
          <p:nvPr/>
        </p:nvSpPr>
        <p:spPr>
          <a:xfrm>
            <a:off x="4174865" y="6119469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art 163"/>
          <p:cNvSpPr/>
          <p:nvPr/>
        </p:nvSpPr>
        <p:spPr>
          <a:xfrm>
            <a:off x="4693618" y="6118715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art 164"/>
          <p:cNvSpPr/>
          <p:nvPr/>
        </p:nvSpPr>
        <p:spPr>
          <a:xfrm>
            <a:off x="4191528" y="2027133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art 165"/>
          <p:cNvSpPr/>
          <p:nvPr/>
        </p:nvSpPr>
        <p:spPr>
          <a:xfrm>
            <a:off x="4683564" y="2029274"/>
            <a:ext cx="231204" cy="191437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4241823" y="4648435"/>
            <a:ext cx="1596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,              -&gt;(            ,1),(           ,1)</a:t>
            </a:r>
            <a:endParaRPr 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109757" y="1995786"/>
            <a:ext cx="154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      -&gt;    (              ,1)</a:t>
            </a:r>
            <a:endParaRPr 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13184" y="6091264"/>
            <a:ext cx="154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      -&gt;    (              ,1)</a:t>
            </a:r>
            <a:endParaRPr lang="en-US" sz="800" dirty="0"/>
          </a:p>
        </p:txBody>
      </p:sp>
      <p:sp>
        <p:nvSpPr>
          <p:cNvPr id="170" name="Isosceles Triangle 169"/>
          <p:cNvSpPr/>
          <p:nvPr/>
        </p:nvSpPr>
        <p:spPr>
          <a:xfrm>
            <a:off x="4197121" y="6341205"/>
            <a:ext cx="193798" cy="170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sosceles Triangle 170"/>
          <p:cNvSpPr/>
          <p:nvPr/>
        </p:nvSpPr>
        <p:spPr>
          <a:xfrm>
            <a:off x="4185190" y="3179774"/>
            <a:ext cx="193798" cy="170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>
            <a:off x="4802653" y="3179445"/>
            <a:ext cx="193798" cy="170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>
            <a:off x="4802653" y="6356419"/>
            <a:ext cx="193798" cy="170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>
            <a:off x="4215489" y="4938903"/>
            <a:ext cx="193798" cy="170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>
            <a:off x="4799161" y="4938903"/>
            <a:ext cx="193798" cy="170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208891" y="4939906"/>
            <a:ext cx="142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- &gt;         (            , 1)</a:t>
            </a:r>
            <a:endParaRPr 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227223" y="6341205"/>
            <a:ext cx="142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- &gt;        (            , 1)</a:t>
            </a:r>
            <a:endParaRPr 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171516" y="3182015"/>
            <a:ext cx="142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- &gt;         (            , 1)</a:t>
            </a:r>
            <a:endParaRPr lang="en-US" sz="8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87" y="1983606"/>
            <a:ext cx="809625" cy="216131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48" y="2211230"/>
            <a:ext cx="809625" cy="217080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87" y="2451678"/>
            <a:ext cx="809625" cy="20759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87" y="2665885"/>
            <a:ext cx="809625" cy="194562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109" y="1788409"/>
            <a:ext cx="809625" cy="20737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64" y="1621900"/>
            <a:ext cx="809625" cy="216131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055" y="1407300"/>
            <a:ext cx="809625" cy="216131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98" y="1194142"/>
            <a:ext cx="809625" cy="21613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430" y="3176870"/>
            <a:ext cx="838200" cy="195903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857" y="3378756"/>
            <a:ext cx="838200" cy="195903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985" y="3577455"/>
            <a:ext cx="838200" cy="19590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956" y="3768982"/>
            <a:ext cx="838200" cy="19590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437" y="6556649"/>
            <a:ext cx="1057275" cy="196304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698" y="6132016"/>
            <a:ext cx="1057275" cy="196304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319" y="6360663"/>
            <a:ext cx="1057275" cy="1963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348" y="5202825"/>
            <a:ext cx="842840" cy="238903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651" y="5452470"/>
            <a:ext cx="842840" cy="21969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126" y="5712738"/>
            <a:ext cx="842840" cy="228534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493" y="5952014"/>
            <a:ext cx="842840" cy="1828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8787" y="4052293"/>
            <a:ext cx="589581" cy="206672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585" y="4039785"/>
            <a:ext cx="589581" cy="206672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9566" y="4248246"/>
            <a:ext cx="589581" cy="206672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854" y="4451084"/>
            <a:ext cx="589581" cy="206672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8857" y="4648334"/>
            <a:ext cx="589581" cy="206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3109" y="5202824"/>
            <a:ext cx="1610024" cy="950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5757" y="4023004"/>
            <a:ext cx="1305107" cy="8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179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rahulpriyadarshi3785@gmail.com</cp:lastModifiedBy>
  <cp:revision>33</cp:revision>
  <dcterms:created xsi:type="dcterms:W3CDTF">2016-02-11T22:41:22Z</dcterms:created>
  <dcterms:modified xsi:type="dcterms:W3CDTF">2017-10-10T17:26:49Z</dcterms:modified>
</cp:coreProperties>
</file>