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72" r:id="rId3"/>
    <p:sldId id="257" r:id="rId4"/>
    <p:sldId id="258" r:id="rId5"/>
    <p:sldId id="268" r:id="rId6"/>
    <p:sldId id="269" r:id="rId7"/>
    <p:sldId id="270" r:id="rId8"/>
    <p:sldId id="271" r:id="rId9"/>
    <p:sldId id="261" r:id="rId10"/>
    <p:sldId id="26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95">
          <p15:clr>
            <a:srgbClr val="A4A3A4"/>
          </p15:clr>
        </p15:guide>
        <p15:guide id="2" pos="2880">
          <p15:clr>
            <a:srgbClr val="9AA0A6"/>
          </p15:clr>
        </p15:guide>
        <p15:guide id="3" orient="horz" pos="1429">
          <p15:clr>
            <a:srgbClr val="A4A3A4"/>
          </p15:clr>
        </p15:guide>
        <p15:guide id="4" pos="423">
          <p15:clr>
            <a:srgbClr val="A4A3A4"/>
          </p15:clr>
        </p15:guide>
        <p15:guide id="5" orient="horz" pos="158">
          <p15:clr>
            <a:srgbClr val="A4A3A4"/>
          </p15:clr>
        </p15:guide>
        <p15:guide id="6" orient="horz" pos="2787">
          <p15:clr>
            <a:srgbClr val="A4A3A4"/>
          </p15:clr>
        </p15:guide>
        <p15:guide id="7" pos="2001">
          <p15:clr>
            <a:srgbClr val="A4A3A4"/>
          </p15:clr>
        </p15:guide>
        <p15:guide id="8" pos="3388">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oBr7w2w/k6FukyUV8zyuRKQ1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FE8DD-8876-4DAC-8A29-8DA13A1A0097}">
  <a:tblStyle styleId="{FCDFE8DD-8876-4DAC-8A29-8DA13A1A0097}"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40" y="72"/>
      </p:cViewPr>
      <p:guideLst>
        <p:guide orient="horz" pos="2395"/>
        <p:guide pos="2880"/>
        <p:guide orient="horz" pos="1429"/>
        <p:guide pos="423"/>
        <p:guide orient="horz" pos="158"/>
        <p:guide orient="horz" pos="2787"/>
        <p:guide pos="2001"/>
        <p:guide pos="33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855438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p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0" name="Google Shape;1830;p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1254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8"/>
        <p:cNvGrpSpPr/>
        <p:nvPr/>
      </p:nvGrpSpPr>
      <p:grpSpPr>
        <a:xfrm>
          <a:off x="0" y="0"/>
          <a:ext cx="0" cy="0"/>
          <a:chOff x="0" y="0"/>
          <a:chExt cx="0" cy="0"/>
        </a:xfrm>
      </p:grpSpPr>
      <p:sp>
        <p:nvSpPr>
          <p:cNvPr id="1879" name="Google Shape;1879;p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0" name="Google Shape;1880;p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18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8"/>
        <p:cNvGrpSpPr/>
        <p:nvPr/>
      </p:nvGrpSpPr>
      <p:grpSpPr>
        <a:xfrm>
          <a:off x="0" y="0"/>
          <a:ext cx="0" cy="0"/>
          <a:chOff x="0" y="0"/>
          <a:chExt cx="0" cy="0"/>
        </a:xfrm>
      </p:grpSpPr>
      <p:sp>
        <p:nvSpPr>
          <p:cNvPr id="3659" name="Google Shape;3659;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0" name="Google Shape;3660;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85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p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7" name="Google Shape;1837;p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417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77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46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8201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3"/>
        <p:cNvGrpSpPr/>
        <p:nvPr/>
      </p:nvGrpSpPr>
      <p:grpSpPr>
        <a:xfrm>
          <a:off x="0" y="0"/>
          <a:ext cx="0" cy="0"/>
          <a:chOff x="0" y="0"/>
          <a:chExt cx="0" cy="0"/>
        </a:xfrm>
      </p:grpSpPr>
      <p:sp>
        <p:nvSpPr>
          <p:cNvPr id="1844" name="Google Shape;1844;g1f5dca45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5" name="Google Shape;1845;g1f5dca45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922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4" name="Google Shape;1874;p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0328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Master" Target="../slideMasters/slideMaster1.xml"/><Relationship Id="rId4" Type="http://schemas.openxmlformats.org/officeDocument/2006/relationships/image" Target="../media/image27.png"/></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30.png"/><Relationship Id="rId4" Type="http://schemas.openxmlformats.org/officeDocument/2006/relationships/image" Target="../media/image29.png"/></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31.png"/></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First page 2">
    <p:spTree>
      <p:nvGrpSpPr>
        <p:cNvPr id="1" name="Shape 6"/>
        <p:cNvGrpSpPr/>
        <p:nvPr/>
      </p:nvGrpSpPr>
      <p:grpSpPr>
        <a:xfrm>
          <a:off x="0" y="0"/>
          <a:ext cx="0" cy="0"/>
          <a:chOff x="0" y="0"/>
          <a:chExt cx="0" cy="0"/>
        </a:xfrm>
      </p:grpSpPr>
      <p:pic>
        <p:nvPicPr>
          <p:cNvPr id="7" name="Google Shape;7;p214" descr="Diagram&#10;&#10;Description automatically generated"/>
          <p:cNvPicPr preferRelativeResize="0"/>
          <p:nvPr/>
        </p:nvPicPr>
        <p:blipFill rotWithShape="1">
          <a:blip r:embed="rId2">
            <a:alphaModFix/>
          </a:blip>
          <a:srcRect/>
          <a:stretch/>
        </p:blipFill>
        <p:spPr>
          <a:xfrm>
            <a:off x="0" y="4141"/>
            <a:ext cx="9144000" cy="5135217"/>
          </a:xfrm>
          <a:prstGeom prst="rect">
            <a:avLst/>
          </a:prstGeom>
          <a:noFill/>
          <a:ln>
            <a:noFill/>
          </a:ln>
        </p:spPr>
      </p:pic>
      <p:cxnSp>
        <p:nvCxnSpPr>
          <p:cNvPr id="8" name="Google Shape;8;p214"/>
          <p:cNvCxnSpPr/>
          <p:nvPr/>
        </p:nvCxnSpPr>
        <p:spPr>
          <a:xfrm>
            <a:off x="343814" y="3257405"/>
            <a:ext cx="527043" cy="0"/>
          </a:xfrm>
          <a:prstGeom prst="straightConnector1">
            <a:avLst/>
          </a:prstGeom>
          <a:noFill/>
          <a:ln w="28575" cap="flat" cmpd="sng">
            <a:solidFill>
              <a:srgbClr val="22366A"/>
            </a:solidFill>
            <a:prstDash val="solid"/>
            <a:round/>
            <a:headEnd type="none" w="sm" len="sm"/>
            <a:tailEnd type="none" w="sm" len="sm"/>
          </a:ln>
        </p:spPr>
      </p:cxnSp>
      <p:sp>
        <p:nvSpPr>
          <p:cNvPr id="9" name="Google Shape;9;p214"/>
          <p:cNvSpPr txBox="1">
            <a:spLocks noGrp="1"/>
          </p:cNvSpPr>
          <p:nvPr>
            <p:ph type="body" idx="1"/>
          </p:nvPr>
        </p:nvSpPr>
        <p:spPr>
          <a:xfrm>
            <a:off x="261254" y="2640951"/>
            <a:ext cx="3311679" cy="44055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ontents 3">
    <p:spTree>
      <p:nvGrpSpPr>
        <p:cNvPr id="1" name="Shape 69"/>
        <p:cNvGrpSpPr/>
        <p:nvPr/>
      </p:nvGrpSpPr>
      <p:grpSpPr>
        <a:xfrm>
          <a:off x="0" y="0"/>
          <a:ext cx="0" cy="0"/>
          <a:chOff x="0" y="0"/>
          <a:chExt cx="0" cy="0"/>
        </a:xfrm>
      </p:grpSpPr>
      <p:pic>
        <p:nvPicPr>
          <p:cNvPr id="70" name="Google Shape;70;p22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71" name="Google Shape;71;p222"/>
          <p:cNvSpPr>
            <a:spLocks noGrp="1"/>
          </p:cNvSpPr>
          <p:nvPr>
            <p:ph type="pic" idx="2"/>
          </p:nvPr>
        </p:nvSpPr>
        <p:spPr>
          <a:xfrm>
            <a:off x="4983850" y="776920"/>
            <a:ext cx="4160150" cy="4050508"/>
          </a:xfrm>
          <a:prstGeom prst="rect">
            <a:avLst/>
          </a:prstGeom>
          <a:noFill/>
          <a:ln>
            <a:noFill/>
          </a:ln>
        </p:spPr>
      </p:sp>
      <p:sp>
        <p:nvSpPr>
          <p:cNvPr id="72" name="Google Shape;72;p222"/>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22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22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Caption">
  <p:cSld name="1_Caption Fiqkk2h2H6o=">
    <p:spTree>
      <p:nvGrpSpPr>
        <p:cNvPr id="1" name="Shape 1702"/>
        <p:cNvGrpSpPr/>
        <p:nvPr/>
      </p:nvGrpSpPr>
      <p:grpSpPr>
        <a:xfrm>
          <a:off x="0" y="0"/>
          <a:ext cx="0" cy="0"/>
          <a:chOff x="0" y="0"/>
          <a:chExt cx="0" cy="0"/>
        </a:xfrm>
      </p:grpSpPr>
      <p:sp>
        <p:nvSpPr>
          <p:cNvPr id="1703" name="Google Shape;1703;p31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04" name="Google Shape;1704;p31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705" name="Google Shape;1705;p314"/>
          <p:cNvGrpSpPr/>
          <p:nvPr/>
        </p:nvGrpSpPr>
        <p:grpSpPr>
          <a:xfrm>
            <a:off x="3907491" y="3547977"/>
            <a:ext cx="1329018" cy="71718"/>
            <a:chOff x="3837640" y="2865532"/>
            <a:chExt cx="1329018" cy="71718"/>
          </a:xfrm>
        </p:grpSpPr>
        <p:sp>
          <p:nvSpPr>
            <p:cNvPr id="1706" name="Google Shape;1706;p314"/>
            <p:cNvSpPr/>
            <p:nvPr/>
          </p:nvSpPr>
          <p:spPr>
            <a:xfrm>
              <a:off x="45361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7" name="Google Shape;1707;p314"/>
            <p:cNvSpPr/>
            <p:nvPr/>
          </p:nvSpPr>
          <p:spPr>
            <a:xfrm>
              <a:off x="43964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8" name="Google Shape;1708;p314"/>
            <p:cNvSpPr/>
            <p:nvPr/>
          </p:nvSpPr>
          <p:spPr>
            <a:xfrm>
              <a:off x="42567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9" name="Google Shape;1709;p314"/>
            <p:cNvSpPr/>
            <p:nvPr/>
          </p:nvSpPr>
          <p:spPr>
            <a:xfrm>
              <a:off x="41170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0" name="Google Shape;1710;p314"/>
            <p:cNvSpPr/>
            <p:nvPr/>
          </p:nvSpPr>
          <p:spPr>
            <a:xfrm>
              <a:off x="39773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1" name="Google Shape;1711;p314"/>
            <p:cNvSpPr/>
            <p:nvPr/>
          </p:nvSpPr>
          <p:spPr>
            <a:xfrm>
              <a:off x="3837640" y="2865532"/>
              <a:ext cx="71718" cy="71718"/>
            </a:xfrm>
            <a:prstGeom prst="rect">
              <a:avLst/>
            </a:prstGeom>
            <a:solidFill>
              <a:srgbClr val="BC7D2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2" name="Google Shape;1712;p314"/>
            <p:cNvSpPr/>
            <p:nvPr/>
          </p:nvSpPr>
          <p:spPr>
            <a:xfrm>
              <a:off x="50949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3" name="Google Shape;1713;p314"/>
            <p:cNvSpPr/>
            <p:nvPr/>
          </p:nvSpPr>
          <p:spPr>
            <a:xfrm>
              <a:off x="49552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4" name="Google Shape;1714;p314"/>
            <p:cNvSpPr/>
            <p:nvPr/>
          </p:nvSpPr>
          <p:spPr>
            <a:xfrm>
              <a:off x="48155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15" name="Google Shape;1715;p314"/>
            <p:cNvSpPr/>
            <p:nvPr/>
          </p:nvSpPr>
          <p:spPr>
            <a:xfrm>
              <a:off x="4675840" y="2865532"/>
              <a:ext cx="71718" cy="7171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16" name="Google Shape;1716;p314"/>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Caption">
  <p:cSld name="1_Caption odHUCw+y0GI=">
    <p:spTree>
      <p:nvGrpSpPr>
        <p:cNvPr id="1" name="Shape 1717"/>
        <p:cNvGrpSpPr/>
        <p:nvPr/>
      </p:nvGrpSpPr>
      <p:grpSpPr>
        <a:xfrm>
          <a:off x="0" y="0"/>
          <a:ext cx="0" cy="0"/>
          <a:chOff x="0" y="0"/>
          <a:chExt cx="0" cy="0"/>
        </a:xfrm>
      </p:grpSpPr>
      <p:pic>
        <p:nvPicPr>
          <p:cNvPr id="1718" name="Google Shape;1718;p315" descr="Background pattern&#10;&#10;Description automatically generated with medium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19" name="Google Shape;1719;p315" descr="A group of people sitting at a table&#10;&#10;Description automatically generated with low confidence"/>
          <p:cNvPicPr preferRelativeResize="0"/>
          <p:nvPr/>
        </p:nvPicPr>
        <p:blipFill rotWithShape="1">
          <a:blip r:embed="rId3">
            <a:alphaModFix/>
          </a:blip>
          <a:srcRect l="40" t="31"/>
          <a:stretch/>
        </p:blipFill>
        <p:spPr>
          <a:xfrm>
            <a:off x="4864308" y="0"/>
            <a:ext cx="4279692" cy="5143500"/>
          </a:xfrm>
          <a:prstGeom prst="rect">
            <a:avLst/>
          </a:prstGeom>
          <a:noFill/>
          <a:ln>
            <a:noFill/>
          </a:ln>
        </p:spPr>
      </p:pic>
      <p:pic>
        <p:nvPicPr>
          <p:cNvPr id="1720" name="Google Shape;1720;p315" descr="Shape&#10;&#10;Description automatically generated with low confidence"/>
          <p:cNvPicPr preferRelativeResize="0"/>
          <p:nvPr/>
        </p:nvPicPr>
        <p:blipFill rotWithShape="1">
          <a:blip r:embed="rId4">
            <a:alphaModFix/>
          </a:blip>
          <a:srcRect/>
          <a:stretch/>
        </p:blipFill>
        <p:spPr>
          <a:xfrm>
            <a:off x="0" y="0"/>
            <a:ext cx="9144000" cy="5143500"/>
          </a:xfrm>
          <a:prstGeom prst="rect">
            <a:avLst/>
          </a:prstGeom>
          <a:noFill/>
          <a:ln>
            <a:noFill/>
          </a:ln>
        </p:spPr>
      </p:pic>
      <p:sp>
        <p:nvSpPr>
          <p:cNvPr id="1721" name="Google Shape;1721;p315"/>
          <p:cNvSpPr/>
          <p:nvPr/>
        </p:nvSpPr>
        <p:spPr>
          <a:xfrm>
            <a:off x="0" y="1107751"/>
            <a:ext cx="4864308" cy="29279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22" name="Google Shape;1722;p315"/>
          <p:cNvSpPr/>
          <p:nvPr/>
        </p:nvSpPr>
        <p:spPr>
          <a:xfrm>
            <a:off x="185197" y="1339045"/>
            <a:ext cx="69448" cy="2465408"/>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3" name="Google Shape;1723;p315"/>
          <p:cNvSpPr txBox="1">
            <a:spLocks noGrp="1"/>
          </p:cNvSpPr>
          <p:nvPr>
            <p:ph type="title"/>
          </p:nvPr>
        </p:nvSpPr>
        <p:spPr>
          <a:xfrm>
            <a:off x="387873" y="1377777"/>
            <a:ext cx="3421450" cy="459275"/>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2000" b="1" i="1"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24" name="Google Shape;1724;p315"/>
          <p:cNvSpPr txBox="1">
            <a:spLocks noGrp="1"/>
          </p:cNvSpPr>
          <p:nvPr>
            <p:ph type="body" idx="1"/>
          </p:nvPr>
        </p:nvSpPr>
        <p:spPr>
          <a:xfrm>
            <a:off x="387873" y="1985160"/>
            <a:ext cx="4343206" cy="1819294"/>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Caption">
  <p:cSld name="1_Caption nWgfZNftxRw=">
    <p:spTree>
      <p:nvGrpSpPr>
        <p:cNvPr id="1" name="Shape 1725"/>
        <p:cNvGrpSpPr/>
        <p:nvPr/>
      </p:nvGrpSpPr>
      <p:grpSpPr>
        <a:xfrm>
          <a:off x="0" y="0"/>
          <a:ext cx="0" cy="0"/>
          <a:chOff x="0" y="0"/>
          <a:chExt cx="0" cy="0"/>
        </a:xfrm>
      </p:grpSpPr>
      <p:pic>
        <p:nvPicPr>
          <p:cNvPr id="1726" name="Google Shape;1726;p316"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27" name="Google Shape;1727;p31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28" name="Google Shape;1728;p316"/>
          <p:cNvGrpSpPr/>
          <p:nvPr/>
        </p:nvGrpSpPr>
        <p:grpSpPr>
          <a:xfrm>
            <a:off x="-900" y="1034935"/>
            <a:ext cx="9146700" cy="1842077"/>
            <a:chOff x="-900" y="1034935"/>
            <a:chExt cx="9146700" cy="1842077"/>
          </a:xfrm>
        </p:grpSpPr>
        <p:sp>
          <p:nvSpPr>
            <p:cNvPr id="1729" name="Google Shape;1729;p316"/>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30" name="Google Shape;1730;p316"/>
            <p:cNvCxnSpPr/>
            <p:nvPr/>
          </p:nvCxnSpPr>
          <p:spPr>
            <a:xfrm>
              <a:off x="-900" y="1034935"/>
              <a:ext cx="9145800" cy="0"/>
            </a:xfrm>
            <a:prstGeom prst="straightConnector1">
              <a:avLst/>
            </a:prstGeom>
            <a:noFill/>
            <a:ln w="12700" cap="flat" cmpd="sng">
              <a:solidFill>
                <a:schemeClr val="accent2"/>
              </a:solidFill>
              <a:prstDash val="solid"/>
              <a:round/>
              <a:headEnd type="none" w="sm" len="sm"/>
              <a:tailEnd type="none" w="sm" len="sm"/>
            </a:ln>
          </p:spPr>
        </p:cxnSp>
      </p:grpSp>
      <p:pic>
        <p:nvPicPr>
          <p:cNvPr id="1731" name="Google Shape;1731;p316"/>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32" name="Google Shape;1732;p316"/>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accent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Caption">
  <p:cSld name="1_Caption zPBrfs17CEA=">
    <p:spTree>
      <p:nvGrpSpPr>
        <p:cNvPr id="1" name="Shape 1733"/>
        <p:cNvGrpSpPr/>
        <p:nvPr/>
      </p:nvGrpSpPr>
      <p:grpSpPr>
        <a:xfrm>
          <a:off x="0" y="0"/>
          <a:ext cx="0" cy="0"/>
          <a:chOff x="0" y="0"/>
          <a:chExt cx="0" cy="0"/>
        </a:xfrm>
      </p:grpSpPr>
      <p:pic>
        <p:nvPicPr>
          <p:cNvPr id="1734" name="Google Shape;1734;p317"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35" name="Google Shape;1735;p3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36" name="Google Shape;1736;p317"/>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37" name="Google Shape;1737;p317"/>
          <p:cNvSpPr/>
          <p:nvPr/>
        </p:nvSpPr>
        <p:spPr>
          <a:xfrm>
            <a:off x="0" y="1037770"/>
            <a:ext cx="9144000" cy="16139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38" name="Google Shape;1738;p317"/>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39" name="Google Shape;1739;p317"/>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Caption">
  <p:cSld name="1_Caption 09fAr2Fmnqc=">
    <p:spTree>
      <p:nvGrpSpPr>
        <p:cNvPr id="1" name="Shape 1740"/>
        <p:cNvGrpSpPr/>
        <p:nvPr/>
      </p:nvGrpSpPr>
      <p:grpSpPr>
        <a:xfrm>
          <a:off x="0" y="0"/>
          <a:ext cx="0" cy="0"/>
          <a:chOff x="0" y="0"/>
          <a:chExt cx="0" cy="0"/>
        </a:xfrm>
      </p:grpSpPr>
      <p:pic>
        <p:nvPicPr>
          <p:cNvPr id="1741" name="Google Shape;1741;p318"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42" name="Google Shape;1742;p31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743" name="Google Shape;1743;p318"/>
          <p:cNvGrpSpPr/>
          <p:nvPr/>
        </p:nvGrpSpPr>
        <p:grpSpPr>
          <a:xfrm>
            <a:off x="-900" y="1034935"/>
            <a:ext cx="9146700" cy="1842077"/>
            <a:chOff x="-900" y="1034935"/>
            <a:chExt cx="9146700" cy="1842077"/>
          </a:xfrm>
        </p:grpSpPr>
        <p:sp>
          <p:nvSpPr>
            <p:cNvPr id="1744" name="Google Shape;1744;p318"/>
            <p:cNvSpPr/>
            <p:nvPr/>
          </p:nvSpPr>
          <p:spPr>
            <a:xfrm>
              <a:off x="0" y="1085724"/>
              <a:ext cx="9145800" cy="17912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1745" name="Google Shape;1745;p318"/>
            <p:cNvCxnSpPr/>
            <p:nvPr/>
          </p:nvCxnSpPr>
          <p:spPr>
            <a:xfrm>
              <a:off x="-900" y="1034935"/>
              <a:ext cx="9145800" cy="0"/>
            </a:xfrm>
            <a:prstGeom prst="straightConnector1">
              <a:avLst/>
            </a:prstGeom>
            <a:noFill/>
            <a:ln w="12700" cap="flat" cmpd="sng">
              <a:solidFill>
                <a:schemeClr val="dk2"/>
              </a:solidFill>
              <a:prstDash val="solid"/>
              <a:round/>
              <a:headEnd type="none" w="sm" len="sm"/>
              <a:tailEnd type="none" w="sm" len="sm"/>
            </a:ln>
          </p:spPr>
        </p:cxnSp>
      </p:grpSp>
      <p:pic>
        <p:nvPicPr>
          <p:cNvPr id="1746" name="Google Shape;1746;p318"/>
          <p:cNvPicPr preferRelativeResize="0"/>
          <p:nvPr/>
        </p:nvPicPr>
        <p:blipFill rotWithShape="1">
          <a:blip r:embed="rId4">
            <a:alphaModFix/>
          </a:blip>
          <a:srcRect/>
          <a:stretch/>
        </p:blipFill>
        <p:spPr>
          <a:xfrm>
            <a:off x="244973" y="966439"/>
            <a:ext cx="4181755" cy="4151489"/>
          </a:xfrm>
          <a:prstGeom prst="rect">
            <a:avLst/>
          </a:prstGeom>
          <a:noFill/>
          <a:ln>
            <a:noFill/>
          </a:ln>
        </p:spPr>
      </p:pic>
      <p:sp>
        <p:nvSpPr>
          <p:cNvPr id="1747" name="Google Shape;1747;p318"/>
          <p:cNvSpPr txBox="1">
            <a:spLocks noGrp="1"/>
          </p:cNvSpPr>
          <p:nvPr>
            <p:ph type="body" idx="1"/>
          </p:nvPr>
        </p:nvSpPr>
        <p:spPr>
          <a:xfrm>
            <a:off x="4852577" y="1247209"/>
            <a:ext cx="3865563" cy="1468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Caption">
  <p:cSld name="1_Caption oOPK8NqaGOM=">
    <p:spTree>
      <p:nvGrpSpPr>
        <p:cNvPr id="1" name="Shape 1748"/>
        <p:cNvGrpSpPr/>
        <p:nvPr/>
      </p:nvGrpSpPr>
      <p:grpSpPr>
        <a:xfrm>
          <a:off x="0" y="0"/>
          <a:ext cx="0" cy="0"/>
          <a:chOff x="0" y="0"/>
          <a:chExt cx="0" cy="0"/>
        </a:xfrm>
      </p:grpSpPr>
      <p:pic>
        <p:nvPicPr>
          <p:cNvPr id="1749" name="Google Shape;1749;p319" descr="Background pattern&#10;&#10;Description automatically generated"/>
          <p:cNvPicPr preferRelativeResize="0"/>
          <p:nvPr/>
        </p:nvPicPr>
        <p:blipFill rotWithShape="1">
          <a:blip r:embed="rId2">
            <a:alphaModFix amt="5000"/>
          </a:blip>
          <a:srcRect/>
          <a:stretch/>
        </p:blipFill>
        <p:spPr>
          <a:xfrm>
            <a:off x="-1879" y="0"/>
            <a:ext cx="9145880" cy="5143500"/>
          </a:xfrm>
          <a:prstGeom prst="rect">
            <a:avLst/>
          </a:prstGeom>
          <a:noFill/>
          <a:ln>
            <a:noFill/>
          </a:ln>
        </p:spPr>
      </p:pic>
      <p:pic>
        <p:nvPicPr>
          <p:cNvPr id="1750" name="Google Shape;1750;p31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cxnSp>
        <p:nvCxnSpPr>
          <p:cNvPr id="1751" name="Google Shape;1751;p319"/>
          <p:cNvCxnSpPr/>
          <p:nvPr/>
        </p:nvCxnSpPr>
        <p:spPr>
          <a:xfrm>
            <a:off x="-900" y="982897"/>
            <a:ext cx="9145800" cy="0"/>
          </a:xfrm>
          <a:prstGeom prst="straightConnector1">
            <a:avLst/>
          </a:prstGeom>
          <a:noFill/>
          <a:ln w="12700" cap="flat" cmpd="sng">
            <a:solidFill>
              <a:srgbClr val="BFBFBF"/>
            </a:solidFill>
            <a:prstDash val="solid"/>
            <a:round/>
            <a:headEnd type="none" w="sm" len="sm"/>
            <a:tailEnd type="none" w="sm" len="sm"/>
          </a:ln>
        </p:spPr>
      </p:cxnSp>
      <p:sp>
        <p:nvSpPr>
          <p:cNvPr id="1752" name="Google Shape;1752;p319"/>
          <p:cNvSpPr/>
          <p:nvPr/>
        </p:nvSpPr>
        <p:spPr>
          <a:xfrm>
            <a:off x="0" y="1037770"/>
            <a:ext cx="9144000" cy="161398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753" name="Google Shape;1753;p319"/>
          <p:cNvPicPr preferRelativeResize="0"/>
          <p:nvPr/>
        </p:nvPicPr>
        <p:blipFill rotWithShape="1">
          <a:blip r:embed="rId4">
            <a:alphaModFix/>
          </a:blip>
          <a:srcRect t="-864" b="49"/>
          <a:stretch/>
        </p:blipFill>
        <p:spPr>
          <a:xfrm flipH="1">
            <a:off x="349865" y="721112"/>
            <a:ext cx="3612538" cy="4395173"/>
          </a:xfrm>
          <a:prstGeom prst="rect">
            <a:avLst/>
          </a:prstGeom>
          <a:noFill/>
          <a:ln>
            <a:noFill/>
          </a:ln>
        </p:spPr>
      </p:pic>
      <p:sp>
        <p:nvSpPr>
          <p:cNvPr id="1754" name="Google Shape;1754;p319"/>
          <p:cNvSpPr txBox="1">
            <a:spLocks noGrp="1"/>
          </p:cNvSpPr>
          <p:nvPr>
            <p:ph type="body" idx="1"/>
          </p:nvPr>
        </p:nvSpPr>
        <p:spPr>
          <a:xfrm>
            <a:off x="4620415" y="1247209"/>
            <a:ext cx="3865563" cy="1160711"/>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l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Caption">
  <p:cSld name="1_Caption r4No7qG+OZA=">
    <p:spTree>
      <p:nvGrpSpPr>
        <p:cNvPr id="1" name="Shape 1755"/>
        <p:cNvGrpSpPr/>
        <p:nvPr/>
      </p:nvGrpSpPr>
      <p:grpSpPr>
        <a:xfrm>
          <a:off x="0" y="0"/>
          <a:ext cx="0" cy="0"/>
          <a:chOff x="0" y="0"/>
          <a:chExt cx="0" cy="0"/>
        </a:xfrm>
      </p:grpSpPr>
      <p:pic>
        <p:nvPicPr>
          <p:cNvPr id="1756" name="Google Shape;1756;p32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757" name="Google Shape;1757;p320" descr="Shape&#10;&#10;Description automatically generated with low confidence"/>
          <p:cNvPicPr preferRelativeResize="0"/>
          <p:nvPr/>
        </p:nvPicPr>
        <p:blipFill rotWithShape="1">
          <a:blip r:embed="rId3">
            <a:alphaModFix/>
          </a:blip>
          <a:srcRect/>
          <a:stretch/>
        </p:blipFill>
        <p:spPr>
          <a:xfrm>
            <a:off x="0" y="0"/>
            <a:ext cx="9143990" cy="5148000"/>
          </a:xfrm>
          <a:prstGeom prst="rect">
            <a:avLst/>
          </a:prstGeom>
          <a:noFill/>
          <a:ln>
            <a:noFill/>
          </a:ln>
        </p:spPr>
      </p:pic>
      <p:pic>
        <p:nvPicPr>
          <p:cNvPr id="1758" name="Google Shape;1758;p320" descr="A picture containing text, dark, night sky&#10;&#10;Description automatically generated"/>
          <p:cNvPicPr preferRelativeResize="0"/>
          <p:nvPr/>
        </p:nvPicPr>
        <p:blipFill rotWithShape="1">
          <a:blip r:embed="rId4">
            <a:alphaModFix/>
          </a:blip>
          <a:srcRect/>
          <a:stretch/>
        </p:blipFill>
        <p:spPr>
          <a:xfrm>
            <a:off x="962283" y="914400"/>
            <a:ext cx="7219434" cy="3459480"/>
          </a:xfrm>
          <a:prstGeom prst="rect">
            <a:avLst/>
          </a:prstGeom>
          <a:noFill/>
          <a:ln>
            <a:noFill/>
          </a:ln>
        </p:spPr>
      </p:pic>
      <p:pic>
        <p:nvPicPr>
          <p:cNvPr id="1759" name="Google Shape;1759;p320" descr="Chart&#10;&#10;Description automatically generated"/>
          <p:cNvPicPr preferRelativeResize="0"/>
          <p:nvPr/>
        </p:nvPicPr>
        <p:blipFill rotWithShape="1">
          <a:blip r:embed="rId5">
            <a:alphaModFix/>
          </a:blip>
          <a:srcRect/>
          <a:stretch/>
        </p:blipFill>
        <p:spPr>
          <a:xfrm>
            <a:off x="2567940" y="1200369"/>
            <a:ext cx="4008120" cy="2742762"/>
          </a:xfrm>
          <a:prstGeom prst="rect">
            <a:avLst/>
          </a:prstGeom>
          <a:noFill/>
          <a:ln>
            <a:noFill/>
          </a:ln>
        </p:spPr>
      </p:pic>
      <p:sp>
        <p:nvSpPr>
          <p:cNvPr id="1760" name="Google Shape;1760;p320"/>
          <p:cNvSpPr txBox="1">
            <a:spLocks noGrp="1"/>
          </p:cNvSpPr>
          <p:nvPr>
            <p:ph type="body" idx="1"/>
          </p:nvPr>
        </p:nvSpPr>
        <p:spPr>
          <a:xfrm rot="-525871">
            <a:off x="2714091" y="2148474"/>
            <a:ext cx="3673884" cy="5544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3200"/>
              <a:buFont typeface="Public Sans"/>
              <a:buNone/>
              <a:defRPr sz="2800" b="1" i="1"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Caption">
  <p:cSld name="1_Caption JUt4ul/zGWI=">
    <p:spTree>
      <p:nvGrpSpPr>
        <p:cNvPr id="1" name="Shape 1761"/>
        <p:cNvGrpSpPr/>
        <p:nvPr/>
      </p:nvGrpSpPr>
      <p:grpSpPr>
        <a:xfrm>
          <a:off x="0" y="0"/>
          <a:ext cx="0" cy="0"/>
          <a:chOff x="0" y="0"/>
          <a:chExt cx="0" cy="0"/>
        </a:xfrm>
      </p:grpSpPr>
      <p:grpSp>
        <p:nvGrpSpPr>
          <p:cNvPr id="1762" name="Google Shape;1762;p321"/>
          <p:cNvGrpSpPr/>
          <p:nvPr/>
        </p:nvGrpSpPr>
        <p:grpSpPr>
          <a:xfrm>
            <a:off x="444" y="0"/>
            <a:ext cx="9143556" cy="5143500"/>
            <a:chOff x="444" y="317809"/>
            <a:chExt cx="9143556" cy="5143500"/>
          </a:xfrm>
        </p:grpSpPr>
        <p:pic>
          <p:nvPicPr>
            <p:cNvPr id="1763" name="Google Shape;1763;p321"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764" name="Google Shape;1764;p321"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765" name="Google Shape;1765;p32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pic>
        <p:nvPicPr>
          <p:cNvPr id="1766" name="Google Shape;1766;p321" descr="A picture containing text&#10;&#10;Description automatically generated"/>
          <p:cNvPicPr preferRelativeResize="0"/>
          <p:nvPr/>
        </p:nvPicPr>
        <p:blipFill rotWithShape="1">
          <a:blip r:embed="rId4">
            <a:alphaModFix amt="85000"/>
          </a:blip>
          <a:srcRect/>
          <a:stretch/>
        </p:blipFill>
        <p:spPr>
          <a:xfrm>
            <a:off x="2251213" y="1143261"/>
            <a:ext cx="4641574" cy="2799228"/>
          </a:xfrm>
          <a:prstGeom prst="rect">
            <a:avLst/>
          </a:prstGeom>
          <a:noFill/>
          <a:ln>
            <a:noFill/>
          </a:ln>
        </p:spPr>
      </p:pic>
      <p:sp>
        <p:nvSpPr>
          <p:cNvPr id="1767" name="Google Shape;1767;p321"/>
          <p:cNvSpPr txBox="1">
            <a:spLocks noGrp="1"/>
          </p:cNvSpPr>
          <p:nvPr>
            <p:ph type="body" idx="1"/>
          </p:nvPr>
        </p:nvSpPr>
        <p:spPr>
          <a:xfrm>
            <a:off x="2740961" y="1824708"/>
            <a:ext cx="3602088" cy="4724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68" name="Google Shape;1768;p321"/>
          <p:cNvSpPr txBox="1">
            <a:spLocks noGrp="1"/>
          </p:cNvSpPr>
          <p:nvPr>
            <p:ph type="body" idx="2"/>
          </p:nvPr>
        </p:nvSpPr>
        <p:spPr>
          <a:xfrm>
            <a:off x="2740960" y="239891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Caption">
  <p:cSld name="Discussion">
    <p:spTree>
      <p:nvGrpSpPr>
        <p:cNvPr id="1" name="Shape 1769"/>
        <p:cNvGrpSpPr/>
        <p:nvPr/>
      </p:nvGrpSpPr>
      <p:grpSpPr>
        <a:xfrm>
          <a:off x="0" y="0"/>
          <a:ext cx="0" cy="0"/>
          <a:chOff x="0" y="0"/>
          <a:chExt cx="0" cy="0"/>
        </a:xfrm>
      </p:grpSpPr>
      <p:pic>
        <p:nvPicPr>
          <p:cNvPr id="1770" name="Google Shape;1770;p322"/>
          <p:cNvPicPr preferRelativeResize="0"/>
          <p:nvPr/>
        </p:nvPicPr>
        <p:blipFill rotWithShape="1">
          <a:blip r:embed="rId2">
            <a:alphaModFix amt="70000"/>
          </a:blip>
          <a:srcRect t="107" b="41"/>
          <a:stretch/>
        </p:blipFill>
        <p:spPr>
          <a:xfrm>
            <a:off x="0" y="-1"/>
            <a:ext cx="9144000" cy="5143501"/>
          </a:xfrm>
          <a:prstGeom prst="rect">
            <a:avLst/>
          </a:prstGeom>
          <a:noFill/>
          <a:ln>
            <a:noFill/>
          </a:ln>
        </p:spPr>
      </p:pic>
      <p:pic>
        <p:nvPicPr>
          <p:cNvPr id="1771" name="Google Shape;1771;p322"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772" name="Google Shape;1772;p322"/>
          <p:cNvSpPr/>
          <p:nvPr/>
        </p:nvSpPr>
        <p:spPr>
          <a:xfrm>
            <a:off x="3322314" y="1790299"/>
            <a:ext cx="2539465" cy="644893"/>
          </a:xfrm>
          <a:prstGeom prst="roundRect">
            <a:avLst>
              <a:gd name="adj" fmla="val 12859"/>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Public Sans"/>
              <a:ea typeface="Public Sans"/>
              <a:cs typeface="Public Sans"/>
              <a:sym typeface="Public Sans"/>
            </a:endParaRPr>
          </a:p>
        </p:txBody>
      </p:sp>
      <p:sp>
        <p:nvSpPr>
          <p:cNvPr id="1773" name="Google Shape;1773;p322"/>
          <p:cNvSpPr txBox="1">
            <a:spLocks noGrp="1"/>
          </p:cNvSpPr>
          <p:nvPr>
            <p:ph type="body" idx="1"/>
          </p:nvPr>
        </p:nvSpPr>
        <p:spPr>
          <a:xfrm>
            <a:off x="3553313" y="1914665"/>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74" name="Google Shape;1774;p322"/>
          <p:cNvSpPr txBox="1">
            <a:spLocks noGrp="1"/>
          </p:cNvSpPr>
          <p:nvPr>
            <p:ph type="body" idx="2"/>
          </p:nvPr>
        </p:nvSpPr>
        <p:spPr>
          <a:xfrm>
            <a:off x="2770956" y="2580686"/>
            <a:ext cx="3602088" cy="719671"/>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Caption">
  <p:cSld name="Discussion slide">
    <p:spTree>
      <p:nvGrpSpPr>
        <p:cNvPr id="1" name="Shape 1775"/>
        <p:cNvGrpSpPr/>
        <p:nvPr/>
      </p:nvGrpSpPr>
      <p:grpSpPr>
        <a:xfrm>
          <a:off x="0" y="0"/>
          <a:ext cx="0" cy="0"/>
          <a:chOff x="0" y="0"/>
          <a:chExt cx="0" cy="0"/>
        </a:xfrm>
      </p:grpSpPr>
      <p:grpSp>
        <p:nvGrpSpPr>
          <p:cNvPr id="1776" name="Google Shape;1776;p323"/>
          <p:cNvGrpSpPr/>
          <p:nvPr/>
        </p:nvGrpSpPr>
        <p:grpSpPr>
          <a:xfrm>
            <a:off x="-3149" y="1"/>
            <a:ext cx="9147149" cy="5143500"/>
            <a:chOff x="-3149" y="1"/>
            <a:chExt cx="9147149" cy="5143500"/>
          </a:xfrm>
        </p:grpSpPr>
        <p:pic>
          <p:nvPicPr>
            <p:cNvPr id="1777" name="Google Shape;1777;p323"/>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78" name="Google Shape;1778;p323"/>
            <p:cNvSpPr/>
            <p:nvPr/>
          </p:nvSpPr>
          <p:spPr>
            <a:xfrm>
              <a:off x="-938" y="2804160"/>
              <a:ext cx="9144938" cy="2339340"/>
            </a:xfrm>
            <a:prstGeom prst="rect">
              <a:avLst/>
            </a:prstGeom>
            <a:solidFill>
              <a:schemeClr val="dk2">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79" name="Google Shape;1779;p323"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80" name="Google Shape;1780;p323"/>
          <p:cNvGrpSpPr/>
          <p:nvPr/>
        </p:nvGrpSpPr>
        <p:grpSpPr>
          <a:xfrm>
            <a:off x="2349390" y="1908808"/>
            <a:ext cx="4506182" cy="1790703"/>
            <a:chOff x="2560319" y="1790699"/>
            <a:chExt cx="4084321" cy="1623060"/>
          </a:xfrm>
        </p:grpSpPr>
        <p:sp>
          <p:nvSpPr>
            <p:cNvPr id="1781" name="Google Shape;1781;p323"/>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82" name="Google Shape;1782;p323"/>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83" name="Google Shape;1783;p323"/>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dk2"/>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84" name="Google Shape;1784;p323"/>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ontents 4">
    <p:spTree>
      <p:nvGrpSpPr>
        <p:cNvPr id="1" name="Shape 75"/>
        <p:cNvGrpSpPr/>
        <p:nvPr/>
      </p:nvGrpSpPr>
      <p:grpSpPr>
        <a:xfrm>
          <a:off x="0" y="0"/>
          <a:ext cx="0" cy="0"/>
          <a:chOff x="0" y="0"/>
          <a:chExt cx="0" cy="0"/>
        </a:xfrm>
      </p:grpSpPr>
      <p:grpSp>
        <p:nvGrpSpPr>
          <p:cNvPr id="76" name="Google Shape;76;p223"/>
          <p:cNvGrpSpPr/>
          <p:nvPr/>
        </p:nvGrpSpPr>
        <p:grpSpPr>
          <a:xfrm>
            <a:off x="0" y="1"/>
            <a:ext cx="9143999" cy="5143499"/>
            <a:chOff x="0" y="1"/>
            <a:chExt cx="9144000" cy="5143500"/>
          </a:xfrm>
        </p:grpSpPr>
        <p:sp>
          <p:nvSpPr>
            <p:cNvPr id="77" name="Google Shape;77;p223"/>
            <p:cNvSpPr/>
            <p:nvPr/>
          </p:nvSpPr>
          <p:spPr>
            <a:xfrm>
              <a:off x="0" y="1"/>
              <a:ext cx="9144000" cy="5143500"/>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78" name="Google Shape;78;p223" descr="A group of people in clothing&#10;&#10;Description automatically generated with medium confidence"/>
            <p:cNvPicPr preferRelativeResize="0"/>
            <p:nvPr/>
          </p:nvPicPr>
          <p:blipFill rotWithShape="1">
            <a:blip r:embed="rId2">
              <a:alphaModFix/>
            </a:blip>
            <a:srcRect/>
            <a:stretch/>
          </p:blipFill>
          <p:spPr>
            <a:xfrm>
              <a:off x="2113280" y="456352"/>
              <a:ext cx="7030720" cy="4687147"/>
            </a:xfrm>
            <a:prstGeom prst="rect">
              <a:avLst/>
            </a:prstGeom>
            <a:noFill/>
            <a:ln>
              <a:noFill/>
            </a:ln>
          </p:spPr>
        </p:pic>
      </p:grpSp>
      <p:pic>
        <p:nvPicPr>
          <p:cNvPr id="79" name="Google Shape;79;p223"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80" name="Google Shape;80;p223"/>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 name="Google Shape;81;p22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 name="Google Shape;82;p22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Caption">
  <p:cSld name="Discussion 3">
    <p:spTree>
      <p:nvGrpSpPr>
        <p:cNvPr id="1" name="Shape 1785"/>
        <p:cNvGrpSpPr/>
        <p:nvPr/>
      </p:nvGrpSpPr>
      <p:grpSpPr>
        <a:xfrm>
          <a:off x="0" y="0"/>
          <a:ext cx="0" cy="0"/>
          <a:chOff x="0" y="0"/>
          <a:chExt cx="0" cy="0"/>
        </a:xfrm>
      </p:grpSpPr>
      <p:grpSp>
        <p:nvGrpSpPr>
          <p:cNvPr id="1786" name="Google Shape;1786;p324"/>
          <p:cNvGrpSpPr/>
          <p:nvPr/>
        </p:nvGrpSpPr>
        <p:grpSpPr>
          <a:xfrm>
            <a:off x="-3149" y="1"/>
            <a:ext cx="9147149" cy="5143500"/>
            <a:chOff x="-3149" y="1"/>
            <a:chExt cx="9147149" cy="5143500"/>
          </a:xfrm>
        </p:grpSpPr>
        <p:pic>
          <p:nvPicPr>
            <p:cNvPr id="1787" name="Google Shape;1787;p324"/>
            <p:cNvPicPr preferRelativeResize="0"/>
            <p:nvPr/>
          </p:nvPicPr>
          <p:blipFill rotWithShape="1">
            <a:blip r:embed="rId2">
              <a:alphaModFix/>
            </a:blip>
            <a:srcRect t="103" b="43"/>
            <a:stretch/>
          </p:blipFill>
          <p:spPr>
            <a:xfrm>
              <a:off x="-3149" y="1"/>
              <a:ext cx="9144002" cy="5143500"/>
            </a:xfrm>
            <a:prstGeom prst="rect">
              <a:avLst/>
            </a:prstGeom>
            <a:noFill/>
            <a:ln>
              <a:noFill/>
            </a:ln>
          </p:spPr>
        </p:pic>
        <p:sp>
          <p:nvSpPr>
            <p:cNvPr id="1788" name="Google Shape;1788;p324"/>
            <p:cNvSpPr/>
            <p:nvPr/>
          </p:nvSpPr>
          <p:spPr>
            <a:xfrm>
              <a:off x="-938" y="2804160"/>
              <a:ext cx="9144938" cy="2339340"/>
            </a:xfrm>
            <a:prstGeom prst="rect">
              <a:avLst/>
            </a:prstGeom>
            <a:solidFill>
              <a:schemeClr val="accent1">
                <a:alpha val="74117"/>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grpSp>
      <p:pic>
        <p:nvPicPr>
          <p:cNvPr id="1789" name="Google Shape;1789;p324"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grpSp>
        <p:nvGrpSpPr>
          <p:cNvPr id="1790" name="Google Shape;1790;p324"/>
          <p:cNvGrpSpPr/>
          <p:nvPr/>
        </p:nvGrpSpPr>
        <p:grpSpPr>
          <a:xfrm>
            <a:off x="2349390" y="1908808"/>
            <a:ext cx="4506182" cy="1790703"/>
            <a:chOff x="2560319" y="1790699"/>
            <a:chExt cx="4084321" cy="1623060"/>
          </a:xfrm>
        </p:grpSpPr>
        <p:sp>
          <p:nvSpPr>
            <p:cNvPr id="1791" name="Google Shape;1791;p324"/>
            <p:cNvSpPr/>
            <p:nvPr/>
          </p:nvSpPr>
          <p:spPr>
            <a:xfrm>
              <a:off x="2560319" y="1790699"/>
              <a:ext cx="4023360" cy="1562098"/>
            </a:xfrm>
            <a:prstGeom prst="roundRect">
              <a:avLst>
                <a:gd name="adj" fmla="val 11641"/>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sp>
          <p:nvSpPr>
            <p:cNvPr id="1792" name="Google Shape;1792;p324"/>
            <p:cNvSpPr/>
            <p:nvPr/>
          </p:nvSpPr>
          <p:spPr>
            <a:xfrm>
              <a:off x="2621280" y="1851661"/>
              <a:ext cx="4023360" cy="1562098"/>
            </a:xfrm>
            <a:prstGeom prst="roundRect">
              <a:avLst>
                <a:gd name="adj" fmla="val 12199"/>
              </a:avLst>
            </a:prstGeom>
            <a:noFill/>
            <a:ln w="25400" cap="flat" cmpd="sng">
              <a:solidFill>
                <a:srgbClr val="BC7D2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1600" b="0" i="1" u="none" strike="noStrike" cap="none">
                <a:solidFill>
                  <a:schemeClr val="dk1"/>
                </a:solidFill>
                <a:latin typeface="Public Sans"/>
                <a:ea typeface="Public Sans"/>
                <a:cs typeface="Public Sans"/>
                <a:sym typeface="Public Sans"/>
              </a:endParaRPr>
            </a:p>
          </p:txBody>
        </p:sp>
      </p:grpSp>
      <p:sp>
        <p:nvSpPr>
          <p:cNvPr id="1793" name="Google Shape;1793;p324"/>
          <p:cNvSpPr txBox="1">
            <a:spLocks noGrp="1"/>
          </p:cNvSpPr>
          <p:nvPr>
            <p:ph type="body" idx="1"/>
          </p:nvPr>
        </p:nvSpPr>
        <p:spPr>
          <a:xfrm>
            <a:off x="3553313" y="2127464"/>
            <a:ext cx="2077466" cy="39616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22366A"/>
              </a:buClr>
              <a:buSzPts val="2800"/>
              <a:buFont typeface="Arial"/>
              <a:buNone/>
              <a:defRPr sz="2000" b="1" i="1" u="none" strike="noStrike" cap="none">
                <a:solidFill>
                  <a:schemeClr val="accent1"/>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794" name="Google Shape;1794;p324"/>
          <p:cNvSpPr txBox="1">
            <a:spLocks noGrp="1"/>
          </p:cNvSpPr>
          <p:nvPr>
            <p:ph type="body" idx="2"/>
          </p:nvPr>
        </p:nvSpPr>
        <p:spPr>
          <a:xfrm>
            <a:off x="2770956" y="2643161"/>
            <a:ext cx="3602088" cy="775816"/>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Caption">
  <p:cSld name="1_Caption MWIvaKZLkwM=">
    <p:spTree>
      <p:nvGrpSpPr>
        <p:cNvPr id="1" name="Shape 1795"/>
        <p:cNvGrpSpPr/>
        <p:nvPr/>
      </p:nvGrpSpPr>
      <p:grpSpPr>
        <a:xfrm>
          <a:off x="0" y="0"/>
          <a:ext cx="0" cy="0"/>
          <a:chOff x="0" y="0"/>
          <a:chExt cx="0" cy="0"/>
        </a:xfrm>
      </p:grpSpPr>
      <p:sp>
        <p:nvSpPr>
          <p:cNvPr id="1796" name="Google Shape;1796;p325"/>
          <p:cNvSpPr/>
          <p:nvPr/>
        </p:nvSpPr>
        <p:spPr>
          <a:xfrm>
            <a:off x="4690334" y="0"/>
            <a:ext cx="4453668" cy="5139879"/>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797" name="Google Shape;1797;p32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25"/>
          <p:cNvSpPr>
            <a:spLocks noGrp="1"/>
          </p:cNvSpPr>
          <p:nvPr>
            <p:ph type="pic" idx="2"/>
          </p:nvPr>
        </p:nvSpPr>
        <p:spPr>
          <a:xfrm>
            <a:off x="-1" y="0"/>
            <a:ext cx="4690335" cy="5139879"/>
          </a:xfrm>
          <a:prstGeom prst="rect">
            <a:avLst/>
          </a:prstGeom>
          <a:noFill/>
          <a:ln>
            <a:noFill/>
          </a:ln>
        </p:spPr>
      </p:sp>
      <p:sp>
        <p:nvSpPr>
          <p:cNvPr id="1799" name="Google Shape;1799;p325"/>
          <p:cNvSpPr/>
          <p:nvPr/>
        </p:nvSpPr>
        <p:spPr>
          <a:xfrm>
            <a:off x="4548336" y="420700"/>
            <a:ext cx="4595664" cy="428172"/>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0" name="Google Shape;1800;p325"/>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1" name="Google Shape;1801;p325"/>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Caption">
  <p:cSld name="1_Caption EI4xA18PJAQ=">
    <p:spTree>
      <p:nvGrpSpPr>
        <p:cNvPr id="1" name="Shape 1802"/>
        <p:cNvGrpSpPr/>
        <p:nvPr/>
      </p:nvGrpSpPr>
      <p:grpSpPr>
        <a:xfrm>
          <a:off x="0" y="0"/>
          <a:ext cx="0" cy="0"/>
          <a:chOff x="0" y="0"/>
          <a:chExt cx="0" cy="0"/>
        </a:xfrm>
      </p:grpSpPr>
      <p:sp>
        <p:nvSpPr>
          <p:cNvPr id="1803" name="Google Shape;1803;p326"/>
          <p:cNvSpPr/>
          <p:nvPr/>
        </p:nvSpPr>
        <p:spPr>
          <a:xfrm>
            <a:off x="4690334" y="0"/>
            <a:ext cx="4453668" cy="513987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04" name="Google Shape;1804;p32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26"/>
          <p:cNvSpPr>
            <a:spLocks noGrp="1"/>
          </p:cNvSpPr>
          <p:nvPr>
            <p:ph type="pic" idx="2"/>
          </p:nvPr>
        </p:nvSpPr>
        <p:spPr>
          <a:xfrm>
            <a:off x="-1" y="0"/>
            <a:ext cx="4690335" cy="5139879"/>
          </a:xfrm>
          <a:prstGeom prst="rect">
            <a:avLst/>
          </a:prstGeom>
          <a:noFill/>
          <a:ln>
            <a:noFill/>
          </a:ln>
        </p:spPr>
      </p:sp>
      <p:sp>
        <p:nvSpPr>
          <p:cNvPr id="1806" name="Google Shape;1806;p326"/>
          <p:cNvSpPr/>
          <p:nvPr/>
        </p:nvSpPr>
        <p:spPr>
          <a:xfrm>
            <a:off x="4548336" y="420700"/>
            <a:ext cx="4595664" cy="428172"/>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07" name="Google Shape;1807;p326"/>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08" name="Google Shape;1808;p326"/>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Caption">
  <p:cSld name="1_Caption bVJgTm3UpWw=">
    <p:spTree>
      <p:nvGrpSpPr>
        <p:cNvPr id="1" name="Shape 1809"/>
        <p:cNvGrpSpPr/>
        <p:nvPr/>
      </p:nvGrpSpPr>
      <p:grpSpPr>
        <a:xfrm>
          <a:off x="0" y="0"/>
          <a:ext cx="0" cy="0"/>
          <a:chOff x="0" y="0"/>
          <a:chExt cx="0" cy="0"/>
        </a:xfrm>
      </p:grpSpPr>
      <p:sp>
        <p:nvSpPr>
          <p:cNvPr id="1810" name="Google Shape;1810;p327"/>
          <p:cNvSpPr/>
          <p:nvPr/>
        </p:nvSpPr>
        <p:spPr>
          <a:xfrm>
            <a:off x="4690334" y="0"/>
            <a:ext cx="4453668" cy="51398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811" name="Google Shape;1811;p327"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27"/>
          <p:cNvSpPr>
            <a:spLocks noGrp="1"/>
          </p:cNvSpPr>
          <p:nvPr>
            <p:ph type="pic" idx="2"/>
          </p:nvPr>
        </p:nvSpPr>
        <p:spPr>
          <a:xfrm>
            <a:off x="-1" y="0"/>
            <a:ext cx="4690335" cy="5139879"/>
          </a:xfrm>
          <a:prstGeom prst="rect">
            <a:avLst/>
          </a:prstGeom>
          <a:noFill/>
          <a:ln>
            <a:noFill/>
          </a:ln>
        </p:spPr>
      </p:sp>
      <p:sp>
        <p:nvSpPr>
          <p:cNvPr id="1813" name="Google Shape;1813;p327"/>
          <p:cNvSpPr/>
          <p:nvPr/>
        </p:nvSpPr>
        <p:spPr>
          <a:xfrm>
            <a:off x="4548336" y="420700"/>
            <a:ext cx="4595664" cy="42817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Public Sans"/>
              <a:ea typeface="Public Sans"/>
              <a:cs typeface="Public Sans"/>
              <a:sym typeface="Public Sans"/>
            </a:endParaRPr>
          </a:p>
        </p:txBody>
      </p:sp>
      <p:sp>
        <p:nvSpPr>
          <p:cNvPr id="1814" name="Google Shape;1814;p327"/>
          <p:cNvSpPr txBox="1">
            <a:spLocks noGrp="1"/>
          </p:cNvSpPr>
          <p:nvPr>
            <p:ph type="body" idx="1"/>
          </p:nvPr>
        </p:nvSpPr>
        <p:spPr>
          <a:xfrm>
            <a:off x="4849731" y="1061223"/>
            <a:ext cx="4140265" cy="356852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15" name="Google Shape;1815;p327"/>
          <p:cNvSpPr txBox="1">
            <a:spLocks noGrp="1"/>
          </p:cNvSpPr>
          <p:nvPr>
            <p:ph type="title"/>
          </p:nvPr>
        </p:nvSpPr>
        <p:spPr>
          <a:xfrm>
            <a:off x="4849731" y="462740"/>
            <a:ext cx="4140265"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Caption">
  <p:cSld name="Guided activity">
    <p:spTree>
      <p:nvGrpSpPr>
        <p:cNvPr id="1" name="Shape 1816"/>
        <p:cNvGrpSpPr/>
        <p:nvPr/>
      </p:nvGrpSpPr>
      <p:grpSpPr>
        <a:xfrm>
          <a:off x="0" y="0"/>
          <a:ext cx="0" cy="0"/>
          <a:chOff x="0" y="0"/>
          <a:chExt cx="0" cy="0"/>
        </a:xfrm>
      </p:grpSpPr>
      <p:sp>
        <p:nvSpPr>
          <p:cNvPr id="1817" name="Google Shape;1817;p328"/>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Public Sans"/>
              <a:ea typeface="Public Sans"/>
              <a:cs typeface="Public Sans"/>
              <a:sym typeface="Public Sans"/>
            </a:endParaRPr>
          </a:p>
        </p:txBody>
      </p:sp>
      <p:pic>
        <p:nvPicPr>
          <p:cNvPr id="1818" name="Google Shape;1818;p328" descr="Background pattern&#10;&#10;Description automatically generated"/>
          <p:cNvPicPr preferRelativeResize="0"/>
          <p:nvPr/>
        </p:nvPicPr>
        <p:blipFill rotWithShape="1">
          <a:blip r:embed="rId2">
            <a:alphaModFix/>
          </a:blip>
          <a:srcRect l="41" r="40" b="82"/>
          <a:stretch/>
        </p:blipFill>
        <p:spPr>
          <a:xfrm rot="5400000">
            <a:off x="5391150" y="1390650"/>
            <a:ext cx="5143500" cy="2362200"/>
          </a:xfrm>
          <a:prstGeom prst="rect">
            <a:avLst/>
          </a:prstGeom>
          <a:solidFill>
            <a:schemeClr val="dk2"/>
          </a:solidFill>
          <a:ln>
            <a:noFill/>
          </a:ln>
        </p:spPr>
      </p:pic>
      <p:sp>
        <p:nvSpPr>
          <p:cNvPr id="1819" name="Google Shape;1819;p328"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0" name="Google Shape;1820;p328"/>
          <p:cNvCxnSpPr/>
          <p:nvPr/>
        </p:nvCxnSpPr>
        <p:spPr>
          <a:xfrm>
            <a:off x="777369" y="2062045"/>
            <a:ext cx="0" cy="1882258"/>
          </a:xfrm>
          <a:prstGeom prst="straightConnector1">
            <a:avLst/>
          </a:prstGeom>
          <a:noFill/>
          <a:ln w="38100" cap="flat" cmpd="sng">
            <a:solidFill>
              <a:srgbClr val="22366A"/>
            </a:solidFill>
            <a:prstDash val="solid"/>
            <a:miter lim="800000"/>
            <a:headEnd type="none" w="sm" len="sm"/>
            <a:tailEnd type="none" w="sm" len="sm"/>
          </a:ln>
        </p:spPr>
      </p:cxnSp>
      <p:pic>
        <p:nvPicPr>
          <p:cNvPr id="1821" name="Google Shape;1821;p328" descr="A picture containing indoor&#10;&#10;Description automatically generated"/>
          <p:cNvPicPr preferRelativeResize="0"/>
          <p:nvPr/>
        </p:nvPicPr>
        <p:blipFill rotWithShape="1">
          <a:blip r:embed="rId3">
            <a:alphaModFix/>
          </a:blip>
          <a:srcRect l="75" r="89"/>
          <a:stretch/>
        </p:blipFill>
        <p:spPr>
          <a:xfrm>
            <a:off x="5353758" y="1004593"/>
            <a:ext cx="2781568" cy="3247434"/>
          </a:xfrm>
          <a:prstGeom prst="rect">
            <a:avLst/>
          </a:prstGeom>
          <a:noFill/>
          <a:ln w="28575" cap="flat" cmpd="sng">
            <a:solidFill>
              <a:srgbClr val="D8D8D8"/>
            </a:solidFill>
            <a:prstDash val="solid"/>
            <a:round/>
            <a:headEnd type="none" w="sm" len="sm"/>
            <a:tailEnd type="none" w="sm" len="sm"/>
          </a:ln>
        </p:spPr>
      </p:pic>
      <p:sp>
        <p:nvSpPr>
          <p:cNvPr id="1822" name="Google Shape;1822;p328"/>
          <p:cNvSpPr txBox="1">
            <a:spLocks noGrp="1"/>
          </p:cNvSpPr>
          <p:nvPr>
            <p:ph type="body" idx="1"/>
          </p:nvPr>
        </p:nvSpPr>
        <p:spPr>
          <a:xfrm>
            <a:off x="912063" y="2052267"/>
            <a:ext cx="3673884" cy="1882257"/>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dk1"/>
              </a:buClr>
              <a:buSzPts val="1500"/>
              <a:buFont typeface="Noto Sans Symbols"/>
              <a:buChar char="▪"/>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823" name="Google Shape;1823;p328"/>
          <p:cNvSpPr txBox="1">
            <a:spLocks noGrp="1"/>
          </p:cNvSpPr>
          <p:nvPr>
            <p:ph type="title"/>
          </p:nvPr>
        </p:nvSpPr>
        <p:spPr>
          <a:xfrm>
            <a:off x="912063" y="1246189"/>
            <a:ext cx="3673884" cy="5868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800"/>
              <a:buFont typeface="Public Sans"/>
              <a:buNone/>
              <a:defRPr sz="28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Caption">
  <p:cSld name="1_Caption btCKij3Zla0=">
    <p:spTree>
      <p:nvGrpSpPr>
        <p:cNvPr id="1" name="Shape 1824"/>
        <p:cNvGrpSpPr/>
        <p:nvPr/>
      </p:nvGrpSpPr>
      <p:grpSpPr>
        <a:xfrm>
          <a:off x="0" y="0"/>
          <a:ext cx="0" cy="0"/>
          <a:chOff x="0" y="0"/>
          <a:chExt cx="0" cy="0"/>
        </a:xfrm>
      </p:grpSpPr>
      <p:pic>
        <p:nvPicPr>
          <p:cNvPr id="1825" name="Google Shape;1825;p329" descr="A picture containing graphical user interface&#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826" name="Google Shape;1826;p329"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Divider 3">
  <p:cSld name="Divider 3">
    <p:bg>
      <p:bgPr>
        <a:solidFill>
          <a:srgbClr val="FD892C"/>
        </a:solidFill>
        <a:effectLst/>
      </p:bgPr>
    </p:bg>
    <p:spTree>
      <p:nvGrpSpPr>
        <p:cNvPr id="1" name="Shape 18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ontents 5">
    <p:spTree>
      <p:nvGrpSpPr>
        <p:cNvPr id="1" name="Shape 83"/>
        <p:cNvGrpSpPr/>
        <p:nvPr/>
      </p:nvGrpSpPr>
      <p:grpSpPr>
        <a:xfrm>
          <a:off x="0" y="0"/>
          <a:ext cx="0" cy="0"/>
          <a:chOff x="0" y="0"/>
          <a:chExt cx="0" cy="0"/>
        </a:xfrm>
      </p:grpSpPr>
      <p:sp>
        <p:nvSpPr>
          <p:cNvPr id="84" name="Google Shape;84;p224"/>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5" name="Google Shape;85;p224"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86" name="Google Shape;86;p224"/>
          <p:cNvSpPr>
            <a:spLocks noGrp="1"/>
          </p:cNvSpPr>
          <p:nvPr>
            <p:ph type="pic" idx="2"/>
          </p:nvPr>
        </p:nvSpPr>
        <p:spPr>
          <a:xfrm>
            <a:off x="4734046" y="638171"/>
            <a:ext cx="4417249" cy="4030832"/>
          </a:xfrm>
          <a:prstGeom prst="rect">
            <a:avLst/>
          </a:prstGeom>
          <a:noFill/>
          <a:ln>
            <a:noFill/>
          </a:ln>
        </p:spPr>
      </p:sp>
      <p:sp>
        <p:nvSpPr>
          <p:cNvPr id="87" name="Google Shape;87;p224"/>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8" name="Google Shape;88;p224"/>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89" name="Google Shape;89;p224"/>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Google Shape;90;p224"/>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ontents 6">
    <p:spTree>
      <p:nvGrpSpPr>
        <p:cNvPr id="1" name="Shape 91"/>
        <p:cNvGrpSpPr/>
        <p:nvPr/>
      </p:nvGrpSpPr>
      <p:grpSpPr>
        <a:xfrm>
          <a:off x="0" y="0"/>
          <a:ext cx="0" cy="0"/>
          <a:chOff x="0" y="0"/>
          <a:chExt cx="0" cy="0"/>
        </a:xfrm>
      </p:grpSpPr>
      <p:sp>
        <p:nvSpPr>
          <p:cNvPr id="92" name="Google Shape;92;p225"/>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3" name="Google Shape;93;p225"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94" name="Google Shape;94;p225"/>
          <p:cNvSpPr>
            <a:spLocks noGrp="1"/>
          </p:cNvSpPr>
          <p:nvPr>
            <p:ph type="pic" idx="2"/>
          </p:nvPr>
        </p:nvSpPr>
        <p:spPr>
          <a:xfrm>
            <a:off x="4734046" y="638171"/>
            <a:ext cx="4417249" cy="4030832"/>
          </a:xfrm>
          <a:prstGeom prst="rect">
            <a:avLst/>
          </a:prstGeom>
          <a:noFill/>
          <a:ln>
            <a:noFill/>
          </a:ln>
        </p:spPr>
      </p:sp>
      <p:sp>
        <p:nvSpPr>
          <p:cNvPr id="95" name="Google Shape;95;p225"/>
          <p:cNvSpPr/>
          <p:nvPr/>
        </p:nvSpPr>
        <p:spPr>
          <a:xfrm>
            <a:off x="0" y="638171"/>
            <a:ext cx="4734046" cy="4030832"/>
          </a:xfrm>
          <a:prstGeom prst="rect">
            <a:avLst/>
          </a:prstGeom>
          <a:solidFill>
            <a:schemeClr val="accent1"/>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6" name="Google Shape;96;p22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97" name="Google Shape;97;p22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p22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ontents 7">
    <p:spTree>
      <p:nvGrpSpPr>
        <p:cNvPr id="1" name="Shape 99"/>
        <p:cNvGrpSpPr/>
        <p:nvPr/>
      </p:nvGrpSpPr>
      <p:grpSpPr>
        <a:xfrm>
          <a:off x="0" y="0"/>
          <a:ext cx="0" cy="0"/>
          <a:chOff x="0" y="0"/>
          <a:chExt cx="0" cy="0"/>
        </a:xfrm>
      </p:grpSpPr>
      <p:sp>
        <p:nvSpPr>
          <p:cNvPr id="100" name="Google Shape;100;p226"/>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1" name="Google Shape;101;p226"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2" name="Google Shape;102;p226"/>
          <p:cNvSpPr>
            <a:spLocks noGrp="1"/>
          </p:cNvSpPr>
          <p:nvPr>
            <p:ph type="pic" idx="2"/>
          </p:nvPr>
        </p:nvSpPr>
        <p:spPr>
          <a:xfrm>
            <a:off x="4734046" y="638171"/>
            <a:ext cx="4417249" cy="4030832"/>
          </a:xfrm>
          <a:prstGeom prst="rect">
            <a:avLst/>
          </a:prstGeom>
          <a:noFill/>
          <a:ln>
            <a:noFill/>
          </a:ln>
        </p:spPr>
      </p:sp>
      <p:sp>
        <p:nvSpPr>
          <p:cNvPr id="103" name="Google Shape;103;p226"/>
          <p:cNvSpPr/>
          <p:nvPr/>
        </p:nvSpPr>
        <p:spPr>
          <a:xfrm>
            <a:off x="0" y="638171"/>
            <a:ext cx="4734046" cy="4030832"/>
          </a:xfrm>
          <a:prstGeom prst="rect">
            <a:avLst/>
          </a:prstGeom>
          <a:solidFill>
            <a:schemeClr val="accent4"/>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4" name="Google Shape;104;p226"/>
          <p:cNvSpPr/>
          <p:nvPr/>
        </p:nvSpPr>
        <p:spPr>
          <a:xfrm>
            <a:off x="0" y="819942"/>
            <a:ext cx="144711" cy="323530"/>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05" name="Google Shape;105;p226"/>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226"/>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1_Caption 3">
    <p:spTree>
      <p:nvGrpSpPr>
        <p:cNvPr id="1" name="Shape 107"/>
        <p:cNvGrpSpPr/>
        <p:nvPr/>
      </p:nvGrpSpPr>
      <p:grpSpPr>
        <a:xfrm>
          <a:off x="0" y="0"/>
          <a:ext cx="0" cy="0"/>
          <a:chOff x="0" y="0"/>
          <a:chExt cx="0" cy="0"/>
        </a:xfrm>
      </p:grpSpPr>
      <p:pic>
        <p:nvPicPr>
          <p:cNvPr id="108" name="Google Shape;108;p227"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09" name="Google Shape;109;p22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22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 name="Google Shape;111;p227"/>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1_Caption 4">
    <p:spTree>
      <p:nvGrpSpPr>
        <p:cNvPr id="1" name="Shape 112"/>
        <p:cNvGrpSpPr/>
        <p:nvPr/>
      </p:nvGrpSpPr>
      <p:grpSpPr>
        <a:xfrm>
          <a:off x="0" y="0"/>
          <a:ext cx="0" cy="0"/>
          <a:chOff x="0" y="0"/>
          <a:chExt cx="0" cy="0"/>
        </a:xfrm>
      </p:grpSpPr>
      <p:pic>
        <p:nvPicPr>
          <p:cNvPr id="113" name="Google Shape;113;p228"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14" name="Google Shape;114;p22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22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28"/>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17" name="Google Shape;117;p228"/>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18" name="Google Shape;118;p228" descr="Application&#10;&#10;Description automatically generated with low confidence"/>
          <p:cNvPicPr preferRelativeResize="0"/>
          <p:nvPr/>
        </p:nvPicPr>
        <p:blipFill rotWithShape="1">
          <a:blip r:embed="rId3">
            <a:alphaModFix/>
          </a:blip>
          <a:srcRect/>
          <a:stretch/>
        </p:blipFill>
        <p:spPr>
          <a:xfrm>
            <a:off x="2325914" y="1371153"/>
            <a:ext cx="4492172" cy="3617988"/>
          </a:xfrm>
          <a:prstGeom prst="rect">
            <a:avLst/>
          </a:prstGeom>
          <a:noFill/>
          <a:ln>
            <a:noFill/>
          </a:ln>
        </p:spPr>
      </p:pic>
      <p:sp>
        <p:nvSpPr>
          <p:cNvPr id="119" name="Google Shape;119;p228"/>
          <p:cNvSpPr txBox="1">
            <a:spLocks noGrp="1"/>
          </p:cNvSpPr>
          <p:nvPr>
            <p:ph type="body" idx="2"/>
          </p:nvPr>
        </p:nvSpPr>
        <p:spPr>
          <a:xfrm>
            <a:off x="2552068"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1_Caption 5">
    <p:spTree>
      <p:nvGrpSpPr>
        <p:cNvPr id="1" name="Shape 120"/>
        <p:cNvGrpSpPr/>
        <p:nvPr/>
      </p:nvGrpSpPr>
      <p:grpSpPr>
        <a:xfrm>
          <a:off x="0" y="0"/>
          <a:ext cx="0" cy="0"/>
          <a:chOff x="0" y="0"/>
          <a:chExt cx="0" cy="0"/>
        </a:xfrm>
      </p:grpSpPr>
      <p:pic>
        <p:nvPicPr>
          <p:cNvPr id="121" name="Google Shape;121;p229"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22" name="Google Shape;122;p22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22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4" name="Google Shape;124;p229"/>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25" name="Google Shape;125;p229"/>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26" name="Google Shape;126;p229" descr="Application&#10;&#10;Description automatically generated with low confidence"/>
          <p:cNvPicPr preferRelativeResize="0"/>
          <p:nvPr/>
        </p:nvPicPr>
        <p:blipFill rotWithShape="1">
          <a:blip r:embed="rId3">
            <a:alphaModFix/>
          </a:blip>
          <a:srcRect/>
          <a:stretch/>
        </p:blipFill>
        <p:spPr>
          <a:xfrm>
            <a:off x="742441" y="1371153"/>
            <a:ext cx="4492172" cy="3617988"/>
          </a:xfrm>
          <a:prstGeom prst="rect">
            <a:avLst/>
          </a:prstGeom>
          <a:noFill/>
          <a:ln>
            <a:noFill/>
          </a:ln>
        </p:spPr>
      </p:pic>
      <p:sp>
        <p:nvSpPr>
          <p:cNvPr id="127" name="Google Shape;127;p229"/>
          <p:cNvSpPr txBox="1">
            <a:spLocks noGrp="1"/>
          </p:cNvSpPr>
          <p:nvPr>
            <p:ph type="body" idx="2"/>
          </p:nvPr>
        </p:nvSpPr>
        <p:spPr>
          <a:xfrm>
            <a:off x="968595" y="1886851"/>
            <a:ext cx="4094057" cy="34409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1_Caption 6">
    <p:spTree>
      <p:nvGrpSpPr>
        <p:cNvPr id="1" name="Shape 128"/>
        <p:cNvGrpSpPr/>
        <p:nvPr/>
      </p:nvGrpSpPr>
      <p:grpSpPr>
        <a:xfrm>
          <a:off x="0" y="0"/>
          <a:ext cx="0" cy="0"/>
          <a:chOff x="0" y="0"/>
          <a:chExt cx="0" cy="0"/>
        </a:xfrm>
      </p:grpSpPr>
      <p:pic>
        <p:nvPicPr>
          <p:cNvPr id="129" name="Google Shape;129;p230"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0" name="Google Shape;130;p23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1" name="Google Shape;131;p23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230"/>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33" name="Google Shape;133;p230"/>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34" name="Google Shape;134;p230"/>
          <p:cNvPicPr preferRelativeResize="0"/>
          <p:nvPr/>
        </p:nvPicPr>
        <p:blipFill rotWithShape="1">
          <a:blip r:embed="rId3">
            <a:alphaModFix/>
          </a:blip>
          <a:srcRect/>
          <a:stretch/>
        </p:blipFill>
        <p:spPr>
          <a:xfrm>
            <a:off x="1703135" y="1363361"/>
            <a:ext cx="5737730" cy="3621752"/>
          </a:xfrm>
          <a:prstGeom prst="rect">
            <a:avLst/>
          </a:prstGeom>
          <a:noFill/>
          <a:ln>
            <a:noFill/>
          </a:ln>
        </p:spPr>
      </p:pic>
      <p:sp>
        <p:nvSpPr>
          <p:cNvPr id="135" name="Google Shape;135;p230"/>
          <p:cNvSpPr txBox="1">
            <a:spLocks noGrp="1"/>
          </p:cNvSpPr>
          <p:nvPr>
            <p:ph type="body" idx="2"/>
          </p:nvPr>
        </p:nvSpPr>
        <p:spPr>
          <a:xfrm>
            <a:off x="2032052" y="1886850"/>
            <a:ext cx="5071275" cy="2161037"/>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1_Caption 7">
    <p:spTree>
      <p:nvGrpSpPr>
        <p:cNvPr id="1" name="Shape 136"/>
        <p:cNvGrpSpPr/>
        <p:nvPr/>
      </p:nvGrpSpPr>
      <p:grpSpPr>
        <a:xfrm>
          <a:off x="0" y="0"/>
          <a:ext cx="0" cy="0"/>
          <a:chOff x="0" y="0"/>
          <a:chExt cx="0" cy="0"/>
        </a:xfrm>
      </p:grpSpPr>
      <p:pic>
        <p:nvPicPr>
          <p:cNvPr id="137" name="Google Shape;137;p23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38" name="Google Shape;138;p23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Google Shape;139;p23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231"/>
          <p:cNvSpPr txBox="1">
            <a:spLocks noGrp="1"/>
          </p:cNvSpPr>
          <p:nvPr>
            <p:ph type="body" idx="1"/>
          </p:nvPr>
        </p:nvSpPr>
        <p:spPr>
          <a:xfrm>
            <a:off x="135731" y="782882"/>
            <a:ext cx="8762942" cy="344092"/>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141" name="Google Shape;141;p231"/>
          <p:cNvCxnSpPr/>
          <p:nvPr/>
        </p:nvCxnSpPr>
        <p:spPr>
          <a:xfrm>
            <a:off x="0" y="4984696"/>
            <a:ext cx="9143999" cy="0"/>
          </a:xfrm>
          <a:prstGeom prst="straightConnector1">
            <a:avLst/>
          </a:prstGeom>
          <a:noFill/>
          <a:ln w="9525" cap="flat" cmpd="sng">
            <a:solidFill>
              <a:schemeClr val="dk1"/>
            </a:solidFill>
            <a:prstDash val="solid"/>
            <a:round/>
            <a:headEnd type="none" w="sm" len="sm"/>
            <a:tailEnd type="none" w="sm" len="sm"/>
          </a:ln>
        </p:spPr>
      </p:cxnSp>
      <p:pic>
        <p:nvPicPr>
          <p:cNvPr id="142" name="Google Shape;142;p231"/>
          <p:cNvPicPr preferRelativeResize="0"/>
          <p:nvPr/>
        </p:nvPicPr>
        <p:blipFill rotWithShape="1">
          <a:blip r:embed="rId3">
            <a:alphaModFix/>
          </a:blip>
          <a:srcRect/>
          <a:stretch/>
        </p:blipFill>
        <p:spPr>
          <a:xfrm>
            <a:off x="2107222" y="1873493"/>
            <a:ext cx="4929556" cy="3111619"/>
          </a:xfrm>
          <a:prstGeom prst="rect">
            <a:avLst/>
          </a:prstGeom>
          <a:noFill/>
          <a:ln>
            <a:noFill/>
          </a:ln>
        </p:spPr>
      </p:pic>
      <p:sp>
        <p:nvSpPr>
          <p:cNvPr id="143" name="Google Shape;143;p231"/>
          <p:cNvSpPr txBox="1">
            <a:spLocks noGrp="1"/>
          </p:cNvSpPr>
          <p:nvPr>
            <p:ph type="body" idx="2"/>
          </p:nvPr>
        </p:nvSpPr>
        <p:spPr>
          <a:xfrm>
            <a:off x="2377740" y="2303181"/>
            <a:ext cx="4379900" cy="1934975"/>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chemeClr val="dk1"/>
              </a:buClr>
              <a:buSzPts val="1400"/>
              <a:buFont typeface="Noto Sans Symbols"/>
              <a:buNone/>
              <a:defRPr sz="13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ontents">
    <p:spTree>
      <p:nvGrpSpPr>
        <p:cNvPr id="1" name="Shape 10"/>
        <p:cNvGrpSpPr/>
        <p:nvPr/>
      </p:nvGrpSpPr>
      <p:grpSpPr>
        <a:xfrm>
          <a:off x="0" y="0"/>
          <a:ext cx="0" cy="0"/>
          <a:chOff x="0" y="0"/>
          <a:chExt cx="0" cy="0"/>
        </a:xfrm>
      </p:grpSpPr>
      <p:pic>
        <p:nvPicPr>
          <p:cNvPr id="11" name="Google Shape;11;p215" descr="A picture containing person, computer, indoor&#10;&#10;Description automatically generated"/>
          <p:cNvPicPr preferRelativeResize="0"/>
          <p:nvPr/>
        </p:nvPicPr>
        <p:blipFill rotWithShape="1">
          <a:blip r:embed="rId2">
            <a:alphaModFix/>
          </a:blip>
          <a:srcRect r="49"/>
          <a:stretch/>
        </p:blipFill>
        <p:spPr>
          <a:xfrm flipH="1">
            <a:off x="0" y="0"/>
            <a:ext cx="9144000" cy="5143494"/>
          </a:xfrm>
          <a:prstGeom prst="rect">
            <a:avLst/>
          </a:prstGeom>
          <a:noFill/>
          <a:ln>
            <a:noFill/>
          </a:ln>
        </p:spPr>
      </p:pic>
      <p:pic>
        <p:nvPicPr>
          <p:cNvPr id="12" name="Google Shape;12;p215" descr="Shape&#10;&#10;Description automatically generated with low confidence"/>
          <p:cNvPicPr preferRelativeResize="0"/>
          <p:nvPr/>
        </p:nvPicPr>
        <p:blipFill rotWithShape="1">
          <a:blip r:embed="rId3">
            <a:alphaModFix/>
          </a:blip>
          <a:srcRect/>
          <a:stretch/>
        </p:blipFill>
        <p:spPr>
          <a:xfrm>
            <a:off x="0" y="6"/>
            <a:ext cx="9143990" cy="5148000"/>
          </a:xfrm>
          <a:prstGeom prst="rect">
            <a:avLst/>
          </a:prstGeom>
          <a:noFill/>
          <a:ln>
            <a:noFill/>
          </a:ln>
        </p:spPr>
      </p:pic>
      <p:sp>
        <p:nvSpPr>
          <p:cNvPr id="13" name="Google Shape;13;p215"/>
          <p:cNvSpPr/>
          <p:nvPr/>
        </p:nvSpPr>
        <p:spPr>
          <a:xfrm>
            <a:off x="0" y="638171"/>
            <a:ext cx="4734046" cy="4030832"/>
          </a:xfrm>
          <a:prstGeom prst="rect">
            <a:avLst/>
          </a:prstGeom>
          <a:solidFill>
            <a:schemeClr val="dk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4" name="Google Shape;14;p215"/>
          <p:cNvSpPr/>
          <p:nvPr/>
        </p:nvSpPr>
        <p:spPr>
          <a:xfrm>
            <a:off x="0" y="819942"/>
            <a:ext cx="144711" cy="323530"/>
          </a:xfrm>
          <a:prstGeom prst="rect">
            <a:avLst/>
          </a:prstGeom>
          <a:solidFill>
            <a:schemeClr val="lt2"/>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5" name="Google Shape;15;p215"/>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Google Shape;16;p215"/>
          <p:cNvSpPr txBox="1">
            <a:spLocks noGrp="1"/>
          </p:cNvSpPr>
          <p:nvPr>
            <p:ph type="body" idx="1"/>
          </p:nvPr>
        </p:nvSpPr>
        <p:spPr>
          <a:xfrm>
            <a:off x="144711" y="1295658"/>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ontents 8">
    <p:spTree>
      <p:nvGrpSpPr>
        <p:cNvPr id="1" name="Shape 144"/>
        <p:cNvGrpSpPr/>
        <p:nvPr/>
      </p:nvGrpSpPr>
      <p:grpSpPr>
        <a:xfrm>
          <a:off x="0" y="0"/>
          <a:ext cx="0" cy="0"/>
          <a:chOff x="0" y="0"/>
          <a:chExt cx="0" cy="0"/>
        </a:xfrm>
      </p:grpSpPr>
      <p:pic>
        <p:nvPicPr>
          <p:cNvPr id="145" name="Google Shape;145;p232"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46" name="Google Shape;146;p232"/>
          <p:cNvSpPr/>
          <p:nvPr/>
        </p:nvSpPr>
        <p:spPr>
          <a:xfrm>
            <a:off x="4109012" y="748626"/>
            <a:ext cx="327256" cy="3808292"/>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7" name="Google Shape;147;p232"/>
          <p:cNvSpPr>
            <a:spLocks noGrp="1"/>
          </p:cNvSpPr>
          <p:nvPr>
            <p:ph type="pic" idx="2"/>
          </p:nvPr>
        </p:nvSpPr>
        <p:spPr>
          <a:xfrm>
            <a:off x="0" y="667604"/>
            <a:ext cx="4201610" cy="3970337"/>
          </a:xfrm>
          <a:prstGeom prst="rect">
            <a:avLst/>
          </a:prstGeom>
          <a:noFill/>
          <a:ln>
            <a:noFill/>
          </a:ln>
        </p:spPr>
      </p:sp>
      <p:sp>
        <p:nvSpPr>
          <p:cNvPr id="148" name="Google Shape;148;p232"/>
          <p:cNvSpPr/>
          <p:nvPr/>
        </p:nvSpPr>
        <p:spPr>
          <a:xfrm>
            <a:off x="4436268" y="973867"/>
            <a:ext cx="4707732" cy="51392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49" name="Google Shape;149;p232"/>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0" name="Google Shape;150;p232"/>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ontents 9">
    <p:spTree>
      <p:nvGrpSpPr>
        <p:cNvPr id="1" name="Shape 151"/>
        <p:cNvGrpSpPr/>
        <p:nvPr/>
      </p:nvGrpSpPr>
      <p:grpSpPr>
        <a:xfrm>
          <a:off x="0" y="0"/>
          <a:ext cx="0" cy="0"/>
          <a:chOff x="0" y="0"/>
          <a:chExt cx="0" cy="0"/>
        </a:xfrm>
      </p:grpSpPr>
      <p:pic>
        <p:nvPicPr>
          <p:cNvPr id="152" name="Google Shape;152;p233"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153" name="Google Shape;153;p233"/>
          <p:cNvSpPr/>
          <p:nvPr/>
        </p:nvSpPr>
        <p:spPr>
          <a:xfrm>
            <a:off x="4109012" y="748626"/>
            <a:ext cx="327256" cy="3808292"/>
          </a:xfrm>
          <a:prstGeom prst="rect">
            <a:avLst/>
          </a:prstGeom>
          <a:no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4" name="Google Shape;154;p233"/>
          <p:cNvSpPr>
            <a:spLocks noGrp="1"/>
          </p:cNvSpPr>
          <p:nvPr>
            <p:ph type="pic" idx="2"/>
          </p:nvPr>
        </p:nvSpPr>
        <p:spPr>
          <a:xfrm>
            <a:off x="0" y="667604"/>
            <a:ext cx="4201610" cy="3970337"/>
          </a:xfrm>
          <a:prstGeom prst="rect">
            <a:avLst/>
          </a:prstGeom>
          <a:noFill/>
          <a:ln>
            <a:noFill/>
          </a:ln>
        </p:spPr>
      </p:sp>
      <p:sp>
        <p:nvSpPr>
          <p:cNvPr id="155" name="Google Shape;155;p233"/>
          <p:cNvSpPr/>
          <p:nvPr/>
        </p:nvSpPr>
        <p:spPr>
          <a:xfrm>
            <a:off x="4436268" y="973867"/>
            <a:ext cx="4707732" cy="51392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lt1"/>
              </a:solidFill>
              <a:latin typeface="Arial"/>
              <a:ea typeface="Arial"/>
              <a:cs typeface="Arial"/>
              <a:sym typeface="Arial"/>
            </a:endParaRPr>
          </a:p>
        </p:txBody>
      </p:sp>
      <p:sp>
        <p:nvSpPr>
          <p:cNvPr id="156" name="Google Shape;156;p233"/>
          <p:cNvSpPr txBox="1">
            <a:spLocks noGrp="1"/>
          </p:cNvSpPr>
          <p:nvPr>
            <p:ph type="body" idx="1"/>
          </p:nvPr>
        </p:nvSpPr>
        <p:spPr>
          <a:xfrm>
            <a:off x="4572001" y="1644099"/>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57" name="Google Shape;157;p233"/>
          <p:cNvSpPr txBox="1">
            <a:spLocks noGrp="1"/>
          </p:cNvSpPr>
          <p:nvPr>
            <p:ph type="title"/>
          </p:nvPr>
        </p:nvSpPr>
        <p:spPr>
          <a:xfrm>
            <a:off x="4572001" y="1058782"/>
            <a:ext cx="4436267"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1_Caption 8">
    <p:spTree>
      <p:nvGrpSpPr>
        <p:cNvPr id="1" name="Shape 158"/>
        <p:cNvGrpSpPr/>
        <p:nvPr/>
      </p:nvGrpSpPr>
      <p:grpSpPr>
        <a:xfrm>
          <a:off x="0" y="0"/>
          <a:ext cx="0" cy="0"/>
          <a:chOff x="0" y="0"/>
          <a:chExt cx="0" cy="0"/>
        </a:xfrm>
      </p:grpSpPr>
      <p:sp>
        <p:nvSpPr>
          <p:cNvPr id="159" name="Google Shape;159;p234"/>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 name="Google Shape;160;p23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34"/>
          <p:cNvSpPr>
            <a:spLocks noGrp="1"/>
          </p:cNvSpPr>
          <p:nvPr>
            <p:ph type="pic" idx="2"/>
          </p:nvPr>
        </p:nvSpPr>
        <p:spPr>
          <a:xfrm>
            <a:off x="1" y="0"/>
            <a:ext cx="4572000" cy="5143494"/>
          </a:xfrm>
          <a:prstGeom prst="rect">
            <a:avLst/>
          </a:prstGeom>
          <a:noFill/>
          <a:ln>
            <a:noFill/>
          </a:ln>
        </p:spPr>
      </p:sp>
      <p:sp>
        <p:nvSpPr>
          <p:cNvPr id="162" name="Google Shape;162;p234"/>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 name="Google Shape;163;p234"/>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234"/>
          <p:cNvSpPr/>
          <p:nvPr/>
        </p:nvSpPr>
        <p:spPr>
          <a:xfrm>
            <a:off x="4241543" y="1368179"/>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 name="Google Shape;165;p234"/>
          <p:cNvSpPr>
            <a:spLocks noGrp="1"/>
          </p:cNvSpPr>
          <p:nvPr>
            <p:ph type="pic" idx="3"/>
          </p:nvPr>
        </p:nvSpPr>
        <p:spPr>
          <a:xfrm>
            <a:off x="4408678" y="1539292"/>
            <a:ext cx="318677" cy="318677"/>
          </a:xfrm>
          <a:prstGeom prst="rect">
            <a:avLst/>
          </a:prstGeom>
          <a:noFill/>
          <a:ln>
            <a:noFill/>
          </a:ln>
        </p:spPr>
      </p:sp>
      <p:sp>
        <p:nvSpPr>
          <p:cNvPr id="166" name="Google Shape;166;p234"/>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 name="Google Shape;167;p234"/>
          <p:cNvSpPr/>
          <p:nvPr/>
        </p:nvSpPr>
        <p:spPr>
          <a:xfrm>
            <a:off x="4241543" y="2951688"/>
            <a:ext cx="660903" cy="660903"/>
          </a:xfrm>
          <a:prstGeom prst="ellipse">
            <a:avLst/>
          </a:prstGeom>
          <a:solidFill>
            <a:schemeClr val="lt2"/>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8" name="Google Shape;168;p234"/>
          <p:cNvSpPr>
            <a:spLocks noGrp="1"/>
          </p:cNvSpPr>
          <p:nvPr>
            <p:ph type="pic" idx="4"/>
          </p:nvPr>
        </p:nvSpPr>
        <p:spPr>
          <a:xfrm>
            <a:off x="4408678" y="3122801"/>
            <a:ext cx="318677" cy="318677"/>
          </a:xfrm>
          <a:prstGeom prst="rect">
            <a:avLst/>
          </a:prstGeom>
          <a:noFill/>
          <a:ln>
            <a:noFill/>
          </a:ln>
        </p:spPr>
      </p:sp>
      <p:sp>
        <p:nvSpPr>
          <p:cNvPr id="169" name="Google Shape;169;p234"/>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1_Caption 9">
    <p:spTree>
      <p:nvGrpSpPr>
        <p:cNvPr id="1" name="Shape 170"/>
        <p:cNvGrpSpPr/>
        <p:nvPr/>
      </p:nvGrpSpPr>
      <p:grpSpPr>
        <a:xfrm>
          <a:off x="0" y="0"/>
          <a:ext cx="0" cy="0"/>
          <a:chOff x="0" y="0"/>
          <a:chExt cx="0" cy="0"/>
        </a:xfrm>
      </p:grpSpPr>
      <p:sp>
        <p:nvSpPr>
          <p:cNvPr id="171" name="Google Shape;171;p235"/>
          <p:cNvSpPr/>
          <p:nvPr/>
        </p:nvSpPr>
        <p:spPr>
          <a:xfrm>
            <a:off x="4572000" y="0"/>
            <a:ext cx="4572000" cy="514349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2" name="Google Shape;172;p23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35"/>
          <p:cNvSpPr>
            <a:spLocks noGrp="1"/>
          </p:cNvSpPr>
          <p:nvPr>
            <p:ph type="pic" idx="2"/>
          </p:nvPr>
        </p:nvSpPr>
        <p:spPr>
          <a:xfrm>
            <a:off x="1" y="0"/>
            <a:ext cx="4572000" cy="5143494"/>
          </a:xfrm>
          <a:prstGeom prst="rect">
            <a:avLst/>
          </a:prstGeom>
          <a:noFill/>
          <a:ln>
            <a:noFill/>
          </a:ln>
        </p:spPr>
      </p:sp>
      <p:sp>
        <p:nvSpPr>
          <p:cNvPr id="174" name="Google Shape;174;p235"/>
          <p:cNvSpPr txBox="1">
            <a:spLocks noGrp="1"/>
          </p:cNvSpPr>
          <p:nvPr>
            <p:ph type="title"/>
          </p:nvPr>
        </p:nvSpPr>
        <p:spPr>
          <a:xfrm>
            <a:off x="5088537"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5" name="Google Shape;175;p235"/>
          <p:cNvSpPr/>
          <p:nvPr/>
        </p:nvSpPr>
        <p:spPr>
          <a:xfrm>
            <a:off x="4879819" y="656889"/>
            <a:ext cx="90534"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6" name="Google Shape;176;p235"/>
          <p:cNvSpPr/>
          <p:nvPr/>
        </p:nvSpPr>
        <p:spPr>
          <a:xfrm>
            <a:off x="4241543" y="1368179"/>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7" name="Google Shape;177;p235"/>
          <p:cNvSpPr>
            <a:spLocks noGrp="1"/>
          </p:cNvSpPr>
          <p:nvPr>
            <p:ph type="pic" idx="3"/>
          </p:nvPr>
        </p:nvSpPr>
        <p:spPr>
          <a:xfrm>
            <a:off x="4408678" y="1539292"/>
            <a:ext cx="318677" cy="318677"/>
          </a:xfrm>
          <a:prstGeom prst="rect">
            <a:avLst/>
          </a:prstGeom>
          <a:noFill/>
          <a:ln>
            <a:noFill/>
          </a:ln>
        </p:spPr>
      </p:sp>
      <p:sp>
        <p:nvSpPr>
          <p:cNvPr id="178" name="Google Shape;178;p235"/>
          <p:cNvSpPr txBox="1">
            <a:spLocks noGrp="1"/>
          </p:cNvSpPr>
          <p:nvPr>
            <p:ph type="body" idx="1"/>
          </p:nvPr>
        </p:nvSpPr>
        <p:spPr>
          <a:xfrm>
            <a:off x="5088537" y="1539292"/>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Google Shape;179;p235"/>
          <p:cNvSpPr/>
          <p:nvPr/>
        </p:nvSpPr>
        <p:spPr>
          <a:xfrm>
            <a:off x="4241543" y="2951688"/>
            <a:ext cx="660903" cy="660903"/>
          </a:xfrm>
          <a:prstGeom prst="ellipse">
            <a:avLst/>
          </a:prstGeom>
          <a:solidFill>
            <a:schemeClr val="accent4"/>
          </a:solidFill>
          <a:ln w="25400"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0" name="Google Shape;180;p235"/>
          <p:cNvSpPr>
            <a:spLocks noGrp="1"/>
          </p:cNvSpPr>
          <p:nvPr>
            <p:ph type="pic" idx="4"/>
          </p:nvPr>
        </p:nvSpPr>
        <p:spPr>
          <a:xfrm>
            <a:off x="4408678" y="3122801"/>
            <a:ext cx="318677" cy="318677"/>
          </a:xfrm>
          <a:prstGeom prst="rect">
            <a:avLst/>
          </a:prstGeom>
          <a:noFill/>
          <a:ln>
            <a:noFill/>
          </a:ln>
        </p:spPr>
      </p:sp>
      <p:sp>
        <p:nvSpPr>
          <p:cNvPr id="181" name="Google Shape;181;p235"/>
          <p:cNvSpPr txBox="1">
            <a:spLocks noGrp="1"/>
          </p:cNvSpPr>
          <p:nvPr>
            <p:ph type="body" idx="5"/>
          </p:nvPr>
        </p:nvSpPr>
        <p:spPr>
          <a:xfrm>
            <a:off x="5088537" y="3122801"/>
            <a:ext cx="3538916" cy="125615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1_Caption 10">
    <p:spTree>
      <p:nvGrpSpPr>
        <p:cNvPr id="1" name="Shape 182"/>
        <p:cNvGrpSpPr/>
        <p:nvPr/>
      </p:nvGrpSpPr>
      <p:grpSpPr>
        <a:xfrm>
          <a:off x="0" y="0"/>
          <a:ext cx="0" cy="0"/>
          <a:chOff x="0" y="0"/>
          <a:chExt cx="0" cy="0"/>
        </a:xfrm>
      </p:grpSpPr>
      <p:pic>
        <p:nvPicPr>
          <p:cNvPr id="183" name="Google Shape;183;p23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84" name="Google Shape;184;p236"/>
          <p:cNvGrpSpPr/>
          <p:nvPr/>
        </p:nvGrpSpPr>
        <p:grpSpPr>
          <a:xfrm>
            <a:off x="4107305" y="941707"/>
            <a:ext cx="284686" cy="3999388"/>
            <a:chOff x="4107305" y="941707"/>
            <a:chExt cx="284686" cy="3999388"/>
          </a:xfrm>
        </p:grpSpPr>
        <p:sp>
          <p:nvSpPr>
            <p:cNvPr id="185" name="Google Shape;185;p236"/>
            <p:cNvSpPr/>
            <p:nvPr/>
          </p:nvSpPr>
          <p:spPr>
            <a:xfrm>
              <a:off x="4183432" y="1262627"/>
              <a:ext cx="208559" cy="3357548"/>
            </a:xfrm>
            <a:prstGeom prst="rect">
              <a:avLst/>
            </a:prstGeom>
            <a:solidFill>
              <a:srgbClr val="C4CF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6" name="Google Shape;186;p236"/>
            <p:cNvSpPr/>
            <p:nvPr/>
          </p:nvSpPr>
          <p:spPr>
            <a:xfrm>
              <a:off x="4112338" y="1097990"/>
              <a:ext cx="208559" cy="3686822"/>
            </a:xfrm>
            <a:prstGeom prst="rect">
              <a:avLst/>
            </a:prstGeom>
            <a:solidFill>
              <a:srgbClr val="5575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7" name="Google Shape;187;p236"/>
            <p:cNvSpPr/>
            <p:nvPr/>
          </p:nvSpPr>
          <p:spPr>
            <a:xfrm>
              <a:off x="4107305" y="941707"/>
              <a:ext cx="142497" cy="3999388"/>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8" name="Google Shape;188;p236"/>
          <p:cNvSpPr>
            <a:spLocks noGrp="1"/>
          </p:cNvSpPr>
          <p:nvPr>
            <p:ph type="pic" idx="2"/>
          </p:nvPr>
        </p:nvSpPr>
        <p:spPr>
          <a:xfrm>
            <a:off x="219360" y="856040"/>
            <a:ext cx="3958630" cy="4287460"/>
          </a:xfrm>
          <a:prstGeom prst="rect">
            <a:avLst/>
          </a:prstGeom>
          <a:noFill/>
          <a:ln>
            <a:noFill/>
          </a:ln>
        </p:spPr>
      </p:sp>
      <p:sp>
        <p:nvSpPr>
          <p:cNvPr id="189" name="Google Shape;189;p236"/>
          <p:cNvSpPr txBox="1">
            <a:spLocks noGrp="1"/>
          </p:cNvSpPr>
          <p:nvPr>
            <p:ph type="body" idx="1"/>
          </p:nvPr>
        </p:nvSpPr>
        <p:spPr>
          <a:xfrm>
            <a:off x="4524864" y="1268948"/>
            <a:ext cx="4399775" cy="3344907"/>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23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23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92"/>
        <p:cNvGrpSpPr/>
        <p:nvPr/>
      </p:nvGrpSpPr>
      <p:grpSpPr>
        <a:xfrm>
          <a:off x="0" y="0"/>
          <a:ext cx="0" cy="0"/>
          <a:chOff x="0" y="0"/>
          <a:chExt cx="0" cy="0"/>
        </a:xfrm>
      </p:grpSpPr>
      <p:pic>
        <p:nvPicPr>
          <p:cNvPr id="193" name="Google Shape;193;p23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94" name="Google Shape;194;p237"/>
          <p:cNvSpPr>
            <a:spLocks noGrp="1"/>
          </p:cNvSpPr>
          <p:nvPr>
            <p:ph type="pic" idx="2"/>
          </p:nvPr>
        </p:nvSpPr>
        <p:spPr>
          <a:xfrm>
            <a:off x="4572000" y="0"/>
            <a:ext cx="4571990" cy="5143494"/>
          </a:xfrm>
          <a:prstGeom prst="rect">
            <a:avLst/>
          </a:prstGeom>
          <a:noFill/>
          <a:ln>
            <a:noFill/>
          </a:ln>
        </p:spPr>
      </p:sp>
      <p:sp>
        <p:nvSpPr>
          <p:cNvPr id="195" name="Google Shape;195;p237"/>
          <p:cNvSpPr/>
          <p:nvPr/>
        </p:nvSpPr>
        <p:spPr>
          <a:xfrm>
            <a:off x="-1" y="1178120"/>
            <a:ext cx="4781551" cy="3333750"/>
          </a:xfrm>
          <a:prstGeom prst="rect">
            <a:avLst/>
          </a:prstGeom>
          <a:solidFill>
            <a:srgbClr val="C4CFEE">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6" name="Google Shape;196;p237"/>
          <p:cNvSpPr txBox="1">
            <a:spLocks noGrp="1"/>
          </p:cNvSpPr>
          <p:nvPr>
            <p:ph type="body" idx="1"/>
          </p:nvPr>
        </p:nvSpPr>
        <p:spPr>
          <a:xfrm>
            <a:off x="135731" y="1388586"/>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75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7" name="Google Shape;197;p23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8" name="Google Shape;198;p23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1_Caption 11">
    <p:spTree>
      <p:nvGrpSpPr>
        <p:cNvPr id="1" name="Shape 199"/>
        <p:cNvGrpSpPr/>
        <p:nvPr/>
      </p:nvGrpSpPr>
      <p:grpSpPr>
        <a:xfrm>
          <a:off x="0" y="0"/>
          <a:ext cx="0" cy="0"/>
          <a:chOff x="0" y="0"/>
          <a:chExt cx="0" cy="0"/>
        </a:xfrm>
      </p:grpSpPr>
      <p:pic>
        <p:nvPicPr>
          <p:cNvPr id="200" name="Google Shape;200;p23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1" name="Google Shape;201;p238"/>
          <p:cNvSpPr/>
          <p:nvPr/>
        </p:nvSpPr>
        <p:spPr>
          <a:xfrm>
            <a:off x="4135880" y="856040"/>
            <a:ext cx="142497" cy="879326"/>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2" name="Google Shape;202;p238"/>
          <p:cNvSpPr>
            <a:spLocks noGrp="1"/>
          </p:cNvSpPr>
          <p:nvPr>
            <p:ph type="pic" idx="2"/>
          </p:nvPr>
        </p:nvSpPr>
        <p:spPr>
          <a:xfrm>
            <a:off x="219360" y="856040"/>
            <a:ext cx="3958630" cy="4287460"/>
          </a:xfrm>
          <a:prstGeom prst="rect">
            <a:avLst/>
          </a:prstGeom>
          <a:noFill/>
          <a:ln>
            <a:noFill/>
          </a:ln>
        </p:spPr>
      </p:sp>
      <p:sp>
        <p:nvSpPr>
          <p:cNvPr id="203" name="Google Shape;203;p238"/>
          <p:cNvSpPr txBox="1">
            <a:spLocks noGrp="1"/>
          </p:cNvSpPr>
          <p:nvPr>
            <p:ph type="body" idx="1"/>
          </p:nvPr>
        </p:nvSpPr>
        <p:spPr>
          <a:xfrm>
            <a:off x="4480014" y="1685925"/>
            <a:ext cx="4444626" cy="2499576"/>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4" name="Google Shape;204;p23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5" name="Google Shape;205;p23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1_Caption 12">
    <p:spTree>
      <p:nvGrpSpPr>
        <p:cNvPr id="1" name="Shape 206"/>
        <p:cNvGrpSpPr/>
        <p:nvPr/>
      </p:nvGrpSpPr>
      <p:grpSpPr>
        <a:xfrm>
          <a:off x="0" y="0"/>
          <a:ext cx="0" cy="0"/>
          <a:chOff x="0" y="0"/>
          <a:chExt cx="0" cy="0"/>
        </a:xfrm>
      </p:grpSpPr>
      <p:pic>
        <p:nvPicPr>
          <p:cNvPr id="207" name="Google Shape;207;p23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08" name="Google Shape;208;p239"/>
          <p:cNvSpPr/>
          <p:nvPr/>
        </p:nvSpPr>
        <p:spPr>
          <a:xfrm>
            <a:off x="3817856" y="656889"/>
            <a:ext cx="143829" cy="34409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9" name="Google Shape;209;p239"/>
          <p:cNvSpPr>
            <a:spLocks noGrp="1"/>
          </p:cNvSpPr>
          <p:nvPr>
            <p:ph type="pic" idx="2"/>
          </p:nvPr>
        </p:nvSpPr>
        <p:spPr>
          <a:xfrm>
            <a:off x="235670" y="0"/>
            <a:ext cx="3582186" cy="5143494"/>
          </a:xfrm>
          <a:prstGeom prst="rect">
            <a:avLst/>
          </a:prstGeom>
          <a:noFill/>
          <a:ln>
            <a:noFill/>
          </a:ln>
        </p:spPr>
      </p:sp>
      <p:sp>
        <p:nvSpPr>
          <p:cNvPr id="210" name="Google Shape;210;p239"/>
          <p:cNvSpPr txBox="1">
            <a:spLocks noGrp="1"/>
          </p:cNvSpPr>
          <p:nvPr>
            <p:ph type="title"/>
          </p:nvPr>
        </p:nvSpPr>
        <p:spPr>
          <a:xfrm>
            <a:off x="4079869" y="656889"/>
            <a:ext cx="3538916"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dk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1" name="Google Shape;211;p239"/>
          <p:cNvSpPr txBox="1">
            <a:spLocks noGrp="1"/>
          </p:cNvSpPr>
          <p:nvPr>
            <p:ph type="body" idx="1"/>
          </p:nvPr>
        </p:nvSpPr>
        <p:spPr>
          <a:xfrm>
            <a:off x="4079868" y="1539292"/>
            <a:ext cx="4688211"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rgbClr val="000000"/>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aption">
  <p:cSld name="1_Caption 13">
    <p:spTree>
      <p:nvGrpSpPr>
        <p:cNvPr id="1" name="Shape 212"/>
        <p:cNvGrpSpPr/>
        <p:nvPr/>
      </p:nvGrpSpPr>
      <p:grpSpPr>
        <a:xfrm>
          <a:off x="0" y="0"/>
          <a:ext cx="0" cy="0"/>
          <a:chOff x="0" y="0"/>
          <a:chExt cx="0" cy="0"/>
        </a:xfrm>
      </p:grpSpPr>
      <p:sp>
        <p:nvSpPr>
          <p:cNvPr id="213" name="Google Shape;213;p240"/>
          <p:cNvSpPr/>
          <p:nvPr/>
        </p:nvSpPr>
        <p:spPr>
          <a:xfrm>
            <a:off x="5312964" y="0"/>
            <a:ext cx="3831036" cy="514349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40"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40"/>
          <p:cNvSpPr/>
          <p:nvPr/>
        </p:nvSpPr>
        <p:spPr>
          <a:xfrm>
            <a:off x="5302804" y="575609"/>
            <a:ext cx="143829" cy="34409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6" name="Google Shape;216;p240"/>
          <p:cNvSpPr>
            <a:spLocks noGrp="1"/>
          </p:cNvSpPr>
          <p:nvPr>
            <p:ph type="pic" idx="2"/>
          </p:nvPr>
        </p:nvSpPr>
        <p:spPr>
          <a:xfrm>
            <a:off x="-1" y="0"/>
            <a:ext cx="5312965" cy="5143494"/>
          </a:xfrm>
          <a:prstGeom prst="rect">
            <a:avLst/>
          </a:prstGeom>
          <a:noFill/>
          <a:ln>
            <a:noFill/>
          </a:ln>
        </p:spPr>
      </p:sp>
      <p:sp>
        <p:nvSpPr>
          <p:cNvPr id="217" name="Google Shape;217;p240"/>
          <p:cNvSpPr txBox="1">
            <a:spLocks noGrp="1"/>
          </p:cNvSpPr>
          <p:nvPr>
            <p:ph type="title"/>
          </p:nvPr>
        </p:nvSpPr>
        <p:spPr>
          <a:xfrm>
            <a:off x="5564817" y="575609"/>
            <a:ext cx="3405248" cy="34409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8" name="Google Shape;218;p240"/>
          <p:cNvSpPr txBox="1">
            <a:spLocks noGrp="1"/>
          </p:cNvSpPr>
          <p:nvPr>
            <p:ph type="body" idx="1"/>
          </p:nvPr>
        </p:nvSpPr>
        <p:spPr>
          <a:xfrm>
            <a:off x="5564818" y="1254812"/>
            <a:ext cx="3452368" cy="342894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1_Caption 14">
    <p:spTree>
      <p:nvGrpSpPr>
        <p:cNvPr id="1" name="Shape 219"/>
        <p:cNvGrpSpPr/>
        <p:nvPr/>
      </p:nvGrpSpPr>
      <p:grpSpPr>
        <a:xfrm>
          <a:off x="0" y="0"/>
          <a:ext cx="0" cy="0"/>
          <a:chOff x="0" y="0"/>
          <a:chExt cx="0" cy="0"/>
        </a:xfrm>
      </p:grpSpPr>
      <p:sp>
        <p:nvSpPr>
          <p:cNvPr id="220" name="Google Shape;220;p241"/>
          <p:cNvSpPr/>
          <p:nvPr/>
        </p:nvSpPr>
        <p:spPr>
          <a:xfrm>
            <a:off x="0" y="-1"/>
            <a:ext cx="4898780" cy="5143498"/>
          </a:xfrm>
          <a:prstGeom prst="rect">
            <a:avLst/>
          </a:prstGeom>
          <a:solidFill>
            <a:srgbClr val="22366A"/>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50" b="0" i="0" u="none" strike="noStrike" cap="none">
              <a:solidFill>
                <a:schemeClr val="lt1"/>
              </a:solidFill>
              <a:latin typeface="Arial"/>
              <a:ea typeface="Arial"/>
              <a:cs typeface="Arial"/>
              <a:sym typeface="Arial"/>
            </a:endParaRPr>
          </a:p>
        </p:txBody>
      </p:sp>
      <p:pic>
        <p:nvPicPr>
          <p:cNvPr id="221" name="Google Shape;221;p241"/>
          <p:cNvPicPr preferRelativeResize="0"/>
          <p:nvPr/>
        </p:nvPicPr>
        <p:blipFill rotWithShape="1">
          <a:blip r:embed="rId2">
            <a:alphaModFix/>
          </a:blip>
          <a:srcRect l="71" r="59"/>
          <a:stretch/>
        </p:blipFill>
        <p:spPr>
          <a:xfrm>
            <a:off x="4885624" y="3"/>
            <a:ext cx="4258376" cy="5143498"/>
          </a:xfrm>
          <a:prstGeom prst="rect">
            <a:avLst/>
          </a:prstGeom>
          <a:noFill/>
          <a:ln>
            <a:noFill/>
          </a:ln>
        </p:spPr>
      </p:pic>
      <p:pic>
        <p:nvPicPr>
          <p:cNvPr id="222" name="Google Shape;222;p241"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223" name="Google Shape;223;p241"/>
          <p:cNvSpPr/>
          <p:nvPr/>
        </p:nvSpPr>
        <p:spPr>
          <a:xfrm>
            <a:off x="0" y="378373"/>
            <a:ext cx="3866493" cy="461141"/>
          </a:xfrm>
          <a:prstGeom prst="rect">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224" name="Google Shape;224;p241"/>
          <p:cNvSpPr txBox="1">
            <a:spLocks noGrp="1"/>
          </p:cNvSpPr>
          <p:nvPr>
            <p:ph type="title"/>
          </p:nvPr>
        </p:nvSpPr>
        <p:spPr>
          <a:xfrm>
            <a:off x="144711" y="436897"/>
            <a:ext cx="3421450" cy="344091"/>
          </a:xfrm>
          <a:prstGeom prst="rect">
            <a:avLst/>
          </a:prstGeom>
          <a:noFill/>
          <a:ln>
            <a:noFill/>
          </a:ln>
        </p:spPr>
        <p:txBody>
          <a:bodyPr spcFirstLastPara="1" wrap="square" lIns="90000" tIns="45700" rIns="91425" bIns="45700" anchor="ctr" anchorCtr="0">
            <a:normAutofit/>
          </a:bodyPr>
          <a:lstStyle>
            <a:lvl1pPr marR="0" lvl="0" algn="l" rtl="0">
              <a:lnSpc>
                <a:spcPct val="100000"/>
              </a:lnSpc>
              <a:spcBef>
                <a:spcPts val="0"/>
              </a:spcBef>
              <a:spcAft>
                <a:spcPts val="0"/>
              </a:spcAft>
              <a:buClr>
                <a:schemeClr val="lt1"/>
              </a:buClr>
              <a:buSzPts val="1700"/>
              <a:buFont typeface="Public Sans"/>
              <a:buNone/>
              <a:defRPr sz="1700" b="1" i="0" u="none" strike="noStrike" cap="none">
                <a:solidFill>
                  <a:schemeClr val="lt1"/>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5" name="Google Shape;225;p241"/>
          <p:cNvSpPr txBox="1">
            <a:spLocks noGrp="1"/>
          </p:cNvSpPr>
          <p:nvPr>
            <p:ph type="body" idx="1"/>
          </p:nvPr>
        </p:nvSpPr>
        <p:spPr>
          <a:xfrm>
            <a:off x="144711" y="1422475"/>
            <a:ext cx="4343206" cy="303642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6" name="Google Shape;226;p241"/>
          <p:cNvSpPr txBox="1">
            <a:spLocks noGrp="1"/>
          </p:cNvSpPr>
          <p:nvPr>
            <p:ph type="body" idx="2"/>
          </p:nvPr>
        </p:nvSpPr>
        <p:spPr>
          <a:xfrm>
            <a:off x="144711" y="954389"/>
            <a:ext cx="4343206" cy="358011"/>
          </a:xfrm>
          <a:prstGeom prst="rect">
            <a:avLst/>
          </a:prstGeom>
          <a:noFill/>
          <a:ln>
            <a:noFill/>
          </a:ln>
        </p:spPr>
        <p:txBody>
          <a:bodyPr spcFirstLastPara="1" wrap="square" lIns="91425" tIns="45700" rIns="91425" bIns="45700" anchor="t" anchorCtr="0">
            <a:noAutofit/>
          </a:bodyPr>
          <a:lstStyle>
            <a:lvl1pPr marL="457200" marR="0" lvl="0" indent="-323850" algn="l" rtl="0">
              <a:lnSpc>
                <a:spcPct val="100000"/>
              </a:lnSpc>
              <a:spcBef>
                <a:spcPts val="0"/>
              </a:spcBef>
              <a:spcAft>
                <a:spcPts val="0"/>
              </a:spcAft>
              <a:buClr>
                <a:schemeClr val="lt1"/>
              </a:buClr>
              <a:buSzPts val="1500"/>
              <a:buFont typeface="Arial"/>
              <a:buAutoNum type="alphaUcPeriod"/>
              <a:defRPr sz="15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1_Caption">
    <p:spTree>
      <p:nvGrpSpPr>
        <p:cNvPr id="1" name="Shape 17"/>
        <p:cNvGrpSpPr/>
        <p:nvPr/>
      </p:nvGrpSpPr>
      <p:grpSpPr>
        <a:xfrm>
          <a:off x="0" y="0"/>
          <a:ext cx="0" cy="0"/>
          <a:chOff x="0" y="0"/>
          <a:chExt cx="0" cy="0"/>
        </a:xfrm>
      </p:grpSpPr>
      <p:pic>
        <p:nvPicPr>
          <p:cNvPr id="18" name="Google Shape;18;p216"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19" name="Google Shape;19;p216"/>
          <p:cNvGrpSpPr/>
          <p:nvPr/>
        </p:nvGrpSpPr>
        <p:grpSpPr>
          <a:xfrm>
            <a:off x="270525" y="226006"/>
            <a:ext cx="175225" cy="4293887"/>
            <a:chOff x="270520" y="1140367"/>
            <a:chExt cx="175260" cy="4075443"/>
          </a:xfrm>
        </p:grpSpPr>
        <p:grpSp>
          <p:nvGrpSpPr>
            <p:cNvPr id="20" name="Google Shape;20;p216"/>
            <p:cNvGrpSpPr/>
            <p:nvPr/>
          </p:nvGrpSpPr>
          <p:grpSpPr>
            <a:xfrm>
              <a:off x="270520" y="3891468"/>
              <a:ext cx="175260" cy="1324342"/>
              <a:chOff x="129115" y="3948030"/>
              <a:chExt cx="175260" cy="1324342"/>
            </a:xfrm>
          </p:grpSpPr>
          <p:sp>
            <p:nvSpPr>
              <p:cNvPr id="21" name="Google Shape;21;p216"/>
              <p:cNvSpPr/>
              <p:nvPr/>
            </p:nvSpPr>
            <p:spPr>
              <a:xfrm>
                <a:off x="129115" y="394803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2" name="Google Shape;22;p216"/>
              <p:cNvCxnSpPr/>
              <p:nvPr/>
            </p:nvCxnSpPr>
            <p:spPr>
              <a:xfrm>
                <a:off x="216745" y="415952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23" name="Google Shape;23;p216"/>
            <p:cNvGrpSpPr/>
            <p:nvPr/>
          </p:nvGrpSpPr>
          <p:grpSpPr>
            <a:xfrm>
              <a:off x="270520" y="1140367"/>
              <a:ext cx="175260" cy="2488023"/>
              <a:chOff x="129115" y="1196929"/>
              <a:chExt cx="175260" cy="2488023"/>
            </a:xfrm>
          </p:grpSpPr>
          <p:cxnSp>
            <p:nvCxnSpPr>
              <p:cNvPr id="24" name="Google Shape;24;p216"/>
              <p:cNvCxnSpPr/>
              <p:nvPr/>
            </p:nvCxnSpPr>
            <p:spPr>
              <a:xfrm flipH="1">
                <a:off x="214345" y="1402852"/>
                <a:ext cx="2400" cy="2282100"/>
              </a:xfrm>
              <a:prstGeom prst="straightConnector1">
                <a:avLst/>
              </a:prstGeom>
              <a:noFill/>
              <a:ln w="12700" cap="flat" cmpd="sng">
                <a:solidFill>
                  <a:schemeClr val="dk2"/>
                </a:solidFill>
                <a:prstDash val="solid"/>
                <a:round/>
                <a:headEnd type="none" w="sm" len="sm"/>
                <a:tailEnd type="none" w="sm" len="sm"/>
              </a:ln>
            </p:spPr>
          </p:cxnSp>
          <p:sp>
            <p:nvSpPr>
              <p:cNvPr id="25" name="Google Shape;25;p216"/>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aption">
  <p:cSld name="1_Caption 15">
    <p:spTree>
      <p:nvGrpSpPr>
        <p:cNvPr id="1" name="Shape 227"/>
        <p:cNvGrpSpPr/>
        <p:nvPr/>
      </p:nvGrpSpPr>
      <p:grpSpPr>
        <a:xfrm>
          <a:off x="0" y="0"/>
          <a:ext cx="0" cy="0"/>
          <a:chOff x="0" y="0"/>
          <a:chExt cx="0" cy="0"/>
        </a:xfrm>
      </p:grpSpPr>
      <p:grpSp>
        <p:nvGrpSpPr>
          <p:cNvPr id="228" name="Google Shape;228;p242"/>
          <p:cNvGrpSpPr/>
          <p:nvPr/>
        </p:nvGrpSpPr>
        <p:grpSpPr>
          <a:xfrm>
            <a:off x="2494464" y="494214"/>
            <a:ext cx="4155074" cy="4155073"/>
            <a:chOff x="2119794" y="-36836"/>
            <a:chExt cx="5217173" cy="5217173"/>
          </a:xfrm>
        </p:grpSpPr>
        <p:sp>
          <p:nvSpPr>
            <p:cNvPr id="229" name="Google Shape;229;p242"/>
            <p:cNvSpPr/>
            <p:nvPr/>
          </p:nvSpPr>
          <p:spPr>
            <a:xfrm rot="-10121413">
              <a:off x="5995473" y="1510692"/>
              <a:ext cx="1065477"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42"/>
            <p:cNvSpPr/>
            <p:nvPr/>
          </p:nvSpPr>
          <p:spPr>
            <a:xfrm rot="1811965">
              <a:off x="2648325" y="3118285"/>
              <a:ext cx="827384" cy="452456"/>
            </a:xfrm>
            <a:prstGeom prst="triangle">
              <a:avLst>
                <a:gd name="adj" fmla="val 50000"/>
              </a:avLst>
            </a:prstGeom>
            <a:solidFill>
              <a:srgbClr val="1236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31" name="Google Shape;231;p242"/>
            <p:cNvGrpSpPr/>
            <p:nvPr/>
          </p:nvGrpSpPr>
          <p:grpSpPr>
            <a:xfrm>
              <a:off x="2119794" y="-36836"/>
              <a:ext cx="5217173" cy="5217173"/>
              <a:chOff x="2334961" y="334711"/>
              <a:chExt cx="4626477" cy="4626477"/>
            </a:xfrm>
          </p:grpSpPr>
          <p:grpSp>
            <p:nvGrpSpPr>
              <p:cNvPr id="232" name="Google Shape;232;p242"/>
              <p:cNvGrpSpPr/>
              <p:nvPr/>
            </p:nvGrpSpPr>
            <p:grpSpPr>
              <a:xfrm>
                <a:off x="2334961" y="334711"/>
                <a:ext cx="4626477" cy="4626477"/>
                <a:chOff x="2334961" y="334711"/>
                <a:chExt cx="4626477" cy="4626477"/>
              </a:xfrm>
            </p:grpSpPr>
            <p:sp>
              <p:nvSpPr>
                <p:cNvPr id="233" name="Google Shape;233;p242"/>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4" name="Google Shape;234;p242"/>
                <p:cNvSpPr/>
                <p:nvPr/>
              </p:nvSpPr>
              <p:spPr>
                <a:xfrm rot="-3390336">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35" name="Google Shape;235;p242"/>
                <p:cNvSpPr/>
                <p:nvPr/>
              </p:nvSpPr>
              <p:spPr>
                <a:xfrm rot="-5737848">
                  <a:off x="2978950" y="978700"/>
                  <a:ext cx="3338500" cy="3338500"/>
                </a:xfrm>
                <a:prstGeom prst="chord">
                  <a:avLst>
                    <a:gd name="adj1" fmla="val 3876990"/>
                    <a:gd name="adj2" fmla="val 16200000"/>
                  </a:avLst>
                </a:pr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6" name="Google Shape;236;p242"/>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37" name="Google Shape;237;p242"/>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38" name="Google Shape;238;p242"/>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1_Caption 16">
    <p:spTree>
      <p:nvGrpSpPr>
        <p:cNvPr id="1" name="Shape 239"/>
        <p:cNvGrpSpPr/>
        <p:nvPr/>
      </p:nvGrpSpPr>
      <p:grpSpPr>
        <a:xfrm>
          <a:off x="0" y="0"/>
          <a:ext cx="0" cy="0"/>
          <a:chOff x="0" y="0"/>
          <a:chExt cx="0" cy="0"/>
        </a:xfrm>
      </p:grpSpPr>
      <p:grpSp>
        <p:nvGrpSpPr>
          <p:cNvPr id="240" name="Google Shape;240;p243"/>
          <p:cNvGrpSpPr/>
          <p:nvPr/>
        </p:nvGrpSpPr>
        <p:grpSpPr>
          <a:xfrm>
            <a:off x="2494465" y="494214"/>
            <a:ext cx="4155072" cy="4155073"/>
            <a:chOff x="2119794" y="-36836"/>
            <a:chExt cx="5217173" cy="5217173"/>
          </a:xfrm>
        </p:grpSpPr>
        <p:sp>
          <p:nvSpPr>
            <p:cNvPr id="241" name="Google Shape;241;p243"/>
            <p:cNvSpPr/>
            <p:nvPr/>
          </p:nvSpPr>
          <p:spPr>
            <a:xfrm rot="-10121413">
              <a:off x="5995473" y="1510692"/>
              <a:ext cx="1065477"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2" name="Google Shape;242;p243"/>
            <p:cNvSpPr/>
            <p:nvPr/>
          </p:nvSpPr>
          <p:spPr>
            <a:xfrm rot="1811965">
              <a:off x="2648325" y="3118285"/>
              <a:ext cx="827384" cy="452456"/>
            </a:xfrm>
            <a:prstGeom prst="triangle">
              <a:avLst>
                <a:gd name="adj" fmla="val 50000"/>
              </a:avLst>
            </a:prstGeom>
            <a:solidFill>
              <a:srgbClr val="9B6E2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243" name="Google Shape;243;p243"/>
            <p:cNvGrpSpPr/>
            <p:nvPr/>
          </p:nvGrpSpPr>
          <p:grpSpPr>
            <a:xfrm>
              <a:off x="2119794" y="-36836"/>
              <a:ext cx="5217173" cy="5217173"/>
              <a:chOff x="2334961" y="334711"/>
              <a:chExt cx="4626477" cy="4626477"/>
            </a:xfrm>
          </p:grpSpPr>
          <p:grpSp>
            <p:nvGrpSpPr>
              <p:cNvPr id="244" name="Google Shape;244;p243"/>
              <p:cNvGrpSpPr/>
              <p:nvPr/>
            </p:nvGrpSpPr>
            <p:grpSpPr>
              <a:xfrm>
                <a:off x="2334961" y="334711"/>
                <a:ext cx="4626477" cy="4626477"/>
                <a:chOff x="2334961" y="334711"/>
                <a:chExt cx="4626477" cy="4626477"/>
              </a:xfrm>
            </p:grpSpPr>
            <p:sp>
              <p:nvSpPr>
                <p:cNvPr id="245" name="Google Shape;245;p243"/>
                <p:cNvSpPr/>
                <p:nvPr/>
              </p:nvSpPr>
              <p:spPr>
                <a:xfrm>
                  <a:off x="2978950" y="978700"/>
                  <a:ext cx="3338500" cy="3338500"/>
                </a:xfrm>
                <a:prstGeom prst="ellipse">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6" name="Google Shape;246;p243"/>
                <p:cNvSpPr/>
                <p:nvPr/>
              </p:nvSpPr>
              <p:spPr>
                <a:xfrm rot="-3390336">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47" name="Google Shape;247;p243"/>
                <p:cNvSpPr/>
                <p:nvPr/>
              </p:nvSpPr>
              <p:spPr>
                <a:xfrm rot="-5737848">
                  <a:off x="2978950" y="978700"/>
                  <a:ext cx="3338500" cy="3338500"/>
                </a:xfrm>
                <a:prstGeom prst="chord">
                  <a:avLst>
                    <a:gd name="adj1" fmla="val 3876990"/>
                    <a:gd name="adj2" fmla="val 16200000"/>
                  </a:avLst>
                </a:prstGeom>
                <a:solidFill>
                  <a:srgbClr val="1644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8" name="Google Shape;248;p243"/>
              <p:cNvSpPr/>
              <p:nvPr/>
            </p:nvSpPr>
            <p:spPr>
              <a:xfrm>
                <a:off x="3154305" y="1154055"/>
                <a:ext cx="2987791" cy="298779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49" name="Google Shape;249;p243"/>
            <p:cNvSpPr/>
            <p:nvPr/>
          </p:nvSpPr>
          <p:spPr>
            <a:xfrm>
              <a:off x="2361789" y="1620202"/>
              <a:ext cx="4733182" cy="1903095"/>
            </a:xfrm>
            <a:custGeom>
              <a:avLst/>
              <a:gdLst/>
              <a:ahLst/>
              <a:cxnLst/>
              <a:rect l="l" t="t" r="r" b="b"/>
              <a:pathLst>
                <a:path w="4557112" h="1676400" extrusionOk="0">
                  <a:moveTo>
                    <a:pt x="0" y="350520"/>
                  </a:moveTo>
                  <a:lnTo>
                    <a:pt x="4557112" y="0"/>
                  </a:lnTo>
                  <a:lnTo>
                    <a:pt x="4259932" y="1676400"/>
                  </a:lnTo>
                  <a:lnTo>
                    <a:pt x="220980" y="1508760"/>
                  </a:lnTo>
                  <a:lnTo>
                    <a:pt x="0" y="350520"/>
                  </a:lnTo>
                  <a:close/>
                </a:path>
              </a:pathLst>
            </a:custGeom>
            <a:solidFill>
              <a:srgbClr val="C18A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50" name="Google Shape;250;p243"/>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1_Caption 17">
    <p:spTree>
      <p:nvGrpSpPr>
        <p:cNvPr id="1" name="Shape 251"/>
        <p:cNvGrpSpPr/>
        <p:nvPr/>
      </p:nvGrpSpPr>
      <p:grpSpPr>
        <a:xfrm>
          <a:off x="0" y="0"/>
          <a:ext cx="0" cy="0"/>
          <a:chOff x="0" y="0"/>
          <a:chExt cx="0" cy="0"/>
        </a:xfrm>
      </p:grpSpPr>
      <p:pic>
        <p:nvPicPr>
          <p:cNvPr id="252" name="Google Shape;252;p244"/>
          <p:cNvPicPr preferRelativeResize="0"/>
          <p:nvPr/>
        </p:nvPicPr>
        <p:blipFill rotWithShape="1">
          <a:blip r:embed="rId2">
            <a:alphaModFix/>
          </a:blip>
          <a:srcRect/>
          <a:stretch/>
        </p:blipFill>
        <p:spPr>
          <a:xfrm>
            <a:off x="2924496" y="901633"/>
            <a:ext cx="3295009" cy="3449032"/>
          </a:xfrm>
          <a:prstGeom prst="rect">
            <a:avLst/>
          </a:prstGeom>
          <a:noFill/>
          <a:ln>
            <a:noFill/>
          </a:ln>
        </p:spPr>
      </p:pic>
      <p:sp>
        <p:nvSpPr>
          <p:cNvPr id="253" name="Google Shape;253;p244"/>
          <p:cNvSpPr txBox="1">
            <a:spLocks noGrp="1"/>
          </p:cNvSpPr>
          <p:nvPr>
            <p:ph type="body" idx="1"/>
          </p:nvPr>
        </p:nvSpPr>
        <p:spPr>
          <a:xfrm>
            <a:off x="3117397"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1_Caption 18">
    <p:spTree>
      <p:nvGrpSpPr>
        <p:cNvPr id="1" name="Shape 254"/>
        <p:cNvGrpSpPr/>
        <p:nvPr/>
      </p:nvGrpSpPr>
      <p:grpSpPr>
        <a:xfrm>
          <a:off x="0" y="0"/>
          <a:ext cx="0" cy="0"/>
          <a:chOff x="0" y="0"/>
          <a:chExt cx="0" cy="0"/>
        </a:xfrm>
      </p:grpSpPr>
      <p:pic>
        <p:nvPicPr>
          <p:cNvPr id="255" name="Google Shape;255;p245"/>
          <p:cNvPicPr preferRelativeResize="0"/>
          <p:nvPr/>
        </p:nvPicPr>
        <p:blipFill rotWithShape="1">
          <a:blip r:embed="rId2">
            <a:alphaModFix/>
          </a:blip>
          <a:srcRect/>
          <a:stretch/>
        </p:blipFill>
        <p:spPr>
          <a:xfrm>
            <a:off x="2555408" y="637575"/>
            <a:ext cx="4004832" cy="4042613"/>
          </a:xfrm>
          <a:prstGeom prst="rect">
            <a:avLst/>
          </a:prstGeom>
          <a:noFill/>
          <a:ln>
            <a:noFill/>
          </a:ln>
        </p:spPr>
      </p:pic>
      <p:sp>
        <p:nvSpPr>
          <p:cNvPr id="256" name="Google Shape;256;p245"/>
          <p:cNvSpPr txBox="1">
            <a:spLocks noGrp="1"/>
          </p:cNvSpPr>
          <p:nvPr>
            <p:ph type="body" idx="1"/>
          </p:nvPr>
        </p:nvSpPr>
        <p:spPr>
          <a:xfrm>
            <a:off x="3028189" y="2365224"/>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1_Caption 19">
    <p:spTree>
      <p:nvGrpSpPr>
        <p:cNvPr id="1" name="Shape 257"/>
        <p:cNvGrpSpPr/>
        <p:nvPr/>
      </p:nvGrpSpPr>
      <p:grpSpPr>
        <a:xfrm>
          <a:off x="0" y="0"/>
          <a:ext cx="0" cy="0"/>
          <a:chOff x="0" y="0"/>
          <a:chExt cx="0" cy="0"/>
        </a:xfrm>
      </p:grpSpPr>
      <p:pic>
        <p:nvPicPr>
          <p:cNvPr id="258" name="Google Shape;258;p246" descr="Icon&#10;&#10;Description automatically generated"/>
          <p:cNvPicPr preferRelativeResize="0"/>
          <p:nvPr/>
        </p:nvPicPr>
        <p:blipFill rotWithShape="1">
          <a:blip r:embed="rId2">
            <a:alphaModFix/>
          </a:blip>
          <a:srcRect/>
          <a:stretch/>
        </p:blipFill>
        <p:spPr>
          <a:xfrm>
            <a:off x="2360040" y="277448"/>
            <a:ext cx="4422039" cy="4588604"/>
          </a:xfrm>
          <a:prstGeom prst="rect">
            <a:avLst/>
          </a:prstGeom>
          <a:noFill/>
          <a:ln>
            <a:noFill/>
          </a:ln>
        </p:spPr>
      </p:pic>
      <p:sp>
        <p:nvSpPr>
          <p:cNvPr id="259" name="Google Shape;259;p246"/>
          <p:cNvSpPr txBox="1">
            <a:spLocks noGrp="1"/>
          </p:cNvSpPr>
          <p:nvPr>
            <p:ph type="body" idx="1"/>
          </p:nvPr>
        </p:nvSpPr>
        <p:spPr>
          <a:xfrm>
            <a:off x="3117397" y="2666490"/>
            <a:ext cx="2909207" cy="4130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0" name="Google Shape;260;p246"/>
          <p:cNvSpPr txBox="1">
            <a:spLocks noGrp="1"/>
          </p:cNvSpPr>
          <p:nvPr>
            <p:ph type="body" idx="2"/>
          </p:nvPr>
        </p:nvSpPr>
        <p:spPr>
          <a:xfrm>
            <a:off x="2894151" y="1477631"/>
            <a:ext cx="1510581" cy="5072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1_Caption 20">
    <p:spTree>
      <p:nvGrpSpPr>
        <p:cNvPr id="1" name="Shape 261"/>
        <p:cNvGrpSpPr/>
        <p:nvPr/>
      </p:nvGrpSpPr>
      <p:grpSpPr>
        <a:xfrm>
          <a:off x="0" y="0"/>
          <a:ext cx="0" cy="0"/>
          <a:chOff x="0" y="0"/>
          <a:chExt cx="0" cy="0"/>
        </a:xfrm>
      </p:grpSpPr>
      <p:pic>
        <p:nvPicPr>
          <p:cNvPr id="262" name="Google Shape;262;p24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63" name="Google Shape;263;p247"/>
          <p:cNvSpPr/>
          <p:nvPr/>
        </p:nvSpPr>
        <p:spPr>
          <a:xfrm>
            <a:off x="496108" y="1739452"/>
            <a:ext cx="840827" cy="1856806"/>
          </a:xfrm>
          <a:prstGeom prst="roundRect">
            <a:avLst>
              <a:gd name="adj" fmla="val 11078"/>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4" name="Google Shape;264;p247"/>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5" name="Google Shape;265;p247"/>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66" name="Google Shape;266;p247"/>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247"/>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68" name="Google Shape;268;p247"/>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69" name="Google Shape;269;p247"/>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0" name="Google Shape;270;p247"/>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Google Shape;271;p24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2" name="Google Shape;272;p24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aption">
  <p:cSld name="1_Caption 21">
    <p:spTree>
      <p:nvGrpSpPr>
        <p:cNvPr id="1" name="Shape 273"/>
        <p:cNvGrpSpPr/>
        <p:nvPr/>
      </p:nvGrpSpPr>
      <p:grpSpPr>
        <a:xfrm>
          <a:off x="0" y="0"/>
          <a:ext cx="0" cy="0"/>
          <a:chOff x="0" y="0"/>
          <a:chExt cx="0" cy="0"/>
        </a:xfrm>
      </p:grpSpPr>
      <p:pic>
        <p:nvPicPr>
          <p:cNvPr id="274" name="Google Shape;274;p24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275" name="Google Shape;275;p248"/>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248"/>
          <p:cNvSpPr/>
          <p:nvPr/>
        </p:nvSpPr>
        <p:spPr>
          <a:xfrm>
            <a:off x="919659"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77" name="Google Shape;277;p248"/>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278" name="Google Shape;278;p248"/>
          <p:cNvSpPr/>
          <p:nvPr/>
        </p:nvSpPr>
        <p:spPr>
          <a:xfrm>
            <a:off x="4949846" y="1739452"/>
            <a:ext cx="840827" cy="1856806"/>
          </a:xfrm>
          <a:prstGeom prst="roundRect">
            <a:avLst>
              <a:gd name="adj" fmla="val 11078"/>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248"/>
          <p:cNvSpPr/>
          <p:nvPr/>
        </p:nvSpPr>
        <p:spPr>
          <a:xfrm>
            <a:off x="5373397" y="1739452"/>
            <a:ext cx="3360175"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280" name="Google Shape;280;p248"/>
          <p:cNvSpPr txBox="1"/>
          <p:nvPr/>
        </p:nvSpPr>
        <p:spPr>
          <a:xfrm>
            <a:off x="4941990"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281" name="Google Shape;281;p248"/>
          <p:cNvSpPr txBox="1">
            <a:spLocks noGrp="1"/>
          </p:cNvSpPr>
          <p:nvPr>
            <p:ph type="body" idx="1"/>
          </p:nvPr>
        </p:nvSpPr>
        <p:spPr>
          <a:xfrm>
            <a:off x="1086864"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2" name="Google Shape;282;p248"/>
          <p:cNvSpPr txBox="1">
            <a:spLocks noGrp="1"/>
          </p:cNvSpPr>
          <p:nvPr>
            <p:ph type="body" idx="2"/>
          </p:nvPr>
        </p:nvSpPr>
        <p:spPr>
          <a:xfrm>
            <a:off x="5540602" y="2013830"/>
            <a:ext cx="3027937"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Google Shape;283;p24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Google Shape;284;p24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1_Caption 22">
    <p:spTree>
      <p:nvGrpSpPr>
        <p:cNvPr id="1" name="Shape 285"/>
        <p:cNvGrpSpPr/>
        <p:nvPr/>
      </p:nvGrpSpPr>
      <p:grpSpPr>
        <a:xfrm>
          <a:off x="0" y="0"/>
          <a:ext cx="0" cy="0"/>
          <a:chOff x="0" y="0"/>
          <a:chExt cx="0" cy="0"/>
        </a:xfrm>
      </p:grpSpPr>
      <p:pic>
        <p:nvPicPr>
          <p:cNvPr id="286" name="Google Shape;286;p24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287" name="Google Shape;287;p249"/>
          <p:cNvCxnSpPr/>
          <p:nvPr/>
        </p:nvCxnSpPr>
        <p:spPr>
          <a:xfrm rot="10800000" flipH="1">
            <a:off x="0" y="2140588"/>
            <a:ext cx="9143999" cy="1"/>
          </a:xfrm>
          <a:prstGeom prst="straightConnector1">
            <a:avLst/>
          </a:prstGeom>
          <a:noFill/>
          <a:ln w="9525" cap="flat" cmpd="sng">
            <a:solidFill>
              <a:srgbClr val="D8D8D8"/>
            </a:solidFill>
            <a:prstDash val="solid"/>
            <a:round/>
            <a:headEnd type="none" w="sm" len="sm"/>
            <a:tailEnd type="none" w="sm" len="sm"/>
          </a:ln>
        </p:spPr>
      </p:cxnSp>
      <p:grpSp>
        <p:nvGrpSpPr>
          <p:cNvPr id="288" name="Google Shape;288;p249"/>
          <p:cNvGrpSpPr/>
          <p:nvPr/>
        </p:nvGrpSpPr>
        <p:grpSpPr>
          <a:xfrm>
            <a:off x="2257341" y="1861278"/>
            <a:ext cx="560368" cy="825149"/>
            <a:chOff x="2257341" y="1871217"/>
            <a:chExt cx="560368" cy="825149"/>
          </a:xfrm>
        </p:grpSpPr>
        <p:sp>
          <p:nvSpPr>
            <p:cNvPr id="289" name="Google Shape;289;p249"/>
            <p:cNvSpPr/>
            <p:nvPr/>
          </p:nvSpPr>
          <p:spPr>
            <a:xfrm rot="2700000">
              <a:off x="2339405" y="1953281"/>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0" name="Google Shape;290;p249"/>
            <p:cNvSpPr/>
            <p:nvPr/>
          </p:nvSpPr>
          <p:spPr>
            <a:xfrm rot="2700000">
              <a:off x="2339405"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1" name="Google Shape;291;p249"/>
            <p:cNvCxnSpPr/>
            <p:nvPr/>
          </p:nvCxnSpPr>
          <p:spPr>
            <a:xfrm>
              <a:off x="2537525"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2" name="Google Shape;292;p249"/>
            <p:cNvSpPr/>
            <p:nvPr/>
          </p:nvSpPr>
          <p:spPr>
            <a:xfrm rot="2700000">
              <a:off x="2416331" y="2138998"/>
              <a:ext cx="242388" cy="242388"/>
            </a:xfrm>
            <a:prstGeom prst="rect">
              <a:avLst/>
            </a:prstGeom>
            <a:solidFill>
              <a:srgbClr val="8DA2DB"/>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293" name="Google Shape;293;p249"/>
          <p:cNvGrpSpPr/>
          <p:nvPr/>
        </p:nvGrpSpPr>
        <p:grpSpPr>
          <a:xfrm>
            <a:off x="6326292" y="1861278"/>
            <a:ext cx="560368" cy="825149"/>
            <a:chOff x="6326292" y="1871217"/>
            <a:chExt cx="560368" cy="825149"/>
          </a:xfrm>
        </p:grpSpPr>
        <p:sp>
          <p:nvSpPr>
            <p:cNvPr id="294" name="Google Shape;294;p249"/>
            <p:cNvSpPr/>
            <p:nvPr/>
          </p:nvSpPr>
          <p:spPr>
            <a:xfrm rot="2700000">
              <a:off x="6408356" y="1953281"/>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295" name="Google Shape;295;p249"/>
            <p:cNvSpPr/>
            <p:nvPr/>
          </p:nvSpPr>
          <p:spPr>
            <a:xfrm rot="2700000">
              <a:off x="6408356" y="2218062"/>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cxnSp>
          <p:nvCxnSpPr>
            <p:cNvPr id="296" name="Google Shape;296;p249"/>
            <p:cNvCxnSpPr/>
            <p:nvPr/>
          </p:nvCxnSpPr>
          <p:spPr>
            <a:xfrm>
              <a:off x="6606476" y="2088797"/>
              <a:ext cx="0" cy="548435"/>
            </a:xfrm>
            <a:prstGeom prst="straightConnector1">
              <a:avLst/>
            </a:prstGeom>
            <a:noFill/>
            <a:ln w="9525" cap="flat" cmpd="sng">
              <a:solidFill>
                <a:srgbClr val="D8D8D8"/>
              </a:solidFill>
              <a:prstDash val="solid"/>
              <a:round/>
              <a:headEnd type="none" w="sm" len="sm"/>
              <a:tailEnd type="triangle" w="med" len="med"/>
            </a:ln>
          </p:spPr>
        </p:cxnSp>
        <p:sp>
          <p:nvSpPr>
            <p:cNvPr id="297" name="Google Shape;297;p249"/>
            <p:cNvSpPr/>
            <p:nvPr/>
          </p:nvSpPr>
          <p:spPr>
            <a:xfrm rot="2700000">
              <a:off x="6485282" y="2138998"/>
              <a:ext cx="242388" cy="242388"/>
            </a:xfrm>
            <a:prstGeom prst="rect">
              <a:avLst/>
            </a:prstGeom>
            <a:solidFill>
              <a:srgbClr val="EAD1AA"/>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298" name="Google Shape;298;p249"/>
          <p:cNvSpPr txBox="1">
            <a:spLocks noGrp="1"/>
          </p:cNvSpPr>
          <p:nvPr>
            <p:ph type="body" idx="1"/>
          </p:nvPr>
        </p:nvSpPr>
        <p:spPr>
          <a:xfrm>
            <a:off x="108292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9" name="Google Shape;299;p249"/>
          <p:cNvSpPr txBox="1">
            <a:spLocks noGrp="1"/>
          </p:cNvSpPr>
          <p:nvPr>
            <p:ph type="body" idx="2"/>
          </p:nvPr>
        </p:nvSpPr>
        <p:spPr>
          <a:xfrm>
            <a:off x="5151872" y="2812006"/>
            <a:ext cx="2909207"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0" name="Google Shape;300;p249"/>
          <p:cNvSpPr txBox="1">
            <a:spLocks noGrp="1"/>
          </p:cNvSpPr>
          <p:nvPr>
            <p:ph type="body" idx="3"/>
          </p:nvPr>
        </p:nvSpPr>
        <p:spPr>
          <a:xfrm>
            <a:off x="108292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1" name="Google Shape;301;p249"/>
          <p:cNvSpPr txBox="1">
            <a:spLocks noGrp="1"/>
          </p:cNvSpPr>
          <p:nvPr>
            <p:ph type="body" idx="4"/>
          </p:nvPr>
        </p:nvSpPr>
        <p:spPr>
          <a:xfrm>
            <a:off x="5151872" y="3207931"/>
            <a:ext cx="2909207" cy="93043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2" name="Google Shape;302;p24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3" name="Google Shape;303;p24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p:cSld name="1_Caption 23">
    <p:spTree>
      <p:nvGrpSpPr>
        <p:cNvPr id="1" name="Shape 304"/>
        <p:cNvGrpSpPr/>
        <p:nvPr/>
      </p:nvGrpSpPr>
      <p:grpSpPr>
        <a:xfrm>
          <a:off x="0" y="0"/>
          <a:ext cx="0" cy="0"/>
          <a:chOff x="0" y="0"/>
          <a:chExt cx="0" cy="0"/>
        </a:xfrm>
      </p:grpSpPr>
      <p:pic>
        <p:nvPicPr>
          <p:cNvPr id="305" name="Google Shape;305;p25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06" name="Google Shape;306;p250"/>
          <p:cNvSpPr/>
          <p:nvPr/>
        </p:nvSpPr>
        <p:spPr>
          <a:xfrm>
            <a:off x="496108" y="1739452"/>
            <a:ext cx="840827" cy="1856806"/>
          </a:xfrm>
          <a:prstGeom prst="roundRect">
            <a:avLst>
              <a:gd name="adj" fmla="val 11078"/>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7" name="Google Shape;307;p250"/>
          <p:cNvSpPr/>
          <p:nvPr/>
        </p:nvSpPr>
        <p:spPr>
          <a:xfrm>
            <a:off x="919659"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08" name="Google Shape;308;p250"/>
          <p:cNvSpPr txBox="1"/>
          <p:nvPr/>
        </p:nvSpPr>
        <p:spPr>
          <a:xfrm>
            <a:off x="488252"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1</a:t>
            </a:r>
            <a:endParaRPr sz="1600" b="0" i="1" u="none" strike="noStrike" cap="none">
              <a:solidFill>
                <a:schemeClr val="lt1"/>
              </a:solidFill>
              <a:latin typeface="Public Sans"/>
              <a:ea typeface="Public Sans"/>
              <a:cs typeface="Public Sans"/>
              <a:sym typeface="Public Sans"/>
            </a:endParaRPr>
          </a:p>
        </p:txBody>
      </p:sp>
      <p:sp>
        <p:nvSpPr>
          <p:cNvPr id="309" name="Google Shape;309;p250"/>
          <p:cNvSpPr txBox="1">
            <a:spLocks noGrp="1"/>
          </p:cNvSpPr>
          <p:nvPr>
            <p:ph type="body" idx="1"/>
          </p:nvPr>
        </p:nvSpPr>
        <p:spPr>
          <a:xfrm>
            <a:off x="1086864"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0" name="Google Shape;310;p250"/>
          <p:cNvSpPr/>
          <p:nvPr/>
        </p:nvSpPr>
        <p:spPr>
          <a:xfrm>
            <a:off x="3465552" y="1739452"/>
            <a:ext cx="840827" cy="1856806"/>
          </a:xfrm>
          <a:prstGeom prst="roundRect">
            <a:avLst>
              <a:gd name="adj" fmla="val 11078"/>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1" name="Google Shape;311;p250"/>
          <p:cNvSpPr/>
          <p:nvPr/>
        </p:nvSpPr>
        <p:spPr>
          <a:xfrm>
            <a:off x="3889103"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2" name="Google Shape;312;p250"/>
          <p:cNvSpPr txBox="1"/>
          <p:nvPr/>
        </p:nvSpPr>
        <p:spPr>
          <a:xfrm>
            <a:off x="3457696"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2</a:t>
            </a:r>
            <a:endParaRPr sz="1600" b="0" i="1" u="none" strike="noStrike" cap="none">
              <a:solidFill>
                <a:schemeClr val="lt1"/>
              </a:solidFill>
              <a:latin typeface="Public Sans"/>
              <a:ea typeface="Public Sans"/>
              <a:cs typeface="Public Sans"/>
              <a:sym typeface="Public Sans"/>
            </a:endParaRPr>
          </a:p>
        </p:txBody>
      </p:sp>
      <p:sp>
        <p:nvSpPr>
          <p:cNvPr id="313" name="Google Shape;313;p250"/>
          <p:cNvSpPr txBox="1">
            <a:spLocks noGrp="1"/>
          </p:cNvSpPr>
          <p:nvPr>
            <p:ph type="body" idx="2"/>
          </p:nvPr>
        </p:nvSpPr>
        <p:spPr>
          <a:xfrm>
            <a:off x="4056308"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4" name="Google Shape;314;p250"/>
          <p:cNvSpPr/>
          <p:nvPr/>
        </p:nvSpPr>
        <p:spPr>
          <a:xfrm>
            <a:off x="6434995" y="1739452"/>
            <a:ext cx="840827" cy="1856806"/>
          </a:xfrm>
          <a:prstGeom prst="roundRect">
            <a:avLst>
              <a:gd name="adj" fmla="val 11078"/>
            </a:avLst>
          </a:prstGeom>
          <a:solidFill>
            <a:srgbClr val="E094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250"/>
          <p:cNvSpPr/>
          <p:nvPr/>
        </p:nvSpPr>
        <p:spPr>
          <a:xfrm>
            <a:off x="6858546" y="1739452"/>
            <a:ext cx="1944138" cy="1856806"/>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Public Sans"/>
              <a:ea typeface="Public Sans"/>
              <a:cs typeface="Public Sans"/>
              <a:sym typeface="Public Sans"/>
            </a:endParaRPr>
          </a:p>
        </p:txBody>
      </p:sp>
      <p:sp>
        <p:nvSpPr>
          <p:cNvPr id="316" name="Google Shape;316;p250"/>
          <p:cNvSpPr txBox="1"/>
          <p:nvPr/>
        </p:nvSpPr>
        <p:spPr>
          <a:xfrm>
            <a:off x="6427139" y="2498578"/>
            <a:ext cx="449772"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1" u="none" strike="noStrike" cap="none">
                <a:solidFill>
                  <a:schemeClr val="lt1"/>
                </a:solidFill>
                <a:latin typeface="Public Sans"/>
                <a:ea typeface="Public Sans"/>
                <a:cs typeface="Public Sans"/>
                <a:sym typeface="Public Sans"/>
              </a:rPr>
              <a:t>3</a:t>
            </a:r>
            <a:endParaRPr sz="1600" b="0" i="1" u="none" strike="noStrike" cap="none">
              <a:solidFill>
                <a:schemeClr val="lt1"/>
              </a:solidFill>
              <a:latin typeface="Public Sans"/>
              <a:ea typeface="Public Sans"/>
              <a:cs typeface="Public Sans"/>
              <a:sym typeface="Public Sans"/>
            </a:endParaRPr>
          </a:p>
        </p:txBody>
      </p:sp>
      <p:sp>
        <p:nvSpPr>
          <p:cNvPr id="317" name="Google Shape;317;p250"/>
          <p:cNvSpPr txBox="1">
            <a:spLocks noGrp="1"/>
          </p:cNvSpPr>
          <p:nvPr>
            <p:ph type="body" idx="3"/>
          </p:nvPr>
        </p:nvSpPr>
        <p:spPr>
          <a:xfrm>
            <a:off x="7025751" y="2013830"/>
            <a:ext cx="1622141" cy="1308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8" name="Google Shape;318;p25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9" name="Google Shape;319;p25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aption">
  <p:cSld name="1_Caption 24">
    <p:spTree>
      <p:nvGrpSpPr>
        <p:cNvPr id="1" name="Shape 320"/>
        <p:cNvGrpSpPr/>
        <p:nvPr/>
      </p:nvGrpSpPr>
      <p:grpSpPr>
        <a:xfrm>
          <a:off x="0" y="0"/>
          <a:ext cx="0" cy="0"/>
          <a:chOff x="0" y="0"/>
          <a:chExt cx="0" cy="0"/>
        </a:xfrm>
      </p:grpSpPr>
      <p:pic>
        <p:nvPicPr>
          <p:cNvPr id="321" name="Google Shape;321;p25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22" name="Google Shape;322;p251"/>
          <p:cNvGrpSpPr/>
          <p:nvPr/>
        </p:nvGrpSpPr>
        <p:grpSpPr>
          <a:xfrm>
            <a:off x="0" y="2399230"/>
            <a:ext cx="9144001" cy="2349751"/>
            <a:chOff x="0" y="2182920"/>
            <a:chExt cx="9144001" cy="2349751"/>
          </a:xfrm>
        </p:grpSpPr>
        <p:sp>
          <p:nvSpPr>
            <p:cNvPr id="323" name="Google Shape;323;p251"/>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24" name="Google Shape;324;p251"/>
            <p:cNvGrpSpPr/>
            <p:nvPr/>
          </p:nvGrpSpPr>
          <p:grpSpPr>
            <a:xfrm>
              <a:off x="1229347" y="2182920"/>
              <a:ext cx="6685306" cy="1002265"/>
              <a:chOff x="976268" y="2064936"/>
              <a:chExt cx="6685306" cy="1002265"/>
            </a:xfrm>
          </p:grpSpPr>
          <p:sp>
            <p:nvSpPr>
              <p:cNvPr id="325" name="Google Shape;325;p251"/>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251"/>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251"/>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28" name="Google Shape;328;p251"/>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29" name="Google Shape;329;p251"/>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0" name="Google Shape;330;p251"/>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1" name="Google Shape;331;p251"/>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32" name="Google Shape;332;p251"/>
          <p:cNvSpPr>
            <a:spLocks noGrp="1"/>
          </p:cNvSpPr>
          <p:nvPr>
            <p:ph type="pic" idx="5"/>
          </p:nvPr>
        </p:nvSpPr>
        <p:spPr>
          <a:xfrm>
            <a:off x="1460973" y="2631002"/>
            <a:ext cx="539010" cy="538720"/>
          </a:xfrm>
          <a:prstGeom prst="rect">
            <a:avLst/>
          </a:prstGeom>
          <a:noFill/>
          <a:ln>
            <a:noFill/>
          </a:ln>
        </p:spPr>
      </p:sp>
      <p:sp>
        <p:nvSpPr>
          <p:cNvPr id="333" name="Google Shape;333;p251"/>
          <p:cNvSpPr>
            <a:spLocks noGrp="1"/>
          </p:cNvSpPr>
          <p:nvPr>
            <p:ph type="pic" idx="6"/>
          </p:nvPr>
        </p:nvSpPr>
        <p:spPr>
          <a:xfrm>
            <a:off x="4302493" y="2631002"/>
            <a:ext cx="539010" cy="538720"/>
          </a:xfrm>
          <a:prstGeom prst="rect">
            <a:avLst/>
          </a:prstGeom>
          <a:noFill/>
          <a:ln>
            <a:noFill/>
          </a:ln>
        </p:spPr>
      </p:sp>
      <p:sp>
        <p:nvSpPr>
          <p:cNvPr id="334" name="Google Shape;334;p251"/>
          <p:cNvSpPr>
            <a:spLocks noGrp="1"/>
          </p:cNvSpPr>
          <p:nvPr>
            <p:ph type="pic" idx="7"/>
          </p:nvPr>
        </p:nvSpPr>
        <p:spPr>
          <a:xfrm>
            <a:off x="7144013" y="2631002"/>
            <a:ext cx="539010" cy="538720"/>
          </a:xfrm>
          <a:prstGeom prst="rect">
            <a:avLst/>
          </a:prstGeom>
          <a:noFill/>
          <a:ln>
            <a:noFill/>
          </a:ln>
        </p:spPr>
      </p:sp>
      <p:sp>
        <p:nvSpPr>
          <p:cNvPr id="335" name="Google Shape;335;p25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6" name="Google Shape;336;p25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1_Caption lcJt8AR02Gc=">
    <p:spTree>
      <p:nvGrpSpPr>
        <p:cNvPr id="1" name="Shape 26"/>
        <p:cNvGrpSpPr/>
        <p:nvPr/>
      </p:nvGrpSpPr>
      <p:grpSpPr>
        <a:xfrm>
          <a:off x="0" y="0"/>
          <a:ext cx="0" cy="0"/>
          <a:chOff x="0" y="0"/>
          <a:chExt cx="0" cy="0"/>
        </a:xfrm>
      </p:grpSpPr>
      <p:sp>
        <p:nvSpPr>
          <p:cNvPr id="27" name="Google Shape;27;p311"/>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28" name="Google Shape;28;p31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9" name="Google Shape;29;p311" descr="Graphical user interface&#10;&#10;Description automatically generated with low confidence"/>
          <p:cNvPicPr preferRelativeResize="0"/>
          <p:nvPr/>
        </p:nvPicPr>
        <p:blipFill rotWithShape="1">
          <a:blip r:embed="rId3">
            <a:alphaModFix/>
          </a:blip>
          <a:srcRect/>
          <a:stretch/>
        </p:blipFill>
        <p:spPr>
          <a:xfrm>
            <a:off x="652061" y="192491"/>
            <a:ext cx="7839878" cy="4758519"/>
          </a:xfrm>
          <a:prstGeom prst="rect">
            <a:avLst/>
          </a:prstGeom>
          <a:noFill/>
          <a:ln>
            <a:noFill/>
          </a:ln>
        </p:spPr>
      </p:pic>
      <p:sp>
        <p:nvSpPr>
          <p:cNvPr id="30" name="Google Shape;30;p311"/>
          <p:cNvSpPr txBox="1">
            <a:spLocks noGrp="1"/>
          </p:cNvSpPr>
          <p:nvPr>
            <p:ph type="body" idx="1"/>
          </p:nvPr>
        </p:nvSpPr>
        <p:spPr>
          <a:xfrm>
            <a:off x="3087599" y="1365640"/>
            <a:ext cx="2968803" cy="450056"/>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100"/>
              <a:buFont typeface="Arial"/>
              <a:buNone/>
              <a:defRPr sz="1600" b="1" i="1" u="none" strike="noStrike" cap="none">
                <a:solidFill>
                  <a:srgbClr val="BD8738"/>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cxnSp>
        <p:nvCxnSpPr>
          <p:cNvPr id="31" name="Google Shape;31;p311"/>
          <p:cNvCxnSpPr/>
          <p:nvPr/>
        </p:nvCxnSpPr>
        <p:spPr>
          <a:xfrm>
            <a:off x="4069889" y="1814037"/>
            <a:ext cx="987552" cy="0"/>
          </a:xfrm>
          <a:prstGeom prst="straightConnector1">
            <a:avLst/>
          </a:prstGeom>
          <a:noFill/>
          <a:ln w="19050" cap="flat" cmpd="sng">
            <a:solidFill>
              <a:srgbClr val="BD8738"/>
            </a:solidFill>
            <a:prstDash val="solid"/>
            <a:miter lim="800000"/>
            <a:headEnd type="none" w="sm" len="sm"/>
            <a:tailEnd type="none" w="sm" len="sm"/>
          </a:ln>
        </p:spPr>
      </p:cxnSp>
      <p:cxnSp>
        <p:nvCxnSpPr>
          <p:cNvPr id="32" name="Google Shape;32;p311"/>
          <p:cNvCxnSpPr/>
          <p:nvPr/>
        </p:nvCxnSpPr>
        <p:spPr>
          <a:xfrm>
            <a:off x="3996377"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3" name="Google Shape;33;p311"/>
          <p:cNvCxnSpPr/>
          <p:nvPr/>
        </p:nvCxnSpPr>
        <p:spPr>
          <a:xfrm>
            <a:off x="4033133"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4" name="Google Shape;34;p311"/>
          <p:cNvCxnSpPr/>
          <p:nvPr/>
        </p:nvCxnSpPr>
        <p:spPr>
          <a:xfrm>
            <a:off x="5075539" y="1814037"/>
            <a:ext cx="18658" cy="0"/>
          </a:xfrm>
          <a:prstGeom prst="straightConnector1">
            <a:avLst/>
          </a:prstGeom>
          <a:noFill/>
          <a:ln w="19050" cap="flat" cmpd="sng">
            <a:solidFill>
              <a:srgbClr val="BD8738"/>
            </a:solidFill>
            <a:prstDash val="solid"/>
            <a:round/>
            <a:headEnd type="none" w="sm" len="sm"/>
            <a:tailEnd type="none" w="sm" len="sm"/>
          </a:ln>
        </p:spPr>
      </p:cxnSp>
      <p:cxnSp>
        <p:nvCxnSpPr>
          <p:cNvPr id="35" name="Google Shape;35;p311"/>
          <p:cNvCxnSpPr/>
          <p:nvPr/>
        </p:nvCxnSpPr>
        <p:spPr>
          <a:xfrm>
            <a:off x="5107533" y="1814037"/>
            <a:ext cx="18658" cy="0"/>
          </a:xfrm>
          <a:prstGeom prst="straightConnector1">
            <a:avLst/>
          </a:prstGeom>
          <a:noFill/>
          <a:ln w="19050" cap="flat" cmpd="sng">
            <a:solidFill>
              <a:srgbClr val="BD8738"/>
            </a:solidFill>
            <a:prstDash val="solid"/>
            <a:round/>
            <a:headEnd type="none" w="sm" len="sm"/>
            <a:tailEnd type="none" w="sm" len="sm"/>
          </a:ln>
        </p:spPr>
      </p:cxnSp>
      <p:sp>
        <p:nvSpPr>
          <p:cNvPr id="36" name="Google Shape;36;p311"/>
          <p:cNvSpPr txBox="1">
            <a:spLocks noGrp="1"/>
          </p:cNvSpPr>
          <p:nvPr>
            <p:ph type="body" idx="2"/>
          </p:nvPr>
        </p:nvSpPr>
        <p:spPr>
          <a:xfrm>
            <a:off x="2552700" y="2110157"/>
            <a:ext cx="4038600" cy="199191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dk1"/>
              </a:buClr>
              <a:buSzPts val="1500"/>
              <a:buFont typeface="Arial"/>
              <a:buNone/>
              <a:defRPr sz="1500" b="0" i="1" u="none" strike="noStrike" cap="none">
                <a:solidFill>
                  <a:srgbClr val="000000"/>
                </a:solidFill>
                <a:latin typeface="Public Sans"/>
                <a:ea typeface="Public Sans"/>
                <a:cs typeface="Public Sans"/>
                <a:sym typeface="Public Sans"/>
              </a:defRPr>
            </a:lvl1pPr>
            <a:lvl2pPr marL="914400" marR="0" lvl="1"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2pPr>
            <a:lvl3pPr marL="1371600" marR="0" lvl="2"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3pPr>
            <a:lvl4pPr marL="1828800" marR="0" lvl="3"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4pPr>
            <a:lvl5pPr marL="2286000" marR="0" lvl="4" indent="-228600" algn="ctr" rtl="0">
              <a:lnSpc>
                <a:spcPct val="90000"/>
              </a:lnSpc>
              <a:spcBef>
                <a:spcPts val="375"/>
              </a:spcBef>
              <a:spcAft>
                <a:spcPts val="0"/>
              </a:spcAft>
              <a:buClr>
                <a:schemeClr val="dk1"/>
              </a:buClr>
              <a:buSzPts val="1500"/>
              <a:buFont typeface="Arial"/>
              <a:buNone/>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1_Caption 25">
    <p:spTree>
      <p:nvGrpSpPr>
        <p:cNvPr id="1" name="Shape 337"/>
        <p:cNvGrpSpPr/>
        <p:nvPr/>
      </p:nvGrpSpPr>
      <p:grpSpPr>
        <a:xfrm>
          <a:off x="0" y="0"/>
          <a:ext cx="0" cy="0"/>
          <a:chOff x="0" y="0"/>
          <a:chExt cx="0" cy="0"/>
        </a:xfrm>
      </p:grpSpPr>
      <p:pic>
        <p:nvPicPr>
          <p:cNvPr id="338" name="Google Shape;338;p25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39" name="Google Shape;339;p252"/>
          <p:cNvGrpSpPr/>
          <p:nvPr/>
        </p:nvGrpSpPr>
        <p:grpSpPr>
          <a:xfrm>
            <a:off x="0" y="2399230"/>
            <a:ext cx="9144001" cy="2349751"/>
            <a:chOff x="0" y="2182920"/>
            <a:chExt cx="9144001" cy="2349751"/>
          </a:xfrm>
        </p:grpSpPr>
        <p:sp>
          <p:nvSpPr>
            <p:cNvPr id="340" name="Google Shape;340;p252"/>
            <p:cNvSpPr/>
            <p:nvPr/>
          </p:nvSpPr>
          <p:spPr>
            <a:xfrm>
              <a:off x="0" y="2689734"/>
              <a:ext cx="9144001" cy="18429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41" name="Google Shape;341;p252"/>
            <p:cNvGrpSpPr/>
            <p:nvPr/>
          </p:nvGrpSpPr>
          <p:grpSpPr>
            <a:xfrm>
              <a:off x="1229347" y="2182920"/>
              <a:ext cx="6685306" cy="1002265"/>
              <a:chOff x="976268" y="2064936"/>
              <a:chExt cx="6685306" cy="1002265"/>
            </a:xfrm>
          </p:grpSpPr>
          <p:sp>
            <p:nvSpPr>
              <p:cNvPr id="342" name="Google Shape;342;p252"/>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3" name="Google Shape;343;p252"/>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4" name="Google Shape;344;p252"/>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45" name="Google Shape;345;p252"/>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6" name="Google Shape;346;p252"/>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7" name="Google Shape;347;p252"/>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8" name="Google Shape;348;p252"/>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49" name="Google Shape;349;p252"/>
          <p:cNvSpPr>
            <a:spLocks noGrp="1"/>
          </p:cNvSpPr>
          <p:nvPr>
            <p:ph type="pic" idx="5"/>
          </p:nvPr>
        </p:nvSpPr>
        <p:spPr>
          <a:xfrm>
            <a:off x="1460973" y="2631002"/>
            <a:ext cx="539010" cy="538720"/>
          </a:xfrm>
          <a:prstGeom prst="rect">
            <a:avLst/>
          </a:prstGeom>
          <a:noFill/>
          <a:ln>
            <a:noFill/>
          </a:ln>
        </p:spPr>
      </p:sp>
      <p:sp>
        <p:nvSpPr>
          <p:cNvPr id="350" name="Google Shape;350;p252"/>
          <p:cNvSpPr>
            <a:spLocks noGrp="1"/>
          </p:cNvSpPr>
          <p:nvPr>
            <p:ph type="pic" idx="6"/>
          </p:nvPr>
        </p:nvSpPr>
        <p:spPr>
          <a:xfrm>
            <a:off x="4302493" y="2631002"/>
            <a:ext cx="539010" cy="538720"/>
          </a:xfrm>
          <a:prstGeom prst="rect">
            <a:avLst/>
          </a:prstGeom>
          <a:noFill/>
          <a:ln>
            <a:noFill/>
          </a:ln>
        </p:spPr>
      </p:sp>
      <p:sp>
        <p:nvSpPr>
          <p:cNvPr id="351" name="Google Shape;351;p252"/>
          <p:cNvSpPr>
            <a:spLocks noGrp="1"/>
          </p:cNvSpPr>
          <p:nvPr>
            <p:ph type="pic" idx="7"/>
          </p:nvPr>
        </p:nvSpPr>
        <p:spPr>
          <a:xfrm>
            <a:off x="7144013" y="2631002"/>
            <a:ext cx="539010" cy="538720"/>
          </a:xfrm>
          <a:prstGeom prst="rect">
            <a:avLst/>
          </a:prstGeom>
          <a:noFill/>
          <a:ln>
            <a:noFill/>
          </a:ln>
        </p:spPr>
      </p:sp>
      <p:sp>
        <p:nvSpPr>
          <p:cNvPr id="352" name="Google Shape;352;p25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25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1_Caption 26">
    <p:spTree>
      <p:nvGrpSpPr>
        <p:cNvPr id="1" name="Shape 354"/>
        <p:cNvGrpSpPr/>
        <p:nvPr/>
      </p:nvGrpSpPr>
      <p:grpSpPr>
        <a:xfrm>
          <a:off x="0" y="0"/>
          <a:ext cx="0" cy="0"/>
          <a:chOff x="0" y="0"/>
          <a:chExt cx="0" cy="0"/>
        </a:xfrm>
      </p:grpSpPr>
      <p:pic>
        <p:nvPicPr>
          <p:cNvPr id="355" name="Google Shape;355;p25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56" name="Google Shape;356;p253"/>
          <p:cNvGrpSpPr/>
          <p:nvPr/>
        </p:nvGrpSpPr>
        <p:grpSpPr>
          <a:xfrm>
            <a:off x="0" y="2399230"/>
            <a:ext cx="9144001" cy="2349751"/>
            <a:chOff x="0" y="2182920"/>
            <a:chExt cx="9144001" cy="2349751"/>
          </a:xfrm>
        </p:grpSpPr>
        <p:sp>
          <p:nvSpPr>
            <p:cNvPr id="357" name="Google Shape;357;p253"/>
            <p:cNvSpPr/>
            <p:nvPr/>
          </p:nvSpPr>
          <p:spPr>
            <a:xfrm>
              <a:off x="0" y="2689734"/>
              <a:ext cx="9144001" cy="18429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53"/>
            <p:cNvGrpSpPr/>
            <p:nvPr/>
          </p:nvGrpSpPr>
          <p:grpSpPr>
            <a:xfrm>
              <a:off x="1229347" y="2182920"/>
              <a:ext cx="6685306" cy="1002265"/>
              <a:chOff x="976268" y="2064936"/>
              <a:chExt cx="6685306" cy="1002265"/>
            </a:xfrm>
          </p:grpSpPr>
          <p:sp>
            <p:nvSpPr>
              <p:cNvPr id="359" name="Google Shape;359;p253"/>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253"/>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1" name="Google Shape;361;p253"/>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62" name="Google Shape;362;p25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3" name="Google Shape;363;p25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4" name="Google Shape;364;p25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5" name="Google Shape;365;p25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6" name="Google Shape;366;p253"/>
          <p:cNvSpPr>
            <a:spLocks noGrp="1"/>
          </p:cNvSpPr>
          <p:nvPr>
            <p:ph type="pic" idx="5"/>
          </p:nvPr>
        </p:nvSpPr>
        <p:spPr>
          <a:xfrm>
            <a:off x="1460973" y="2631002"/>
            <a:ext cx="539010" cy="538720"/>
          </a:xfrm>
          <a:prstGeom prst="rect">
            <a:avLst/>
          </a:prstGeom>
          <a:noFill/>
          <a:ln>
            <a:noFill/>
          </a:ln>
        </p:spPr>
      </p:sp>
      <p:sp>
        <p:nvSpPr>
          <p:cNvPr id="367" name="Google Shape;367;p253"/>
          <p:cNvSpPr>
            <a:spLocks noGrp="1"/>
          </p:cNvSpPr>
          <p:nvPr>
            <p:ph type="pic" idx="6"/>
          </p:nvPr>
        </p:nvSpPr>
        <p:spPr>
          <a:xfrm>
            <a:off x="4302493" y="2631002"/>
            <a:ext cx="539010" cy="538720"/>
          </a:xfrm>
          <a:prstGeom prst="rect">
            <a:avLst/>
          </a:prstGeom>
          <a:noFill/>
          <a:ln>
            <a:noFill/>
          </a:ln>
        </p:spPr>
      </p:sp>
      <p:sp>
        <p:nvSpPr>
          <p:cNvPr id="368" name="Google Shape;368;p253"/>
          <p:cNvSpPr>
            <a:spLocks noGrp="1"/>
          </p:cNvSpPr>
          <p:nvPr>
            <p:ph type="pic" idx="7"/>
          </p:nvPr>
        </p:nvSpPr>
        <p:spPr>
          <a:xfrm>
            <a:off x="7144013" y="2631002"/>
            <a:ext cx="539010" cy="538720"/>
          </a:xfrm>
          <a:prstGeom prst="rect">
            <a:avLst/>
          </a:prstGeom>
          <a:noFill/>
          <a:ln>
            <a:noFill/>
          </a:ln>
        </p:spPr>
      </p:sp>
      <p:sp>
        <p:nvSpPr>
          <p:cNvPr id="369" name="Google Shape;369;p25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0" name="Google Shape;370;p25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1_Caption 27">
    <p:spTree>
      <p:nvGrpSpPr>
        <p:cNvPr id="1" name="Shape 371"/>
        <p:cNvGrpSpPr/>
        <p:nvPr/>
      </p:nvGrpSpPr>
      <p:grpSpPr>
        <a:xfrm>
          <a:off x="0" y="0"/>
          <a:ext cx="0" cy="0"/>
          <a:chOff x="0" y="0"/>
          <a:chExt cx="0" cy="0"/>
        </a:xfrm>
      </p:grpSpPr>
      <p:pic>
        <p:nvPicPr>
          <p:cNvPr id="372" name="Google Shape;372;p254"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373" name="Google Shape;373;p254"/>
          <p:cNvGrpSpPr/>
          <p:nvPr/>
        </p:nvGrpSpPr>
        <p:grpSpPr>
          <a:xfrm>
            <a:off x="0" y="2399230"/>
            <a:ext cx="9144001" cy="2349751"/>
            <a:chOff x="0" y="2182920"/>
            <a:chExt cx="9144001" cy="2349751"/>
          </a:xfrm>
        </p:grpSpPr>
        <p:sp>
          <p:nvSpPr>
            <p:cNvPr id="374" name="Google Shape;374;p254"/>
            <p:cNvSpPr/>
            <p:nvPr/>
          </p:nvSpPr>
          <p:spPr>
            <a:xfrm>
              <a:off x="0" y="2689734"/>
              <a:ext cx="9144001" cy="184293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75" name="Google Shape;375;p254"/>
            <p:cNvGrpSpPr/>
            <p:nvPr/>
          </p:nvGrpSpPr>
          <p:grpSpPr>
            <a:xfrm>
              <a:off x="1229347" y="2182920"/>
              <a:ext cx="6685306" cy="1002265"/>
              <a:chOff x="976268" y="2064936"/>
              <a:chExt cx="6685306" cy="1002265"/>
            </a:xfrm>
          </p:grpSpPr>
          <p:sp>
            <p:nvSpPr>
              <p:cNvPr id="376" name="Google Shape;376;p254"/>
              <p:cNvSpPr/>
              <p:nvPr/>
            </p:nvSpPr>
            <p:spPr>
              <a:xfrm>
                <a:off x="976268"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254"/>
              <p:cNvSpPr/>
              <p:nvPr/>
            </p:nvSpPr>
            <p:spPr>
              <a:xfrm>
                <a:off x="381778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54"/>
              <p:cNvSpPr/>
              <p:nvPr/>
            </p:nvSpPr>
            <p:spPr>
              <a:xfrm>
                <a:off x="6659309" y="2064936"/>
                <a:ext cx="1002265" cy="1002265"/>
              </a:xfrm>
              <a:prstGeom prst="ellipse">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379" name="Google Shape;379;p254"/>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0" name="Google Shape;380;p254"/>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1" name="Google Shape;381;p254"/>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2" name="Google Shape;382;p254"/>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3" name="Google Shape;383;p254"/>
          <p:cNvSpPr>
            <a:spLocks noGrp="1"/>
          </p:cNvSpPr>
          <p:nvPr>
            <p:ph type="pic" idx="5"/>
          </p:nvPr>
        </p:nvSpPr>
        <p:spPr>
          <a:xfrm>
            <a:off x="1460973" y="2631002"/>
            <a:ext cx="539010" cy="538720"/>
          </a:xfrm>
          <a:prstGeom prst="rect">
            <a:avLst/>
          </a:prstGeom>
          <a:noFill/>
          <a:ln>
            <a:noFill/>
          </a:ln>
        </p:spPr>
      </p:sp>
      <p:sp>
        <p:nvSpPr>
          <p:cNvPr id="384" name="Google Shape;384;p254"/>
          <p:cNvSpPr>
            <a:spLocks noGrp="1"/>
          </p:cNvSpPr>
          <p:nvPr>
            <p:ph type="pic" idx="6"/>
          </p:nvPr>
        </p:nvSpPr>
        <p:spPr>
          <a:xfrm>
            <a:off x="4302493" y="2631002"/>
            <a:ext cx="539010" cy="538720"/>
          </a:xfrm>
          <a:prstGeom prst="rect">
            <a:avLst/>
          </a:prstGeom>
          <a:noFill/>
          <a:ln>
            <a:noFill/>
          </a:ln>
        </p:spPr>
      </p:sp>
      <p:sp>
        <p:nvSpPr>
          <p:cNvPr id="385" name="Google Shape;385;p254"/>
          <p:cNvSpPr>
            <a:spLocks noGrp="1"/>
          </p:cNvSpPr>
          <p:nvPr>
            <p:ph type="pic" idx="7"/>
          </p:nvPr>
        </p:nvSpPr>
        <p:spPr>
          <a:xfrm>
            <a:off x="7144013" y="2631002"/>
            <a:ext cx="539010" cy="538720"/>
          </a:xfrm>
          <a:prstGeom prst="rect">
            <a:avLst/>
          </a:prstGeom>
          <a:noFill/>
          <a:ln>
            <a:noFill/>
          </a:ln>
        </p:spPr>
      </p:sp>
      <p:sp>
        <p:nvSpPr>
          <p:cNvPr id="386" name="Google Shape;386;p25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7" name="Google Shape;387;p25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1_Caption 28">
    <p:spTree>
      <p:nvGrpSpPr>
        <p:cNvPr id="1" name="Shape 388"/>
        <p:cNvGrpSpPr/>
        <p:nvPr/>
      </p:nvGrpSpPr>
      <p:grpSpPr>
        <a:xfrm>
          <a:off x="0" y="0"/>
          <a:ext cx="0" cy="0"/>
          <a:chOff x="0" y="0"/>
          <a:chExt cx="0" cy="0"/>
        </a:xfrm>
      </p:grpSpPr>
      <p:pic>
        <p:nvPicPr>
          <p:cNvPr id="389" name="Google Shape;389;p25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390" name="Google Shape;390;p255"/>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91" name="Google Shape;391;p255"/>
          <p:cNvCxnSpPr/>
          <p:nvPr/>
        </p:nvCxnSpPr>
        <p:spPr>
          <a:xfrm>
            <a:off x="0" y="2098885"/>
            <a:ext cx="9144000" cy="0"/>
          </a:xfrm>
          <a:prstGeom prst="straightConnector1">
            <a:avLst/>
          </a:prstGeom>
          <a:noFill/>
          <a:ln w="28575" cap="flat" cmpd="sng">
            <a:solidFill>
              <a:srgbClr val="8AC8EE"/>
            </a:solidFill>
            <a:prstDash val="solid"/>
            <a:round/>
            <a:headEnd type="none" w="sm" len="sm"/>
            <a:tailEnd type="none" w="sm" len="sm"/>
          </a:ln>
        </p:spPr>
      </p:cxnSp>
      <p:sp>
        <p:nvSpPr>
          <p:cNvPr id="392" name="Google Shape;392;p255"/>
          <p:cNvSpPr/>
          <p:nvPr/>
        </p:nvSpPr>
        <p:spPr>
          <a:xfrm>
            <a:off x="1165467"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255"/>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4" name="Google Shape;394;p255"/>
          <p:cNvSpPr/>
          <p:nvPr/>
        </p:nvSpPr>
        <p:spPr>
          <a:xfrm>
            <a:off x="4172079"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5" name="Google Shape;395;p255"/>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6" name="Google Shape;396;p255"/>
          <p:cNvSpPr/>
          <p:nvPr/>
        </p:nvSpPr>
        <p:spPr>
          <a:xfrm>
            <a:off x="7178690" y="1672293"/>
            <a:ext cx="799844" cy="799844"/>
          </a:xfrm>
          <a:prstGeom prst="roundRect">
            <a:avLst>
              <a:gd name="adj" fmla="val 7037"/>
            </a:avLst>
          </a:prstGeom>
          <a:solidFill>
            <a:schemeClr val="lt1"/>
          </a:solidFill>
          <a:ln w="28575" cap="flat" cmpd="sng">
            <a:solidFill>
              <a:srgbClr val="8AC8EE"/>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7" name="Google Shape;397;p255"/>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8" name="Google Shape;398;p255"/>
          <p:cNvSpPr>
            <a:spLocks noGrp="1"/>
          </p:cNvSpPr>
          <p:nvPr>
            <p:ph type="pic" idx="4"/>
          </p:nvPr>
        </p:nvSpPr>
        <p:spPr>
          <a:xfrm>
            <a:off x="1324089" y="1830915"/>
            <a:ext cx="482600" cy="482600"/>
          </a:xfrm>
          <a:prstGeom prst="rect">
            <a:avLst/>
          </a:prstGeom>
          <a:noFill/>
          <a:ln>
            <a:noFill/>
          </a:ln>
        </p:spPr>
      </p:sp>
      <p:sp>
        <p:nvSpPr>
          <p:cNvPr id="399" name="Google Shape;399;p255"/>
          <p:cNvSpPr>
            <a:spLocks noGrp="1"/>
          </p:cNvSpPr>
          <p:nvPr>
            <p:ph type="pic" idx="5"/>
          </p:nvPr>
        </p:nvSpPr>
        <p:spPr>
          <a:xfrm>
            <a:off x="4330701" y="1830915"/>
            <a:ext cx="482600" cy="482600"/>
          </a:xfrm>
          <a:prstGeom prst="rect">
            <a:avLst/>
          </a:prstGeom>
          <a:noFill/>
          <a:ln>
            <a:noFill/>
          </a:ln>
        </p:spPr>
      </p:sp>
      <p:sp>
        <p:nvSpPr>
          <p:cNvPr id="400" name="Google Shape;400;p255"/>
          <p:cNvSpPr>
            <a:spLocks noGrp="1"/>
          </p:cNvSpPr>
          <p:nvPr>
            <p:ph type="pic" idx="6"/>
          </p:nvPr>
        </p:nvSpPr>
        <p:spPr>
          <a:xfrm>
            <a:off x="7337312" y="1830915"/>
            <a:ext cx="482600" cy="482600"/>
          </a:xfrm>
          <a:prstGeom prst="rect">
            <a:avLst/>
          </a:prstGeom>
          <a:noFill/>
          <a:ln>
            <a:noFill/>
          </a:ln>
        </p:spPr>
      </p:sp>
      <p:sp>
        <p:nvSpPr>
          <p:cNvPr id="401" name="Google Shape;401;p255"/>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2" name="Google Shape;402;p255"/>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3" name="Google Shape;403;p255"/>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4" name="Google Shape;404;p25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5" name="Google Shape;405;p25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1_Caption 29">
    <p:spTree>
      <p:nvGrpSpPr>
        <p:cNvPr id="1" name="Shape 406"/>
        <p:cNvGrpSpPr/>
        <p:nvPr/>
      </p:nvGrpSpPr>
      <p:grpSpPr>
        <a:xfrm>
          <a:off x="0" y="0"/>
          <a:ext cx="0" cy="0"/>
          <a:chOff x="0" y="0"/>
          <a:chExt cx="0" cy="0"/>
        </a:xfrm>
      </p:grpSpPr>
      <p:pic>
        <p:nvPicPr>
          <p:cNvPr id="407" name="Google Shape;407;p25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08" name="Google Shape;408;p256"/>
          <p:cNvSpPr/>
          <p:nvPr/>
        </p:nvSpPr>
        <p:spPr>
          <a:xfrm>
            <a:off x="0" y="2091264"/>
            <a:ext cx="9144000" cy="21979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09" name="Google Shape;409;p256"/>
          <p:cNvCxnSpPr/>
          <p:nvPr/>
        </p:nvCxnSpPr>
        <p:spPr>
          <a:xfrm>
            <a:off x="0" y="2098885"/>
            <a:ext cx="9144000" cy="0"/>
          </a:xfrm>
          <a:prstGeom prst="straightConnector1">
            <a:avLst/>
          </a:prstGeom>
          <a:noFill/>
          <a:ln w="28575" cap="flat" cmpd="sng">
            <a:solidFill>
              <a:schemeClr val="lt2"/>
            </a:solidFill>
            <a:prstDash val="solid"/>
            <a:round/>
            <a:headEnd type="none" w="sm" len="sm"/>
            <a:tailEnd type="none" w="sm" len="sm"/>
          </a:ln>
        </p:spPr>
      </p:cxnSp>
      <p:sp>
        <p:nvSpPr>
          <p:cNvPr id="410" name="Google Shape;410;p256"/>
          <p:cNvSpPr/>
          <p:nvPr/>
        </p:nvSpPr>
        <p:spPr>
          <a:xfrm>
            <a:off x="1165467"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1" name="Google Shape;411;p256"/>
          <p:cNvSpPr txBox="1">
            <a:spLocks noGrp="1"/>
          </p:cNvSpPr>
          <p:nvPr>
            <p:ph type="body" idx="1"/>
          </p:nvPr>
        </p:nvSpPr>
        <p:spPr>
          <a:xfrm>
            <a:off x="374566"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2" name="Google Shape;412;p256"/>
          <p:cNvSpPr/>
          <p:nvPr/>
        </p:nvSpPr>
        <p:spPr>
          <a:xfrm>
            <a:off x="4172079"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3" name="Google Shape;413;p256"/>
          <p:cNvSpPr txBox="1">
            <a:spLocks noGrp="1"/>
          </p:cNvSpPr>
          <p:nvPr>
            <p:ph type="body" idx="2"/>
          </p:nvPr>
        </p:nvSpPr>
        <p:spPr>
          <a:xfrm>
            <a:off x="3381178"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256"/>
          <p:cNvSpPr/>
          <p:nvPr/>
        </p:nvSpPr>
        <p:spPr>
          <a:xfrm>
            <a:off x="7178690" y="1672293"/>
            <a:ext cx="799844" cy="799844"/>
          </a:xfrm>
          <a:prstGeom prst="roundRect">
            <a:avLst>
              <a:gd name="adj" fmla="val 7037"/>
            </a:avLst>
          </a:prstGeom>
          <a:solidFill>
            <a:schemeClr val="lt1"/>
          </a:solidFill>
          <a:ln w="28575" cap="flat" cmpd="sng">
            <a:solidFill>
              <a:schemeClr val="lt2"/>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5" name="Google Shape;415;p256"/>
          <p:cNvSpPr txBox="1">
            <a:spLocks noGrp="1"/>
          </p:cNvSpPr>
          <p:nvPr>
            <p:ph type="body" idx="3"/>
          </p:nvPr>
        </p:nvSpPr>
        <p:spPr>
          <a:xfrm>
            <a:off x="6387789" y="2723926"/>
            <a:ext cx="2381646" cy="3206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256"/>
          <p:cNvSpPr>
            <a:spLocks noGrp="1"/>
          </p:cNvSpPr>
          <p:nvPr>
            <p:ph type="pic" idx="4"/>
          </p:nvPr>
        </p:nvSpPr>
        <p:spPr>
          <a:xfrm>
            <a:off x="1324089" y="1830915"/>
            <a:ext cx="482600" cy="482600"/>
          </a:xfrm>
          <a:prstGeom prst="rect">
            <a:avLst/>
          </a:prstGeom>
          <a:noFill/>
          <a:ln>
            <a:noFill/>
          </a:ln>
        </p:spPr>
      </p:sp>
      <p:sp>
        <p:nvSpPr>
          <p:cNvPr id="417" name="Google Shape;417;p256"/>
          <p:cNvSpPr>
            <a:spLocks noGrp="1"/>
          </p:cNvSpPr>
          <p:nvPr>
            <p:ph type="pic" idx="5"/>
          </p:nvPr>
        </p:nvSpPr>
        <p:spPr>
          <a:xfrm>
            <a:off x="4330701" y="1830915"/>
            <a:ext cx="482600" cy="482600"/>
          </a:xfrm>
          <a:prstGeom prst="rect">
            <a:avLst/>
          </a:prstGeom>
          <a:noFill/>
          <a:ln>
            <a:noFill/>
          </a:ln>
        </p:spPr>
      </p:sp>
      <p:sp>
        <p:nvSpPr>
          <p:cNvPr id="418" name="Google Shape;418;p256"/>
          <p:cNvSpPr>
            <a:spLocks noGrp="1"/>
          </p:cNvSpPr>
          <p:nvPr>
            <p:ph type="pic" idx="6"/>
          </p:nvPr>
        </p:nvSpPr>
        <p:spPr>
          <a:xfrm>
            <a:off x="7337312" y="1830915"/>
            <a:ext cx="482600" cy="482600"/>
          </a:xfrm>
          <a:prstGeom prst="rect">
            <a:avLst/>
          </a:prstGeom>
          <a:noFill/>
          <a:ln>
            <a:noFill/>
          </a:ln>
        </p:spPr>
      </p:sp>
      <p:sp>
        <p:nvSpPr>
          <p:cNvPr id="419" name="Google Shape;419;p256"/>
          <p:cNvSpPr txBox="1">
            <a:spLocks noGrp="1"/>
          </p:cNvSpPr>
          <p:nvPr>
            <p:ph type="body" idx="7"/>
          </p:nvPr>
        </p:nvSpPr>
        <p:spPr>
          <a:xfrm>
            <a:off x="374566"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256"/>
          <p:cNvSpPr txBox="1">
            <a:spLocks noGrp="1"/>
          </p:cNvSpPr>
          <p:nvPr>
            <p:ph type="body" idx="8"/>
          </p:nvPr>
        </p:nvSpPr>
        <p:spPr>
          <a:xfrm>
            <a:off x="3381178"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256"/>
          <p:cNvSpPr txBox="1">
            <a:spLocks noGrp="1"/>
          </p:cNvSpPr>
          <p:nvPr>
            <p:ph type="body" idx="9"/>
          </p:nvPr>
        </p:nvSpPr>
        <p:spPr>
          <a:xfrm>
            <a:off x="6387789" y="3119852"/>
            <a:ext cx="2381646" cy="8205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25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3" name="Google Shape;423;p25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1_Caption 30">
    <p:spTree>
      <p:nvGrpSpPr>
        <p:cNvPr id="1" name="Shape 424"/>
        <p:cNvGrpSpPr/>
        <p:nvPr/>
      </p:nvGrpSpPr>
      <p:grpSpPr>
        <a:xfrm>
          <a:off x="0" y="0"/>
          <a:ext cx="0" cy="0"/>
          <a:chOff x="0" y="0"/>
          <a:chExt cx="0" cy="0"/>
        </a:xfrm>
      </p:grpSpPr>
      <p:pic>
        <p:nvPicPr>
          <p:cNvPr id="425" name="Google Shape;425;p25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426" name="Google Shape;426;p257"/>
          <p:cNvSpPr/>
          <p:nvPr/>
        </p:nvSpPr>
        <p:spPr>
          <a:xfrm>
            <a:off x="1369704" y="2023249"/>
            <a:ext cx="6404592" cy="45719"/>
          </a:xfrm>
          <a:prstGeom prs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427" name="Google Shape;427;p257"/>
          <p:cNvGrpSpPr/>
          <p:nvPr/>
        </p:nvGrpSpPr>
        <p:grpSpPr>
          <a:xfrm>
            <a:off x="865742" y="1720353"/>
            <a:ext cx="7412516" cy="894818"/>
            <a:chOff x="865742" y="1720353"/>
            <a:chExt cx="7412516" cy="894818"/>
          </a:xfrm>
        </p:grpSpPr>
        <p:grpSp>
          <p:nvGrpSpPr>
            <p:cNvPr id="428" name="Google Shape;428;p257"/>
            <p:cNvGrpSpPr/>
            <p:nvPr/>
          </p:nvGrpSpPr>
          <p:grpSpPr>
            <a:xfrm>
              <a:off x="3119411" y="1720353"/>
              <a:ext cx="651510" cy="894818"/>
              <a:chOff x="2980317" y="2014294"/>
              <a:chExt cx="651510" cy="894818"/>
            </a:xfrm>
          </p:grpSpPr>
          <p:cxnSp>
            <p:nvCxnSpPr>
              <p:cNvPr id="429" name="Google Shape;429;p257"/>
              <p:cNvCxnSpPr>
                <a:endCxn id="430" idx="4"/>
              </p:cNvCxnSpPr>
              <p:nvPr/>
            </p:nvCxnSpPr>
            <p:spPr>
              <a:xfrm rot="10800000">
                <a:off x="3306072"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1" name="Google Shape;431;p257"/>
              <p:cNvSpPr/>
              <p:nvPr/>
            </p:nvSpPr>
            <p:spPr>
              <a:xfrm>
                <a:off x="2980317"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0" name="Google Shape;430;p257"/>
              <p:cNvSpPr/>
              <p:nvPr/>
            </p:nvSpPr>
            <p:spPr>
              <a:xfrm>
                <a:off x="3051109"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432" name="Google Shape;432;p257"/>
            <p:cNvGrpSpPr/>
            <p:nvPr/>
          </p:nvGrpSpPr>
          <p:grpSpPr>
            <a:xfrm>
              <a:off x="5373080" y="1720353"/>
              <a:ext cx="651510" cy="894818"/>
              <a:chOff x="5071929" y="2014294"/>
              <a:chExt cx="651510" cy="894818"/>
            </a:xfrm>
          </p:grpSpPr>
          <p:cxnSp>
            <p:nvCxnSpPr>
              <p:cNvPr id="433" name="Google Shape;433;p257"/>
              <p:cNvCxnSpPr>
                <a:endCxn id="434" idx="4"/>
              </p:cNvCxnSpPr>
              <p:nvPr/>
            </p:nvCxnSpPr>
            <p:spPr>
              <a:xfrm rot="10800000">
                <a:off x="5397684"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5" name="Google Shape;435;p257"/>
              <p:cNvSpPr/>
              <p:nvPr/>
            </p:nvSpPr>
            <p:spPr>
              <a:xfrm>
                <a:off x="5071929"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4" name="Google Shape;434;p257"/>
              <p:cNvSpPr/>
              <p:nvPr/>
            </p:nvSpPr>
            <p:spPr>
              <a:xfrm>
                <a:off x="5142721"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436" name="Google Shape;436;p257"/>
            <p:cNvGrpSpPr/>
            <p:nvPr/>
          </p:nvGrpSpPr>
          <p:grpSpPr>
            <a:xfrm>
              <a:off x="7626748" y="1720353"/>
              <a:ext cx="651510" cy="894818"/>
              <a:chOff x="7469822" y="2014294"/>
              <a:chExt cx="651510" cy="894818"/>
            </a:xfrm>
          </p:grpSpPr>
          <p:cxnSp>
            <p:nvCxnSpPr>
              <p:cNvPr id="437" name="Google Shape;437;p257"/>
              <p:cNvCxnSpPr>
                <a:endCxn id="438" idx="4"/>
              </p:cNvCxnSpPr>
              <p:nvPr/>
            </p:nvCxnSpPr>
            <p:spPr>
              <a:xfrm rot="10800000">
                <a:off x="7795577"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39" name="Google Shape;439;p257"/>
              <p:cNvSpPr/>
              <p:nvPr/>
            </p:nvSpPr>
            <p:spPr>
              <a:xfrm>
                <a:off x="7469822" y="2014294"/>
                <a:ext cx="651510" cy="651510"/>
              </a:xfrm>
              <a:prstGeom prst="ellipse">
                <a:avLst/>
              </a:prstGeom>
              <a:solidFill>
                <a:srgbClr val="F2F2F2"/>
              </a:solidFill>
              <a:ln w="25400" cap="flat" cmpd="sng">
                <a:solidFill>
                  <a:srgbClr val="E094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38" name="Google Shape;438;p257"/>
              <p:cNvSpPr/>
              <p:nvPr/>
            </p:nvSpPr>
            <p:spPr>
              <a:xfrm>
                <a:off x="7540614"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440" name="Google Shape;440;p257"/>
            <p:cNvGrpSpPr/>
            <p:nvPr/>
          </p:nvGrpSpPr>
          <p:grpSpPr>
            <a:xfrm>
              <a:off x="865742" y="1720353"/>
              <a:ext cx="651510" cy="894818"/>
              <a:chOff x="888704" y="2014294"/>
              <a:chExt cx="651510" cy="894818"/>
            </a:xfrm>
          </p:grpSpPr>
          <p:cxnSp>
            <p:nvCxnSpPr>
              <p:cNvPr id="441" name="Google Shape;441;p257"/>
              <p:cNvCxnSpPr>
                <a:endCxn id="442" idx="4"/>
              </p:cNvCxnSpPr>
              <p:nvPr/>
            </p:nvCxnSpPr>
            <p:spPr>
              <a:xfrm rot="10800000">
                <a:off x="1214459" y="2595012"/>
                <a:ext cx="0" cy="314100"/>
              </a:xfrm>
              <a:prstGeom prst="straightConnector1">
                <a:avLst/>
              </a:prstGeom>
              <a:noFill/>
              <a:ln w="9525" cap="flat" cmpd="sng">
                <a:solidFill>
                  <a:srgbClr val="BFBFBF"/>
                </a:solidFill>
                <a:prstDash val="solid"/>
                <a:round/>
                <a:headEnd type="none" w="sm" len="sm"/>
                <a:tailEnd type="none" w="sm" len="sm"/>
              </a:ln>
            </p:spPr>
          </p:cxnSp>
          <p:sp>
            <p:nvSpPr>
              <p:cNvPr id="443" name="Google Shape;443;p257"/>
              <p:cNvSpPr/>
              <p:nvPr/>
            </p:nvSpPr>
            <p:spPr>
              <a:xfrm>
                <a:off x="888704" y="2014294"/>
                <a:ext cx="651510" cy="651510"/>
              </a:xfrm>
              <a:prstGeom prst="ellipse">
                <a:avLst/>
              </a:prstGeom>
              <a:solidFill>
                <a:srgbClr val="F2F2F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442" name="Google Shape;442;p257"/>
              <p:cNvSpPr/>
              <p:nvPr/>
            </p:nvSpPr>
            <p:spPr>
              <a:xfrm>
                <a:off x="959496" y="2085086"/>
                <a:ext cx="509926" cy="509926"/>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sp>
        <p:nvSpPr>
          <p:cNvPr id="444" name="Google Shape;444;p257"/>
          <p:cNvSpPr txBox="1">
            <a:spLocks noGrp="1"/>
          </p:cNvSpPr>
          <p:nvPr>
            <p:ph type="body" idx="1"/>
          </p:nvPr>
        </p:nvSpPr>
        <p:spPr>
          <a:xfrm>
            <a:off x="2587791"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257"/>
          <p:cNvSpPr txBox="1">
            <a:spLocks noGrp="1"/>
          </p:cNvSpPr>
          <p:nvPr>
            <p:ph type="body" idx="2"/>
          </p:nvPr>
        </p:nvSpPr>
        <p:spPr>
          <a:xfrm>
            <a:off x="334122"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257"/>
          <p:cNvSpPr txBox="1">
            <a:spLocks noGrp="1"/>
          </p:cNvSpPr>
          <p:nvPr>
            <p:ph type="body" idx="3"/>
          </p:nvPr>
        </p:nvSpPr>
        <p:spPr>
          <a:xfrm>
            <a:off x="4841460"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257"/>
          <p:cNvSpPr txBox="1">
            <a:spLocks noGrp="1"/>
          </p:cNvSpPr>
          <p:nvPr>
            <p:ph type="body" idx="4"/>
          </p:nvPr>
        </p:nvSpPr>
        <p:spPr>
          <a:xfrm>
            <a:off x="7095128" y="2800130"/>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257"/>
          <p:cNvSpPr txBox="1">
            <a:spLocks noGrp="1"/>
          </p:cNvSpPr>
          <p:nvPr>
            <p:ph type="body" idx="5"/>
          </p:nvPr>
        </p:nvSpPr>
        <p:spPr>
          <a:xfrm>
            <a:off x="2587791"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257"/>
          <p:cNvSpPr txBox="1">
            <a:spLocks noGrp="1"/>
          </p:cNvSpPr>
          <p:nvPr>
            <p:ph type="body" idx="6"/>
          </p:nvPr>
        </p:nvSpPr>
        <p:spPr>
          <a:xfrm>
            <a:off x="334122"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257"/>
          <p:cNvSpPr txBox="1">
            <a:spLocks noGrp="1"/>
          </p:cNvSpPr>
          <p:nvPr>
            <p:ph type="body" idx="7"/>
          </p:nvPr>
        </p:nvSpPr>
        <p:spPr>
          <a:xfrm>
            <a:off x="4841460"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257"/>
          <p:cNvSpPr txBox="1">
            <a:spLocks noGrp="1"/>
          </p:cNvSpPr>
          <p:nvPr>
            <p:ph type="body" idx="8"/>
          </p:nvPr>
        </p:nvSpPr>
        <p:spPr>
          <a:xfrm>
            <a:off x="7095128" y="3177201"/>
            <a:ext cx="1714750" cy="79148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25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25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1_Caption 31">
    <p:spTree>
      <p:nvGrpSpPr>
        <p:cNvPr id="1" name="Shape 454"/>
        <p:cNvGrpSpPr/>
        <p:nvPr/>
      </p:nvGrpSpPr>
      <p:grpSpPr>
        <a:xfrm>
          <a:off x="0" y="0"/>
          <a:ext cx="0" cy="0"/>
          <a:chOff x="0" y="0"/>
          <a:chExt cx="0" cy="0"/>
        </a:xfrm>
      </p:grpSpPr>
      <p:pic>
        <p:nvPicPr>
          <p:cNvPr id="455" name="Google Shape;455;p25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456" name="Google Shape;456;p258"/>
          <p:cNvGrpSpPr/>
          <p:nvPr/>
        </p:nvGrpSpPr>
        <p:grpSpPr>
          <a:xfrm>
            <a:off x="1114581" y="3141131"/>
            <a:ext cx="175260" cy="1120085"/>
            <a:chOff x="973176" y="3197693"/>
            <a:chExt cx="175260" cy="1120085"/>
          </a:xfrm>
        </p:grpSpPr>
        <p:sp>
          <p:nvSpPr>
            <p:cNvPr id="457" name="Google Shape;457;p258"/>
            <p:cNvSpPr/>
            <p:nvPr/>
          </p:nvSpPr>
          <p:spPr>
            <a:xfrm>
              <a:off x="973176" y="3197693"/>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58" name="Google Shape;458;p258"/>
            <p:cNvCxnSpPr/>
            <p:nvPr/>
          </p:nvCxnSpPr>
          <p:spPr>
            <a:xfrm>
              <a:off x="1060806" y="3403616"/>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59" name="Google Shape;459;p258"/>
          <p:cNvGrpSpPr/>
          <p:nvPr/>
        </p:nvGrpSpPr>
        <p:grpSpPr>
          <a:xfrm>
            <a:off x="5033439" y="1436374"/>
            <a:ext cx="175260" cy="1120085"/>
            <a:chOff x="4892034" y="1492936"/>
            <a:chExt cx="175260" cy="1120085"/>
          </a:xfrm>
        </p:grpSpPr>
        <p:sp>
          <p:nvSpPr>
            <p:cNvPr id="460" name="Google Shape;460;p258"/>
            <p:cNvSpPr/>
            <p:nvPr/>
          </p:nvSpPr>
          <p:spPr>
            <a:xfrm>
              <a:off x="4892034" y="1492936"/>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61" name="Google Shape;461;p258"/>
            <p:cNvCxnSpPr/>
            <p:nvPr/>
          </p:nvCxnSpPr>
          <p:spPr>
            <a:xfrm>
              <a:off x="4979664" y="1698859"/>
              <a:ext cx="0" cy="914162"/>
            </a:xfrm>
            <a:prstGeom prst="straightConnector1">
              <a:avLst/>
            </a:prstGeom>
            <a:noFill/>
            <a:ln w="12700" cap="flat" cmpd="sng">
              <a:solidFill>
                <a:schemeClr val="lt2"/>
              </a:solidFill>
              <a:prstDash val="solid"/>
              <a:round/>
              <a:headEnd type="none" w="sm" len="sm"/>
              <a:tailEnd type="none" w="sm" len="sm"/>
            </a:ln>
          </p:spPr>
        </p:cxnSp>
      </p:grpSp>
      <p:grpSp>
        <p:nvGrpSpPr>
          <p:cNvPr id="462" name="Google Shape;462;p258"/>
          <p:cNvGrpSpPr/>
          <p:nvPr/>
        </p:nvGrpSpPr>
        <p:grpSpPr>
          <a:xfrm>
            <a:off x="1114581" y="1436374"/>
            <a:ext cx="175260" cy="1120085"/>
            <a:chOff x="973176" y="1492936"/>
            <a:chExt cx="175260" cy="1120085"/>
          </a:xfrm>
        </p:grpSpPr>
        <p:cxnSp>
          <p:nvCxnSpPr>
            <p:cNvPr id="463" name="Google Shape;463;p258"/>
            <p:cNvCxnSpPr/>
            <p:nvPr/>
          </p:nvCxnSpPr>
          <p:spPr>
            <a:xfrm>
              <a:off x="1060806" y="1698859"/>
              <a:ext cx="0" cy="914162"/>
            </a:xfrm>
            <a:prstGeom prst="straightConnector1">
              <a:avLst/>
            </a:prstGeom>
            <a:noFill/>
            <a:ln w="12700" cap="flat" cmpd="sng">
              <a:solidFill>
                <a:schemeClr val="accent1"/>
              </a:solidFill>
              <a:prstDash val="solid"/>
              <a:round/>
              <a:headEnd type="none" w="sm" len="sm"/>
              <a:tailEnd type="none" w="sm" len="sm"/>
            </a:ln>
          </p:spPr>
        </p:cxnSp>
        <p:sp>
          <p:nvSpPr>
            <p:cNvPr id="464" name="Google Shape;464;p258"/>
            <p:cNvSpPr/>
            <p:nvPr/>
          </p:nvSpPr>
          <p:spPr>
            <a:xfrm>
              <a:off x="973176" y="1492936"/>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465" name="Google Shape;465;p258"/>
          <p:cNvGrpSpPr/>
          <p:nvPr/>
        </p:nvGrpSpPr>
        <p:grpSpPr>
          <a:xfrm>
            <a:off x="5033439" y="3141131"/>
            <a:ext cx="175260" cy="1120085"/>
            <a:chOff x="4892034" y="3197693"/>
            <a:chExt cx="175260" cy="1120085"/>
          </a:xfrm>
        </p:grpSpPr>
        <p:cxnSp>
          <p:nvCxnSpPr>
            <p:cNvPr id="466" name="Google Shape;466;p258"/>
            <p:cNvCxnSpPr/>
            <p:nvPr/>
          </p:nvCxnSpPr>
          <p:spPr>
            <a:xfrm>
              <a:off x="4979664" y="3403616"/>
              <a:ext cx="0" cy="914162"/>
            </a:xfrm>
            <a:prstGeom prst="straightConnector1">
              <a:avLst/>
            </a:prstGeom>
            <a:noFill/>
            <a:ln w="12700" cap="flat" cmpd="sng">
              <a:solidFill>
                <a:schemeClr val="accent1"/>
              </a:solidFill>
              <a:prstDash val="solid"/>
              <a:round/>
              <a:headEnd type="none" w="sm" len="sm"/>
              <a:tailEnd type="none" w="sm" len="sm"/>
            </a:ln>
          </p:spPr>
        </p:cxnSp>
        <p:sp>
          <p:nvSpPr>
            <p:cNvPr id="467" name="Google Shape;467;p258"/>
            <p:cNvSpPr/>
            <p:nvPr/>
          </p:nvSpPr>
          <p:spPr>
            <a:xfrm>
              <a:off x="4892034" y="3197693"/>
              <a:ext cx="175260" cy="3739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468" name="Google Shape;468;p258"/>
          <p:cNvSpPr txBox="1">
            <a:spLocks noGrp="1"/>
          </p:cNvSpPr>
          <p:nvPr>
            <p:ph type="body" idx="1"/>
          </p:nvPr>
        </p:nvSpPr>
        <p:spPr>
          <a:xfrm>
            <a:off x="1334722"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9" name="Google Shape;469;p258"/>
          <p:cNvSpPr txBox="1">
            <a:spLocks noGrp="1"/>
          </p:cNvSpPr>
          <p:nvPr>
            <p:ph type="body" idx="2"/>
          </p:nvPr>
        </p:nvSpPr>
        <p:spPr>
          <a:xfrm>
            <a:off x="5253579" y="1472343"/>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0" name="Google Shape;470;p258"/>
          <p:cNvSpPr txBox="1">
            <a:spLocks noGrp="1"/>
          </p:cNvSpPr>
          <p:nvPr>
            <p:ph type="body" idx="3"/>
          </p:nvPr>
        </p:nvSpPr>
        <p:spPr>
          <a:xfrm>
            <a:off x="1334722"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1" name="Google Shape;471;p258"/>
          <p:cNvSpPr txBox="1">
            <a:spLocks noGrp="1"/>
          </p:cNvSpPr>
          <p:nvPr>
            <p:ph type="body" idx="4"/>
          </p:nvPr>
        </p:nvSpPr>
        <p:spPr>
          <a:xfrm>
            <a:off x="5253579" y="3177100"/>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2" name="Google Shape;472;p258"/>
          <p:cNvSpPr txBox="1">
            <a:spLocks noGrp="1"/>
          </p:cNvSpPr>
          <p:nvPr>
            <p:ph type="body" idx="5"/>
          </p:nvPr>
        </p:nvSpPr>
        <p:spPr>
          <a:xfrm>
            <a:off x="1334722" y="1886477"/>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3" name="Google Shape;473;p258"/>
          <p:cNvSpPr txBox="1">
            <a:spLocks noGrp="1"/>
          </p:cNvSpPr>
          <p:nvPr>
            <p:ph type="body" idx="6"/>
          </p:nvPr>
        </p:nvSpPr>
        <p:spPr>
          <a:xfrm>
            <a:off x="5253579" y="188647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4" name="Google Shape;474;p258"/>
          <p:cNvSpPr txBox="1">
            <a:spLocks noGrp="1"/>
          </p:cNvSpPr>
          <p:nvPr>
            <p:ph type="body" idx="7"/>
          </p:nvPr>
        </p:nvSpPr>
        <p:spPr>
          <a:xfrm>
            <a:off x="1334722"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5" name="Google Shape;475;p258"/>
          <p:cNvSpPr txBox="1">
            <a:spLocks noGrp="1"/>
          </p:cNvSpPr>
          <p:nvPr>
            <p:ph type="body" idx="8"/>
          </p:nvPr>
        </p:nvSpPr>
        <p:spPr>
          <a:xfrm>
            <a:off x="5253579" y="3591234"/>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6" name="Google Shape;476;p25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7" name="Google Shape;477;p25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1_Caption 32">
    <p:spTree>
      <p:nvGrpSpPr>
        <p:cNvPr id="1" name="Shape 478"/>
        <p:cNvGrpSpPr/>
        <p:nvPr/>
      </p:nvGrpSpPr>
      <p:grpSpPr>
        <a:xfrm>
          <a:off x="0" y="0"/>
          <a:ext cx="0" cy="0"/>
          <a:chOff x="0" y="0"/>
          <a:chExt cx="0" cy="0"/>
        </a:xfrm>
      </p:grpSpPr>
      <p:pic>
        <p:nvPicPr>
          <p:cNvPr id="479" name="Google Shape;479;p259"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80" name="Google Shape;480;p259"/>
          <p:cNvGrpSpPr/>
          <p:nvPr/>
        </p:nvGrpSpPr>
        <p:grpSpPr>
          <a:xfrm>
            <a:off x="270520" y="225967"/>
            <a:ext cx="175260" cy="2964623"/>
            <a:chOff x="270520" y="1140367"/>
            <a:chExt cx="175260" cy="2964623"/>
          </a:xfrm>
        </p:grpSpPr>
        <p:grpSp>
          <p:nvGrpSpPr>
            <p:cNvPr id="481" name="Google Shape;481;p259"/>
            <p:cNvGrpSpPr/>
            <p:nvPr/>
          </p:nvGrpSpPr>
          <p:grpSpPr>
            <a:xfrm>
              <a:off x="270520" y="2780648"/>
              <a:ext cx="175260" cy="1324342"/>
              <a:chOff x="129115" y="2837210"/>
              <a:chExt cx="175260" cy="1324342"/>
            </a:xfrm>
          </p:grpSpPr>
          <p:sp>
            <p:nvSpPr>
              <p:cNvPr id="482" name="Google Shape;482;p259"/>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83" name="Google Shape;483;p259"/>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84" name="Google Shape;484;p259"/>
            <p:cNvGrpSpPr/>
            <p:nvPr/>
          </p:nvGrpSpPr>
          <p:grpSpPr>
            <a:xfrm>
              <a:off x="270520" y="1140367"/>
              <a:ext cx="175260" cy="1310953"/>
              <a:chOff x="129115" y="1196929"/>
              <a:chExt cx="175260" cy="1310953"/>
            </a:xfrm>
          </p:grpSpPr>
          <p:cxnSp>
            <p:nvCxnSpPr>
              <p:cNvPr id="485" name="Google Shape;485;p259"/>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86" name="Google Shape;486;p259"/>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487" name="Google Shape;487;p259"/>
          <p:cNvSpPr txBox="1"/>
          <p:nvPr/>
        </p:nvSpPr>
        <p:spPr>
          <a:xfrm>
            <a:off x="445780" y="1901300"/>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2"/>
                </a:solidFill>
                <a:latin typeface="Public Sans"/>
                <a:ea typeface="Public Sans"/>
                <a:cs typeface="Public Sans"/>
                <a:sym typeface="Public Sans"/>
              </a:rPr>
              <a:t>Task -5</a:t>
            </a:r>
            <a:endParaRPr sz="1400" b="0" i="0" u="none" strike="noStrike" cap="none">
              <a:solidFill>
                <a:srgbClr val="000000"/>
              </a:solidFill>
              <a:latin typeface="Arial"/>
              <a:ea typeface="Arial"/>
              <a:cs typeface="Arial"/>
              <a:sym typeface="Arial"/>
            </a:endParaRPr>
          </a:p>
        </p:txBody>
      </p:sp>
      <p:sp>
        <p:nvSpPr>
          <p:cNvPr id="488" name="Google Shape;488;p259"/>
          <p:cNvSpPr txBox="1"/>
          <p:nvPr/>
        </p:nvSpPr>
        <p:spPr>
          <a:xfrm>
            <a:off x="445779" y="237121"/>
            <a:ext cx="2629745"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2"/>
                </a:solidFill>
                <a:latin typeface="Public Sans"/>
                <a:ea typeface="Public Sans"/>
                <a:cs typeface="Public Sans"/>
                <a:sym typeface="Public Sans"/>
              </a:rPr>
              <a:t>Task -4</a:t>
            </a:r>
            <a:endParaRPr sz="1400" b="0" i="0" u="none" strike="noStrike" cap="none">
              <a:solidFill>
                <a:srgbClr val="000000"/>
              </a:solidFill>
              <a:latin typeface="Arial"/>
              <a:ea typeface="Arial"/>
              <a:cs typeface="Arial"/>
              <a:sym typeface="Arial"/>
            </a:endParaRPr>
          </a:p>
        </p:txBody>
      </p:sp>
      <p:sp>
        <p:nvSpPr>
          <p:cNvPr id="489" name="Google Shape;489;p259"/>
          <p:cNvSpPr txBox="1"/>
          <p:nvPr/>
        </p:nvSpPr>
        <p:spPr>
          <a:xfrm>
            <a:off x="489450" y="1058210"/>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
        <p:nvSpPr>
          <p:cNvPr id="490" name="Google Shape;490;p259"/>
          <p:cNvSpPr txBox="1"/>
          <p:nvPr/>
        </p:nvSpPr>
        <p:spPr>
          <a:xfrm>
            <a:off x="489450" y="2722389"/>
            <a:ext cx="4593580" cy="3186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Public Sans"/>
                <a:ea typeface="Public Sans"/>
                <a:cs typeface="Public Sans"/>
                <a:sym typeface="Public Sans"/>
              </a:rPr>
              <a:t>Evaluation Metric:</a:t>
            </a:r>
            <a:endParaRPr sz="1200" b="0" i="0" u="none" strike="noStrike" cap="none">
              <a:solidFill>
                <a:schemeClr val="dk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1_Caption 33">
    <p:spTree>
      <p:nvGrpSpPr>
        <p:cNvPr id="1" name="Shape 491"/>
        <p:cNvGrpSpPr/>
        <p:nvPr/>
      </p:nvGrpSpPr>
      <p:grpSpPr>
        <a:xfrm>
          <a:off x="0" y="0"/>
          <a:ext cx="0" cy="0"/>
          <a:chOff x="0" y="0"/>
          <a:chExt cx="0" cy="0"/>
        </a:xfrm>
      </p:grpSpPr>
      <p:pic>
        <p:nvPicPr>
          <p:cNvPr id="492" name="Google Shape;492;p260" descr="Shape&#10;&#10;Description automatically generated with low confidence"/>
          <p:cNvPicPr preferRelativeResize="0"/>
          <p:nvPr/>
        </p:nvPicPr>
        <p:blipFill rotWithShape="1">
          <a:blip r:embed="rId2">
            <a:alphaModFix/>
          </a:blip>
          <a:srcRect/>
          <a:stretch/>
        </p:blipFill>
        <p:spPr>
          <a:xfrm>
            <a:off x="0" y="0"/>
            <a:ext cx="9143990" cy="5148000"/>
          </a:xfrm>
          <a:prstGeom prst="rect">
            <a:avLst/>
          </a:prstGeom>
          <a:noFill/>
          <a:ln>
            <a:noFill/>
          </a:ln>
        </p:spPr>
      </p:pic>
      <p:grpSp>
        <p:nvGrpSpPr>
          <p:cNvPr id="493" name="Google Shape;493;p260"/>
          <p:cNvGrpSpPr/>
          <p:nvPr/>
        </p:nvGrpSpPr>
        <p:grpSpPr>
          <a:xfrm>
            <a:off x="270520" y="225967"/>
            <a:ext cx="175260" cy="2964623"/>
            <a:chOff x="270520" y="1140367"/>
            <a:chExt cx="175260" cy="2964623"/>
          </a:xfrm>
        </p:grpSpPr>
        <p:grpSp>
          <p:nvGrpSpPr>
            <p:cNvPr id="494" name="Google Shape;494;p260"/>
            <p:cNvGrpSpPr/>
            <p:nvPr/>
          </p:nvGrpSpPr>
          <p:grpSpPr>
            <a:xfrm>
              <a:off x="270520" y="2780648"/>
              <a:ext cx="175260" cy="1324342"/>
              <a:chOff x="129115" y="2837210"/>
              <a:chExt cx="175260" cy="1324342"/>
            </a:xfrm>
          </p:grpSpPr>
          <p:sp>
            <p:nvSpPr>
              <p:cNvPr id="495" name="Google Shape;495;p260"/>
              <p:cNvSpPr/>
              <p:nvPr/>
            </p:nvSpPr>
            <p:spPr>
              <a:xfrm>
                <a:off x="129115" y="2837210"/>
                <a:ext cx="175260" cy="373913"/>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6" name="Google Shape;496;p260"/>
              <p:cNvCxnSpPr/>
              <p:nvPr/>
            </p:nvCxnSpPr>
            <p:spPr>
              <a:xfrm>
                <a:off x="216745" y="3048709"/>
                <a:ext cx="0" cy="1112843"/>
              </a:xfrm>
              <a:prstGeom prst="straightConnector1">
                <a:avLst/>
              </a:prstGeom>
              <a:noFill/>
              <a:ln w="12700" cap="flat" cmpd="sng">
                <a:solidFill>
                  <a:schemeClr val="lt2"/>
                </a:solidFill>
                <a:prstDash val="solid"/>
                <a:round/>
                <a:headEnd type="none" w="sm" len="sm"/>
                <a:tailEnd type="none" w="sm" len="sm"/>
              </a:ln>
            </p:spPr>
          </p:cxnSp>
        </p:grpSp>
        <p:grpSp>
          <p:nvGrpSpPr>
            <p:cNvPr id="497" name="Google Shape;497;p260"/>
            <p:cNvGrpSpPr/>
            <p:nvPr/>
          </p:nvGrpSpPr>
          <p:grpSpPr>
            <a:xfrm>
              <a:off x="270520" y="1140367"/>
              <a:ext cx="175260" cy="1310953"/>
              <a:chOff x="129115" y="1196929"/>
              <a:chExt cx="175260" cy="1310953"/>
            </a:xfrm>
          </p:grpSpPr>
          <p:cxnSp>
            <p:nvCxnSpPr>
              <p:cNvPr id="498" name="Google Shape;498;p260"/>
              <p:cNvCxnSpPr/>
              <p:nvPr/>
            </p:nvCxnSpPr>
            <p:spPr>
              <a:xfrm>
                <a:off x="216745" y="1402852"/>
                <a:ext cx="0" cy="1105030"/>
              </a:xfrm>
              <a:prstGeom prst="straightConnector1">
                <a:avLst/>
              </a:prstGeom>
              <a:noFill/>
              <a:ln w="12700" cap="flat" cmpd="sng">
                <a:solidFill>
                  <a:schemeClr val="dk2"/>
                </a:solidFill>
                <a:prstDash val="solid"/>
                <a:round/>
                <a:headEnd type="none" w="sm" len="sm"/>
                <a:tailEnd type="none" w="sm" len="sm"/>
              </a:ln>
            </p:spPr>
          </p:cxnSp>
          <p:sp>
            <p:nvSpPr>
              <p:cNvPr id="499" name="Google Shape;499;p260"/>
              <p:cNvSpPr/>
              <p:nvPr/>
            </p:nvSpPr>
            <p:spPr>
              <a:xfrm>
                <a:off x="129115" y="1196929"/>
                <a:ext cx="175260" cy="3739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500" name="Google Shape;500;p260"/>
          <p:cNvSpPr txBox="1">
            <a:spLocks noGrp="1"/>
          </p:cNvSpPr>
          <p:nvPr>
            <p:ph type="body" idx="1"/>
          </p:nvPr>
        </p:nvSpPr>
        <p:spPr>
          <a:xfrm>
            <a:off x="446700" y="298297"/>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1" name="Google Shape;501;p260"/>
          <p:cNvSpPr txBox="1">
            <a:spLocks noGrp="1"/>
          </p:cNvSpPr>
          <p:nvPr>
            <p:ph type="body" idx="2"/>
          </p:nvPr>
        </p:nvSpPr>
        <p:spPr>
          <a:xfrm>
            <a:off x="454281" y="1895111"/>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lt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2" name="Google Shape;502;p260"/>
          <p:cNvSpPr txBox="1">
            <a:spLocks noGrp="1"/>
          </p:cNvSpPr>
          <p:nvPr>
            <p:ph type="body" idx="3"/>
          </p:nvPr>
        </p:nvSpPr>
        <p:spPr>
          <a:xfrm>
            <a:off x="446700" y="712431"/>
            <a:ext cx="2629745" cy="318677"/>
          </a:xfrm>
          <a:prstGeom prst="rect">
            <a:avLst/>
          </a:prstGeom>
          <a:noFill/>
          <a:ln>
            <a:noFill/>
          </a:ln>
        </p:spPr>
        <p:txBody>
          <a:bodyPr spcFirstLastPara="1" wrap="square" lIns="90000"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3" name="Google Shape;503;p260"/>
          <p:cNvSpPr txBox="1">
            <a:spLocks noGrp="1"/>
          </p:cNvSpPr>
          <p:nvPr>
            <p:ph type="body" idx="4"/>
          </p:nvPr>
        </p:nvSpPr>
        <p:spPr>
          <a:xfrm>
            <a:off x="454281" y="2309245"/>
            <a:ext cx="2629745" cy="31867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aption">
  <p:cSld name="1_Caption 34">
    <p:spTree>
      <p:nvGrpSpPr>
        <p:cNvPr id="1" name="Shape 504"/>
        <p:cNvGrpSpPr/>
        <p:nvPr/>
      </p:nvGrpSpPr>
      <p:grpSpPr>
        <a:xfrm>
          <a:off x="0" y="0"/>
          <a:ext cx="0" cy="0"/>
          <a:chOff x="0" y="0"/>
          <a:chExt cx="0" cy="0"/>
        </a:xfrm>
      </p:grpSpPr>
      <p:pic>
        <p:nvPicPr>
          <p:cNvPr id="505" name="Google Shape;505;p261"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06" name="Google Shape;506;p261"/>
          <p:cNvGrpSpPr/>
          <p:nvPr/>
        </p:nvGrpSpPr>
        <p:grpSpPr>
          <a:xfrm>
            <a:off x="240067" y="2283802"/>
            <a:ext cx="8663867" cy="930794"/>
            <a:chOff x="198438" y="775483"/>
            <a:chExt cx="8634888" cy="927681"/>
          </a:xfrm>
        </p:grpSpPr>
        <p:pic>
          <p:nvPicPr>
            <p:cNvPr id="507" name="Google Shape;507;p261"/>
            <p:cNvPicPr preferRelativeResize="0"/>
            <p:nvPr/>
          </p:nvPicPr>
          <p:blipFill rotWithShape="1">
            <a:blip r:embed="rId3">
              <a:alphaModFix/>
            </a:blip>
            <a:srcRect/>
            <a:stretch/>
          </p:blipFill>
          <p:spPr>
            <a:xfrm>
              <a:off x="198438" y="775483"/>
              <a:ext cx="8634888" cy="927681"/>
            </a:xfrm>
            <a:prstGeom prst="rect">
              <a:avLst/>
            </a:prstGeom>
            <a:noFill/>
            <a:ln>
              <a:noFill/>
            </a:ln>
          </p:spPr>
        </p:pic>
        <p:sp>
          <p:nvSpPr>
            <p:cNvPr id="508" name="Google Shape;508;p261"/>
            <p:cNvSpPr txBox="1"/>
            <p:nvPr/>
          </p:nvSpPr>
          <p:spPr>
            <a:xfrm>
              <a:off x="1373561"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1</a:t>
              </a:r>
              <a:endParaRPr sz="1300" b="0" i="0" u="none" strike="noStrike" cap="none">
                <a:solidFill>
                  <a:schemeClr val="dk1"/>
                </a:solidFill>
                <a:latin typeface="Calibri"/>
                <a:ea typeface="Calibri"/>
                <a:cs typeface="Calibri"/>
                <a:sym typeface="Calibri"/>
              </a:endParaRPr>
            </a:p>
          </p:txBody>
        </p:sp>
        <p:sp>
          <p:nvSpPr>
            <p:cNvPr id="509" name="Google Shape;509;p261"/>
            <p:cNvSpPr txBox="1"/>
            <p:nvPr/>
          </p:nvSpPr>
          <p:spPr>
            <a:xfrm>
              <a:off x="331586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2</a:t>
              </a:r>
              <a:endParaRPr sz="1300" b="0" i="0" u="none" strike="noStrike" cap="none">
                <a:solidFill>
                  <a:schemeClr val="dk1"/>
                </a:solidFill>
                <a:latin typeface="Calibri"/>
                <a:ea typeface="Calibri"/>
                <a:cs typeface="Calibri"/>
                <a:sym typeface="Calibri"/>
              </a:endParaRPr>
            </a:p>
          </p:txBody>
        </p:sp>
        <p:sp>
          <p:nvSpPr>
            <p:cNvPr id="510" name="Google Shape;510;p261"/>
            <p:cNvSpPr txBox="1"/>
            <p:nvPr/>
          </p:nvSpPr>
          <p:spPr>
            <a:xfrm>
              <a:off x="5225949"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3</a:t>
              </a:r>
              <a:endParaRPr sz="1300" b="0" i="0" u="none" strike="noStrike" cap="none">
                <a:solidFill>
                  <a:schemeClr val="dk1"/>
                </a:solidFill>
                <a:latin typeface="Calibri"/>
                <a:ea typeface="Calibri"/>
                <a:cs typeface="Calibri"/>
                <a:sym typeface="Calibri"/>
              </a:endParaRPr>
            </a:p>
          </p:txBody>
        </p:sp>
        <p:sp>
          <p:nvSpPr>
            <p:cNvPr id="511" name="Google Shape;511;p261"/>
            <p:cNvSpPr txBox="1"/>
            <p:nvPr/>
          </p:nvSpPr>
          <p:spPr>
            <a:xfrm>
              <a:off x="7168257" y="1093639"/>
              <a:ext cx="504693" cy="29136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300" b="1" i="0" u="none" strike="noStrike" cap="none">
                  <a:solidFill>
                    <a:schemeClr val="lt1"/>
                  </a:solidFill>
                  <a:latin typeface="Public Sans"/>
                  <a:ea typeface="Public Sans"/>
                  <a:cs typeface="Public Sans"/>
                  <a:sym typeface="Public Sans"/>
                </a:rPr>
                <a:t>4</a:t>
              </a:r>
              <a:endParaRPr sz="1300" b="0" i="0" u="none" strike="noStrike" cap="none">
                <a:solidFill>
                  <a:schemeClr val="dk1"/>
                </a:solidFill>
                <a:latin typeface="Calibri"/>
                <a:ea typeface="Calibri"/>
                <a:cs typeface="Calibri"/>
                <a:sym typeface="Calibri"/>
              </a:endParaRPr>
            </a:p>
          </p:txBody>
        </p:sp>
      </p:grpSp>
      <p:sp>
        <p:nvSpPr>
          <p:cNvPr id="512" name="Google Shape;512;p261"/>
          <p:cNvSpPr txBox="1">
            <a:spLocks noGrp="1"/>
          </p:cNvSpPr>
          <p:nvPr>
            <p:ph type="body" idx="1"/>
          </p:nvPr>
        </p:nvSpPr>
        <p:spPr>
          <a:xfrm>
            <a:off x="590581"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261"/>
          <p:cNvSpPr txBox="1">
            <a:spLocks noGrp="1"/>
          </p:cNvSpPr>
          <p:nvPr>
            <p:ph type="body" idx="2"/>
          </p:nvPr>
        </p:nvSpPr>
        <p:spPr>
          <a:xfrm>
            <a:off x="2539407"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261"/>
          <p:cNvSpPr txBox="1">
            <a:spLocks noGrp="1"/>
          </p:cNvSpPr>
          <p:nvPr>
            <p:ph type="body" idx="3"/>
          </p:nvPr>
        </p:nvSpPr>
        <p:spPr>
          <a:xfrm>
            <a:off x="6404724" y="3425008"/>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Google Shape;515;p261"/>
          <p:cNvSpPr txBox="1">
            <a:spLocks noGrp="1"/>
          </p:cNvSpPr>
          <p:nvPr>
            <p:ph type="body" idx="4"/>
          </p:nvPr>
        </p:nvSpPr>
        <p:spPr>
          <a:xfrm>
            <a:off x="4455898" y="1746274"/>
            <a:ext cx="2163492" cy="32711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6" name="Google Shape;516;p26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7" name="Google Shape;517;p26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1_Caption 2">
    <p:spTree>
      <p:nvGrpSpPr>
        <p:cNvPr id="1" name="Shape 37"/>
        <p:cNvGrpSpPr/>
        <p:nvPr/>
      </p:nvGrpSpPr>
      <p:grpSpPr>
        <a:xfrm>
          <a:off x="0" y="0"/>
          <a:ext cx="0" cy="0"/>
          <a:chOff x="0" y="0"/>
          <a:chExt cx="0" cy="0"/>
        </a:xfrm>
      </p:grpSpPr>
      <p:pic>
        <p:nvPicPr>
          <p:cNvPr id="38" name="Google Shape;38;p217" descr="A computer on a table&#10;&#10;Description automatically generated with medium confidence"/>
          <p:cNvPicPr preferRelativeResize="0"/>
          <p:nvPr/>
        </p:nvPicPr>
        <p:blipFill rotWithShape="1">
          <a:blip r:embed="rId2">
            <a:alphaModFix/>
          </a:blip>
          <a:srcRect t="41" r="30" b="41"/>
          <a:stretch/>
        </p:blipFill>
        <p:spPr>
          <a:xfrm>
            <a:off x="-1" y="-1"/>
            <a:ext cx="9144001" cy="5143501"/>
          </a:xfrm>
          <a:prstGeom prst="rect">
            <a:avLst/>
          </a:prstGeom>
          <a:noFill/>
          <a:ln>
            <a:noFill/>
          </a:ln>
        </p:spPr>
      </p:pic>
      <p:pic>
        <p:nvPicPr>
          <p:cNvPr id="39" name="Google Shape;39;p21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40" name="Google Shape;40;p217"/>
          <p:cNvSpPr/>
          <p:nvPr/>
        </p:nvSpPr>
        <p:spPr>
          <a:xfrm>
            <a:off x="2240495" y="1407885"/>
            <a:ext cx="4811571" cy="76670"/>
          </a:xfrm>
          <a:prstGeom prst="rect">
            <a:avLst/>
          </a:prstGeom>
          <a:solidFill>
            <a:srgbClr val="F0C8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1" name="Google Shape;41;p217" descr="Shape&#10;&#10;Description automatically generated with low confidence"/>
          <p:cNvPicPr preferRelativeResize="0"/>
          <p:nvPr/>
        </p:nvPicPr>
        <p:blipFill rotWithShape="1">
          <a:blip r:embed="rId4">
            <a:alphaModFix/>
          </a:blip>
          <a:srcRect/>
          <a:stretch/>
        </p:blipFill>
        <p:spPr>
          <a:xfrm>
            <a:off x="2692835" y="1785257"/>
            <a:ext cx="1181100" cy="1181100"/>
          </a:xfrm>
          <a:prstGeom prst="rect">
            <a:avLst/>
          </a:prstGeom>
          <a:noFill/>
          <a:ln>
            <a:noFill/>
          </a:ln>
        </p:spPr>
      </p:pic>
      <p:sp>
        <p:nvSpPr>
          <p:cNvPr id="42" name="Google Shape;42;p217"/>
          <p:cNvSpPr/>
          <p:nvPr/>
        </p:nvSpPr>
        <p:spPr>
          <a:xfrm>
            <a:off x="2233323" y="613458"/>
            <a:ext cx="4818743" cy="7944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217"/>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chemeClr val="lt1"/>
              </a:buClr>
              <a:buSzPts val="1800"/>
              <a:buFont typeface="Arial"/>
              <a:buNone/>
              <a:defRPr sz="1800" b="1" i="1"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4" name="Google Shape;44;p217"/>
          <p:cNvSpPr txBox="1">
            <a:spLocks noGrp="1"/>
          </p:cNvSpPr>
          <p:nvPr>
            <p:ph type="body" idx="2"/>
          </p:nvPr>
        </p:nvSpPr>
        <p:spPr>
          <a:xfrm>
            <a:off x="4079630" y="1996884"/>
            <a:ext cx="2722324" cy="449263"/>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1400" b="1" i="1" u="none" strike="noStrike" cap="none">
                <a:solidFill>
                  <a:schemeClr val="lt2"/>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aption">
  <p:cSld name="1_Caption 35">
    <p:spTree>
      <p:nvGrpSpPr>
        <p:cNvPr id="1" name="Shape 518"/>
        <p:cNvGrpSpPr/>
        <p:nvPr/>
      </p:nvGrpSpPr>
      <p:grpSpPr>
        <a:xfrm>
          <a:off x="0" y="0"/>
          <a:ext cx="0" cy="0"/>
          <a:chOff x="0" y="0"/>
          <a:chExt cx="0" cy="0"/>
        </a:xfrm>
      </p:grpSpPr>
      <p:pic>
        <p:nvPicPr>
          <p:cNvPr id="519" name="Google Shape;519;p26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20" name="Google Shape;520;p262"/>
          <p:cNvSpPr/>
          <p:nvPr/>
        </p:nvSpPr>
        <p:spPr>
          <a:xfrm>
            <a:off x="775398" y="1631221"/>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1" name="Google Shape;521;p262"/>
          <p:cNvSpPr/>
          <p:nvPr/>
        </p:nvSpPr>
        <p:spPr>
          <a:xfrm>
            <a:off x="777473" y="3291039"/>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2" name="Google Shape;522;p262"/>
          <p:cNvSpPr/>
          <p:nvPr/>
        </p:nvSpPr>
        <p:spPr>
          <a:xfrm>
            <a:off x="5148140" y="1631221"/>
            <a:ext cx="940529" cy="94052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3" name="Google Shape;523;p262"/>
          <p:cNvSpPr/>
          <p:nvPr/>
        </p:nvSpPr>
        <p:spPr>
          <a:xfrm>
            <a:off x="5150215" y="3291039"/>
            <a:ext cx="940529" cy="94052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262"/>
          <p:cNvSpPr txBox="1">
            <a:spLocks noGrp="1"/>
          </p:cNvSpPr>
          <p:nvPr>
            <p:ph type="body" idx="1"/>
          </p:nvPr>
        </p:nvSpPr>
        <p:spPr>
          <a:xfrm>
            <a:off x="1877630"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5" name="Google Shape;525;p262"/>
          <p:cNvSpPr txBox="1">
            <a:spLocks noGrp="1"/>
          </p:cNvSpPr>
          <p:nvPr>
            <p:ph type="body" idx="2"/>
          </p:nvPr>
        </p:nvSpPr>
        <p:spPr>
          <a:xfrm>
            <a:off x="6243215" y="1703516"/>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6" name="Google Shape;526;p262"/>
          <p:cNvSpPr txBox="1">
            <a:spLocks noGrp="1"/>
          </p:cNvSpPr>
          <p:nvPr>
            <p:ph type="body" idx="3"/>
          </p:nvPr>
        </p:nvSpPr>
        <p:spPr>
          <a:xfrm>
            <a:off x="1877630"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7" name="Google Shape;527;p262"/>
          <p:cNvSpPr txBox="1">
            <a:spLocks noGrp="1"/>
          </p:cNvSpPr>
          <p:nvPr>
            <p:ph type="body" idx="4"/>
          </p:nvPr>
        </p:nvSpPr>
        <p:spPr>
          <a:xfrm>
            <a:off x="6243215" y="3365327"/>
            <a:ext cx="2237170" cy="80567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chemeClr val="dk1"/>
              </a:buClr>
              <a:buSzPts val="1400"/>
              <a:buFont typeface="Noto Sans Symbols"/>
              <a:buNone/>
              <a:defRPr sz="1400" b="1" i="0" u="none" strike="noStrike" cap="none">
                <a:solidFill>
                  <a:srgbClr val="000000"/>
                </a:solidFill>
                <a:latin typeface="Public Sans"/>
                <a:ea typeface="Public Sans"/>
                <a:cs typeface="Public Sans"/>
                <a:sym typeface="Public Sans"/>
              </a:defRPr>
            </a:lvl1pPr>
            <a:lvl2pPr marL="914400" marR="0" lvl="1" indent="-228600" algn="l" rtl="0">
              <a:lnSpc>
                <a:spcPct val="100000"/>
              </a:lnSpc>
              <a:spcBef>
                <a:spcPts val="1200"/>
              </a:spcBef>
              <a:spcAft>
                <a:spcPts val="0"/>
              </a:spcAft>
              <a:buClr>
                <a:schemeClr val="dk1"/>
              </a:buClr>
              <a:buSzPts val="1400"/>
              <a:buFont typeface="Noto Sans Symbols"/>
              <a:buNone/>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90000"/>
              </a:lnSpc>
              <a:spcBef>
                <a:spcPts val="120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9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8" name="Google Shape;528;p262"/>
          <p:cNvSpPr>
            <a:spLocks noGrp="1"/>
          </p:cNvSpPr>
          <p:nvPr>
            <p:ph type="pic" idx="5"/>
          </p:nvPr>
        </p:nvSpPr>
        <p:spPr>
          <a:xfrm>
            <a:off x="784630" y="1640956"/>
            <a:ext cx="931297" cy="930794"/>
          </a:xfrm>
          <a:prstGeom prst="rect">
            <a:avLst/>
          </a:prstGeom>
          <a:noFill/>
          <a:ln>
            <a:noFill/>
          </a:ln>
        </p:spPr>
      </p:sp>
      <p:sp>
        <p:nvSpPr>
          <p:cNvPr id="529" name="Google Shape;529;p262"/>
          <p:cNvSpPr>
            <a:spLocks noGrp="1"/>
          </p:cNvSpPr>
          <p:nvPr>
            <p:ph type="pic" idx="6"/>
          </p:nvPr>
        </p:nvSpPr>
        <p:spPr>
          <a:xfrm>
            <a:off x="5150215" y="1640956"/>
            <a:ext cx="931297" cy="930794"/>
          </a:xfrm>
          <a:prstGeom prst="rect">
            <a:avLst/>
          </a:prstGeom>
          <a:noFill/>
          <a:ln>
            <a:noFill/>
          </a:ln>
        </p:spPr>
      </p:sp>
      <p:sp>
        <p:nvSpPr>
          <p:cNvPr id="530" name="Google Shape;530;p262"/>
          <p:cNvSpPr>
            <a:spLocks noGrp="1"/>
          </p:cNvSpPr>
          <p:nvPr>
            <p:ph type="pic" idx="7"/>
          </p:nvPr>
        </p:nvSpPr>
        <p:spPr>
          <a:xfrm>
            <a:off x="784630" y="3302767"/>
            <a:ext cx="931297" cy="930794"/>
          </a:xfrm>
          <a:prstGeom prst="rect">
            <a:avLst/>
          </a:prstGeom>
          <a:noFill/>
          <a:ln>
            <a:noFill/>
          </a:ln>
        </p:spPr>
      </p:sp>
      <p:sp>
        <p:nvSpPr>
          <p:cNvPr id="531" name="Google Shape;531;p262"/>
          <p:cNvSpPr>
            <a:spLocks noGrp="1"/>
          </p:cNvSpPr>
          <p:nvPr>
            <p:ph type="pic" idx="8"/>
          </p:nvPr>
        </p:nvSpPr>
        <p:spPr>
          <a:xfrm>
            <a:off x="5150215" y="3302767"/>
            <a:ext cx="931297" cy="930794"/>
          </a:xfrm>
          <a:prstGeom prst="rect">
            <a:avLst/>
          </a:prstGeom>
          <a:noFill/>
          <a:ln>
            <a:noFill/>
          </a:ln>
        </p:spPr>
      </p:sp>
      <p:sp>
        <p:nvSpPr>
          <p:cNvPr id="532" name="Google Shape;532;p26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3" name="Google Shape;533;p26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aption">
  <p:cSld name="1_Caption 36">
    <p:spTree>
      <p:nvGrpSpPr>
        <p:cNvPr id="1" name="Shape 534"/>
        <p:cNvGrpSpPr/>
        <p:nvPr/>
      </p:nvGrpSpPr>
      <p:grpSpPr>
        <a:xfrm>
          <a:off x="0" y="0"/>
          <a:ext cx="0" cy="0"/>
          <a:chOff x="0" y="0"/>
          <a:chExt cx="0" cy="0"/>
        </a:xfrm>
      </p:grpSpPr>
      <p:pic>
        <p:nvPicPr>
          <p:cNvPr id="535" name="Google Shape;535;p26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536" name="Google Shape;536;p263"/>
          <p:cNvGrpSpPr/>
          <p:nvPr/>
        </p:nvGrpSpPr>
        <p:grpSpPr>
          <a:xfrm>
            <a:off x="0" y="2399230"/>
            <a:ext cx="9144001" cy="2349751"/>
            <a:chOff x="0" y="2182920"/>
            <a:chExt cx="9144001" cy="2349751"/>
          </a:xfrm>
        </p:grpSpPr>
        <p:sp>
          <p:nvSpPr>
            <p:cNvPr id="537" name="Google Shape;537;p263"/>
            <p:cNvSpPr/>
            <p:nvPr/>
          </p:nvSpPr>
          <p:spPr>
            <a:xfrm>
              <a:off x="0" y="2689734"/>
              <a:ext cx="9144001" cy="1842937"/>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538" name="Google Shape;538;p263"/>
            <p:cNvGrpSpPr/>
            <p:nvPr/>
          </p:nvGrpSpPr>
          <p:grpSpPr>
            <a:xfrm>
              <a:off x="1229347" y="2182920"/>
              <a:ext cx="6685306" cy="1002265"/>
              <a:chOff x="976268" y="2064936"/>
              <a:chExt cx="6685306" cy="1002265"/>
            </a:xfrm>
          </p:grpSpPr>
          <p:sp>
            <p:nvSpPr>
              <p:cNvPr id="539" name="Google Shape;539;p263"/>
              <p:cNvSpPr/>
              <p:nvPr/>
            </p:nvSpPr>
            <p:spPr>
              <a:xfrm>
                <a:off x="976268"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0" name="Google Shape;540;p263"/>
              <p:cNvSpPr/>
              <p:nvPr/>
            </p:nvSpPr>
            <p:spPr>
              <a:xfrm>
                <a:off x="381778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263"/>
              <p:cNvSpPr/>
              <p:nvPr/>
            </p:nvSpPr>
            <p:spPr>
              <a:xfrm>
                <a:off x="6659309" y="2064936"/>
                <a:ext cx="1002265" cy="1002265"/>
              </a:xfrm>
              <a:prstGeom prst="ellipse">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sp>
        <p:nvSpPr>
          <p:cNvPr id="542" name="Google Shape;542;p263"/>
          <p:cNvSpPr txBox="1">
            <a:spLocks noGrp="1"/>
          </p:cNvSpPr>
          <p:nvPr>
            <p:ph type="body" idx="1"/>
          </p:nvPr>
        </p:nvSpPr>
        <p:spPr>
          <a:xfrm>
            <a:off x="2419641" y="1132884"/>
            <a:ext cx="4304716" cy="586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500"/>
              <a:buFont typeface="Public Sans"/>
              <a:buNone/>
              <a:defRPr sz="1500" b="0"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3" name="Google Shape;543;p263"/>
          <p:cNvSpPr txBox="1">
            <a:spLocks noGrp="1"/>
          </p:cNvSpPr>
          <p:nvPr>
            <p:ph type="body" idx="2"/>
          </p:nvPr>
        </p:nvSpPr>
        <p:spPr>
          <a:xfrm>
            <a:off x="54894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4" name="Google Shape;544;p263"/>
          <p:cNvSpPr txBox="1">
            <a:spLocks noGrp="1"/>
          </p:cNvSpPr>
          <p:nvPr>
            <p:ph type="body" idx="3"/>
          </p:nvPr>
        </p:nvSpPr>
        <p:spPr>
          <a:xfrm>
            <a:off x="339046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5" name="Google Shape;545;p263"/>
          <p:cNvSpPr txBox="1">
            <a:spLocks noGrp="1"/>
          </p:cNvSpPr>
          <p:nvPr>
            <p:ph type="body" idx="4"/>
          </p:nvPr>
        </p:nvSpPr>
        <p:spPr>
          <a:xfrm>
            <a:off x="6231984" y="3678716"/>
            <a:ext cx="2363068" cy="72965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lt1"/>
              </a:buClr>
              <a:buSzPts val="1500"/>
              <a:buFont typeface="Public Sans"/>
              <a:buNone/>
              <a:defRPr sz="1400" b="0"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46" name="Google Shape;546;p263"/>
          <p:cNvSpPr>
            <a:spLocks noGrp="1"/>
          </p:cNvSpPr>
          <p:nvPr>
            <p:ph type="pic" idx="5"/>
          </p:nvPr>
        </p:nvSpPr>
        <p:spPr>
          <a:xfrm>
            <a:off x="1460973" y="2631002"/>
            <a:ext cx="539010" cy="538720"/>
          </a:xfrm>
          <a:prstGeom prst="rect">
            <a:avLst/>
          </a:prstGeom>
          <a:noFill/>
          <a:ln>
            <a:noFill/>
          </a:ln>
        </p:spPr>
      </p:sp>
      <p:sp>
        <p:nvSpPr>
          <p:cNvPr id="547" name="Google Shape;547;p263"/>
          <p:cNvSpPr>
            <a:spLocks noGrp="1"/>
          </p:cNvSpPr>
          <p:nvPr>
            <p:ph type="pic" idx="6"/>
          </p:nvPr>
        </p:nvSpPr>
        <p:spPr>
          <a:xfrm>
            <a:off x="4302493" y="2631002"/>
            <a:ext cx="539010" cy="538720"/>
          </a:xfrm>
          <a:prstGeom prst="rect">
            <a:avLst/>
          </a:prstGeom>
          <a:noFill/>
          <a:ln>
            <a:noFill/>
          </a:ln>
        </p:spPr>
      </p:sp>
      <p:sp>
        <p:nvSpPr>
          <p:cNvPr id="548" name="Google Shape;548;p263"/>
          <p:cNvSpPr>
            <a:spLocks noGrp="1"/>
          </p:cNvSpPr>
          <p:nvPr>
            <p:ph type="pic" idx="7"/>
          </p:nvPr>
        </p:nvSpPr>
        <p:spPr>
          <a:xfrm>
            <a:off x="7144013" y="2631002"/>
            <a:ext cx="539010" cy="538720"/>
          </a:xfrm>
          <a:prstGeom prst="rect">
            <a:avLst/>
          </a:prstGeom>
          <a:noFill/>
          <a:ln>
            <a:noFill/>
          </a:ln>
        </p:spPr>
      </p:sp>
      <p:sp>
        <p:nvSpPr>
          <p:cNvPr id="549" name="Google Shape;549;p26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0" name="Google Shape;550;p26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aption">
  <p:cSld name="Infographics ">
    <p:spTree>
      <p:nvGrpSpPr>
        <p:cNvPr id="1" name="Shape 551"/>
        <p:cNvGrpSpPr/>
        <p:nvPr/>
      </p:nvGrpSpPr>
      <p:grpSpPr>
        <a:xfrm>
          <a:off x="0" y="0"/>
          <a:ext cx="0" cy="0"/>
          <a:chOff x="0" y="0"/>
          <a:chExt cx="0" cy="0"/>
        </a:xfrm>
      </p:grpSpPr>
      <p:grpSp>
        <p:nvGrpSpPr>
          <p:cNvPr id="552" name="Google Shape;552;p264"/>
          <p:cNvGrpSpPr/>
          <p:nvPr/>
        </p:nvGrpSpPr>
        <p:grpSpPr>
          <a:xfrm>
            <a:off x="3138739" y="1728182"/>
            <a:ext cx="2866522" cy="2848912"/>
            <a:chOff x="-15798" y="0"/>
            <a:chExt cx="2571596" cy="2555798"/>
          </a:xfrm>
        </p:grpSpPr>
        <p:sp>
          <p:nvSpPr>
            <p:cNvPr id="553" name="Google Shape;553;p264"/>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rgbClr val="96C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4" name="Google Shape;554;p264"/>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rgbClr val="B1C78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5" name="Google Shape;555;p264"/>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E0BA8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56" name="Google Shape;556;p264"/>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rgbClr val="E397A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57" name="Google Shape;557;p264"/>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58" name="Google Shape;558;p264"/>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59" name="Google Shape;559;p264"/>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0" name="Google Shape;560;p264"/>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1" name="Google Shape;561;p264"/>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2" name="Google Shape;562;p264"/>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3" name="Google Shape;563;p264"/>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4" name="Google Shape;564;p264"/>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5" name="Google Shape;565;p264"/>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6" name="Google Shape;566;p264"/>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7" name="Google Shape;567;p264"/>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8" name="Google Shape;568;p264"/>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69" name="Google Shape;569;p264"/>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0" name="Google Shape;570;p264"/>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aption">
  <p:cSld name="1_Caption 37">
    <p:spTree>
      <p:nvGrpSpPr>
        <p:cNvPr id="1" name="Shape 571"/>
        <p:cNvGrpSpPr/>
        <p:nvPr/>
      </p:nvGrpSpPr>
      <p:grpSpPr>
        <a:xfrm>
          <a:off x="0" y="0"/>
          <a:ext cx="0" cy="0"/>
          <a:chOff x="0" y="0"/>
          <a:chExt cx="0" cy="0"/>
        </a:xfrm>
      </p:grpSpPr>
      <p:grpSp>
        <p:nvGrpSpPr>
          <p:cNvPr id="572" name="Google Shape;572;p265"/>
          <p:cNvGrpSpPr/>
          <p:nvPr/>
        </p:nvGrpSpPr>
        <p:grpSpPr>
          <a:xfrm>
            <a:off x="3138739" y="1728182"/>
            <a:ext cx="2866522" cy="2848912"/>
            <a:chOff x="-15798" y="0"/>
            <a:chExt cx="2571596" cy="2555798"/>
          </a:xfrm>
        </p:grpSpPr>
        <p:sp>
          <p:nvSpPr>
            <p:cNvPr id="573" name="Google Shape;573;p265"/>
            <p:cNvSpPr/>
            <p:nvPr/>
          </p:nvSpPr>
          <p:spPr>
            <a:xfrm>
              <a:off x="1270000" y="0"/>
              <a:ext cx="1285798" cy="1333474"/>
            </a:xfrm>
            <a:custGeom>
              <a:avLst/>
              <a:gdLst/>
              <a:ahLst/>
              <a:cxnLst/>
              <a:rect l="l" t="t" r="r" b="b"/>
              <a:pathLst>
                <a:path w="1285798" h="1333474" extrusionOk="0">
                  <a:moveTo>
                    <a:pt x="0" y="0"/>
                  </a:moveTo>
                  <a:cubicBezTo>
                    <a:pt x="347841" y="0"/>
                    <a:pt x="680458" y="142671"/>
                    <a:pt x="920193" y="394703"/>
                  </a:cubicBezTo>
                  <a:cubicBezTo>
                    <a:pt x="1159929" y="646735"/>
                    <a:pt x="1285798" y="986067"/>
                    <a:pt x="1268413" y="1333474"/>
                  </a:cubicBezTo>
                  <a:lnTo>
                    <a:pt x="0" y="127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4" name="Google Shape;574;p265"/>
            <p:cNvSpPr/>
            <p:nvPr/>
          </p:nvSpPr>
          <p:spPr>
            <a:xfrm>
              <a:off x="1206526" y="1270000"/>
              <a:ext cx="1333474" cy="1285798"/>
            </a:xfrm>
            <a:custGeom>
              <a:avLst/>
              <a:gdLst/>
              <a:ahLst/>
              <a:cxnLst/>
              <a:rect l="l" t="t" r="r" b="b"/>
              <a:pathLst>
                <a:path w="1333474" h="1285798" extrusionOk="0">
                  <a:moveTo>
                    <a:pt x="1333474" y="0"/>
                  </a:moveTo>
                  <a:cubicBezTo>
                    <a:pt x="1333474" y="347841"/>
                    <a:pt x="1190803" y="680458"/>
                    <a:pt x="938771" y="920193"/>
                  </a:cubicBezTo>
                  <a:cubicBezTo>
                    <a:pt x="686738" y="1159929"/>
                    <a:pt x="347407" y="1285798"/>
                    <a:pt x="0" y="1268413"/>
                  </a:cubicBezTo>
                  <a:lnTo>
                    <a:pt x="634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5" name="Google Shape;575;p265"/>
            <p:cNvSpPr/>
            <p:nvPr/>
          </p:nvSpPr>
          <p:spPr>
            <a:xfrm>
              <a:off x="-15798" y="1206526"/>
              <a:ext cx="1285798" cy="1333474"/>
            </a:xfrm>
            <a:custGeom>
              <a:avLst/>
              <a:gdLst/>
              <a:ahLst/>
              <a:cxnLst/>
              <a:rect l="l" t="t" r="r" b="b"/>
              <a:pathLst>
                <a:path w="1285798" h="1333474" extrusionOk="0">
                  <a:moveTo>
                    <a:pt x="1285798" y="1333474"/>
                  </a:moveTo>
                  <a:cubicBezTo>
                    <a:pt x="937957" y="1333474"/>
                    <a:pt x="605340" y="1190803"/>
                    <a:pt x="365605" y="938771"/>
                  </a:cubicBezTo>
                  <a:cubicBezTo>
                    <a:pt x="125869" y="686738"/>
                    <a:pt x="0" y="347407"/>
                    <a:pt x="17385" y="0"/>
                  </a:cubicBezTo>
                  <a:lnTo>
                    <a:pt x="1285798" y="6347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ublic Sans"/>
                <a:ea typeface="Public Sans"/>
                <a:cs typeface="Public Sans"/>
                <a:sym typeface="Public Sans"/>
              </a:endParaRPr>
            </a:p>
          </p:txBody>
        </p:sp>
        <p:sp>
          <p:nvSpPr>
            <p:cNvPr id="576" name="Google Shape;576;p265"/>
            <p:cNvSpPr/>
            <p:nvPr/>
          </p:nvSpPr>
          <p:spPr>
            <a:xfrm>
              <a:off x="0" y="0"/>
              <a:ext cx="1270000" cy="1270000"/>
            </a:xfrm>
            <a:custGeom>
              <a:avLst/>
              <a:gdLst/>
              <a:ahLst/>
              <a:cxnLst/>
              <a:rect l="l" t="t" r="r" b="b"/>
              <a:pathLst>
                <a:path w="1270000" h="1270000" extrusionOk="0">
                  <a:moveTo>
                    <a:pt x="0" y="1270000"/>
                  </a:moveTo>
                  <a:cubicBezTo>
                    <a:pt x="0" y="568648"/>
                    <a:pt x="568521" y="70"/>
                    <a:pt x="1269873" y="0"/>
                  </a:cubicBezTo>
                  <a:lnTo>
                    <a:pt x="1270000" y="127000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sp>
          <p:nvSpPr>
            <p:cNvPr id="577" name="Google Shape;577;p265"/>
            <p:cNvSpPr/>
            <p:nvPr/>
          </p:nvSpPr>
          <p:spPr>
            <a:xfrm>
              <a:off x="1270000" y="0"/>
              <a:ext cx="127" cy="1270000"/>
            </a:xfrm>
            <a:custGeom>
              <a:avLst/>
              <a:gdLst/>
              <a:ahLst/>
              <a:cxnLst/>
              <a:rect l="l" t="t" r="r" b="b"/>
              <a:pathLst>
                <a:path w="127" h="1270000" extrusionOk="0">
                  <a:moveTo>
                    <a:pt x="0" y="0"/>
                  </a:moveTo>
                  <a:cubicBezTo>
                    <a:pt x="42" y="0"/>
                    <a:pt x="85" y="0"/>
                    <a:pt x="127" y="0"/>
                  </a:cubicBezTo>
                  <a:lnTo>
                    <a:pt x="0" y="1270000"/>
                  </a:lnTo>
                  <a:close/>
                </a:path>
              </a:pathLst>
            </a:custGeom>
            <a:solidFill>
              <a:srgbClr val="002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ublic Sans"/>
                <a:ea typeface="Public Sans"/>
                <a:cs typeface="Public Sans"/>
                <a:sym typeface="Public Sans"/>
              </a:endParaRPr>
            </a:p>
          </p:txBody>
        </p:sp>
      </p:grpSp>
      <p:sp>
        <p:nvSpPr>
          <p:cNvPr id="578" name="Google Shape;578;p265"/>
          <p:cNvSpPr txBox="1">
            <a:spLocks noGrp="1"/>
          </p:cNvSpPr>
          <p:nvPr>
            <p:ph type="body" idx="1"/>
          </p:nvPr>
        </p:nvSpPr>
        <p:spPr>
          <a:xfrm>
            <a:off x="1549682" y="736524"/>
            <a:ext cx="6044636" cy="40700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000"/>
              <a:buFont typeface="Public Sans"/>
              <a:buNone/>
              <a:defRPr sz="2000" b="1" i="1"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79" name="Google Shape;579;p265"/>
          <p:cNvSpPr txBox="1">
            <a:spLocks noGrp="1"/>
          </p:cNvSpPr>
          <p:nvPr>
            <p:ph type="body" idx="2"/>
          </p:nvPr>
        </p:nvSpPr>
        <p:spPr>
          <a:xfrm>
            <a:off x="1040895"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0" name="Google Shape;580;p265"/>
          <p:cNvSpPr txBox="1">
            <a:spLocks noGrp="1"/>
          </p:cNvSpPr>
          <p:nvPr>
            <p:ph type="body" idx="3"/>
          </p:nvPr>
        </p:nvSpPr>
        <p:spPr>
          <a:xfrm>
            <a:off x="1040895"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1" name="Google Shape;581;p265"/>
          <p:cNvSpPr txBox="1">
            <a:spLocks noGrp="1"/>
          </p:cNvSpPr>
          <p:nvPr>
            <p:ph type="body" idx="4"/>
          </p:nvPr>
        </p:nvSpPr>
        <p:spPr>
          <a:xfrm>
            <a:off x="1040895"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2" name="Google Shape;582;p265"/>
          <p:cNvSpPr txBox="1">
            <a:spLocks noGrp="1"/>
          </p:cNvSpPr>
          <p:nvPr>
            <p:ph type="body" idx="5"/>
          </p:nvPr>
        </p:nvSpPr>
        <p:spPr>
          <a:xfrm>
            <a:off x="1040895"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3" name="Google Shape;583;p265"/>
          <p:cNvSpPr txBox="1">
            <a:spLocks noGrp="1"/>
          </p:cNvSpPr>
          <p:nvPr>
            <p:ph type="body" idx="6"/>
          </p:nvPr>
        </p:nvSpPr>
        <p:spPr>
          <a:xfrm>
            <a:off x="6490891" y="2090178"/>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4" name="Google Shape;584;p265"/>
          <p:cNvSpPr txBox="1">
            <a:spLocks noGrp="1"/>
          </p:cNvSpPr>
          <p:nvPr>
            <p:ph type="body" idx="7"/>
          </p:nvPr>
        </p:nvSpPr>
        <p:spPr>
          <a:xfrm>
            <a:off x="6490891" y="2443391"/>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5" name="Google Shape;585;p265"/>
          <p:cNvSpPr txBox="1">
            <a:spLocks noGrp="1"/>
          </p:cNvSpPr>
          <p:nvPr>
            <p:ph type="body" idx="8"/>
          </p:nvPr>
        </p:nvSpPr>
        <p:spPr>
          <a:xfrm>
            <a:off x="6490891" y="3600367"/>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300"/>
              <a:buFont typeface="Public Sans"/>
              <a:buNone/>
              <a:defRPr sz="1300" b="1"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6" name="Google Shape;586;p265"/>
          <p:cNvSpPr txBox="1">
            <a:spLocks noGrp="1"/>
          </p:cNvSpPr>
          <p:nvPr>
            <p:ph type="body" idx="9"/>
          </p:nvPr>
        </p:nvSpPr>
        <p:spPr>
          <a:xfrm>
            <a:off x="6490891" y="3953580"/>
            <a:ext cx="1612214" cy="244111"/>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200"/>
              <a:buFont typeface="Public Sans"/>
              <a:buNone/>
              <a:defRPr sz="1200" b="0" i="0" u="none" strike="noStrike" cap="none">
                <a:solidFill>
                  <a:schemeClr val="dk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7" name="Google Shape;587;p265"/>
          <p:cNvSpPr txBox="1">
            <a:spLocks noGrp="1"/>
          </p:cNvSpPr>
          <p:nvPr>
            <p:ph type="body" idx="13"/>
          </p:nvPr>
        </p:nvSpPr>
        <p:spPr>
          <a:xfrm>
            <a:off x="3656236"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8" name="Google Shape;588;p265"/>
          <p:cNvSpPr txBox="1">
            <a:spLocks noGrp="1"/>
          </p:cNvSpPr>
          <p:nvPr>
            <p:ph type="body" idx="14"/>
          </p:nvPr>
        </p:nvSpPr>
        <p:spPr>
          <a:xfrm>
            <a:off x="4763142" y="2388839"/>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89" name="Google Shape;589;p265"/>
          <p:cNvSpPr txBox="1">
            <a:spLocks noGrp="1"/>
          </p:cNvSpPr>
          <p:nvPr>
            <p:ph type="body" idx="15"/>
          </p:nvPr>
        </p:nvSpPr>
        <p:spPr>
          <a:xfrm>
            <a:off x="3656236"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0" name="Google Shape;590;p265"/>
          <p:cNvSpPr txBox="1">
            <a:spLocks noGrp="1"/>
          </p:cNvSpPr>
          <p:nvPr>
            <p:ph type="body" idx="16"/>
          </p:nvPr>
        </p:nvSpPr>
        <p:spPr>
          <a:xfrm>
            <a:off x="4763142" y="3524620"/>
            <a:ext cx="664144" cy="35321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chemeClr val="dk1"/>
              </a:buClr>
              <a:buSzPts val="1300"/>
              <a:buFont typeface="Public Sans"/>
              <a:buNone/>
              <a:defRPr sz="1300" b="1" i="0" u="none" strike="noStrike" cap="none">
                <a:solidFill>
                  <a:schemeClr val="lt1"/>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chemeClr val="dk1"/>
              </a:buClr>
              <a:buSzPts val="3200"/>
              <a:buFont typeface="Public Sans"/>
              <a:buNone/>
              <a:defRPr sz="3200" b="1" i="1"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p:cSld name="1_Caption 38">
    <p:spTree>
      <p:nvGrpSpPr>
        <p:cNvPr id="1" name="Shape 591"/>
        <p:cNvGrpSpPr/>
        <p:nvPr/>
      </p:nvGrpSpPr>
      <p:grpSpPr>
        <a:xfrm>
          <a:off x="0" y="0"/>
          <a:ext cx="0" cy="0"/>
          <a:chOff x="0" y="0"/>
          <a:chExt cx="0" cy="0"/>
        </a:xfrm>
      </p:grpSpPr>
      <p:pic>
        <p:nvPicPr>
          <p:cNvPr id="592" name="Google Shape;592;p26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593" name="Google Shape;593;p266"/>
          <p:cNvGrpSpPr/>
          <p:nvPr/>
        </p:nvGrpSpPr>
        <p:grpSpPr>
          <a:xfrm>
            <a:off x="2525214" y="825411"/>
            <a:ext cx="4093572" cy="4069088"/>
            <a:chOff x="2519466" y="821088"/>
            <a:chExt cx="4348428" cy="4322420"/>
          </a:xfrm>
        </p:grpSpPr>
        <p:sp>
          <p:nvSpPr>
            <p:cNvPr id="594" name="Google Shape;594;p266"/>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5" name="Google Shape;595;p266"/>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6" name="Google Shape;596;p266"/>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7" name="Google Shape;597;p266"/>
            <p:cNvSpPr/>
            <p:nvPr/>
          </p:nvSpPr>
          <p:spPr>
            <a:xfrm>
              <a:off x="4701894" y="1904474"/>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8" name="Google Shape;598;p266"/>
            <p:cNvSpPr/>
            <p:nvPr/>
          </p:nvSpPr>
          <p:spPr>
            <a:xfrm>
              <a:off x="2519466" y="1904508"/>
              <a:ext cx="2166000" cy="2166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599" name="Google Shape;599;p266"/>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00" name="Google Shape;600;p266"/>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1" name="Google Shape;601;p266"/>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2" name="Google Shape;602;p266"/>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3" name="Google Shape;603;p266"/>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4" name="Google Shape;604;p26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5" name="Google Shape;605;p26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Caption">
  <p:cSld name="1_Caption 39">
    <p:spTree>
      <p:nvGrpSpPr>
        <p:cNvPr id="1" name="Shape 606"/>
        <p:cNvGrpSpPr/>
        <p:nvPr/>
      </p:nvGrpSpPr>
      <p:grpSpPr>
        <a:xfrm>
          <a:off x="0" y="0"/>
          <a:ext cx="0" cy="0"/>
          <a:chOff x="0" y="0"/>
          <a:chExt cx="0" cy="0"/>
        </a:xfrm>
      </p:grpSpPr>
      <p:pic>
        <p:nvPicPr>
          <p:cNvPr id="607" name="Google Shape;607;p26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608" name="Google Shape;608;p267"/>
          <p:cNvGrpSpPr/>
          <p:nvPr/>
        </p:nvGrpSpPr>
        <p:grpSpPr>
          <a:xfrm>
            <a:off x="2525214" y="825411"/>
            <a:ext cx="4093572" cy="4069088"/>
            <a:chOff x="2519466" y="821088"/>
            <a:chExt cx="4348428" cy="4322420"/>
          </a:xfrm>
        </p:grpSpPr>
        <p:sp>
          <p:nvSpPr>
            <p:cNvPr id="609" name="Google Shape;609;p267"/>
            <p:cNvSpPr/>
            <p:nvPr/>
          </p:nvSpPr>
          <p:spPr>
            <a:xfrm>
              <a:off x="2757741" y="1029959"/>
              <a:ext cx="3879300" cy="3879300"/>
            </a:xfrm>
            <a:prstGeom prst="ellipse">
              <a:avLst/>
            </a:pr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0" name="Google Shape;610;p267"/>
            <p:cNvSpPr/>
            <p:nvPr/>
          </p:nvSpPr>
          <p:spPr>
            <a:xfrm>
              <a:off x="3614360" y="82108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1" name="Google Shape;611;p267"/>
            <p:cNvSpPr/>
            <p:nvPr/>
          </p:nvSpPr>
          <p:spPr>
            <a:xfrm>
              <a:off x="3614356" y="2977508"/>
              <a:ext cx="2166000" cy="21660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2" name="Google Shape;612;p267"/>
            <p:cNvSpPr/>
            <p:nvPr/>
          </p:nvSpPr>
          <p:spPr>
            <a:xfrm>
              <a:off x="4701894" y="1904474"/>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3" name="Google Shape;613;p267"/>
            <p:cNvSpPr/>
            <p:nvPr/>
          </p:nvSpPr>
          <p:spPr>
            <a:xfrm>
              <a:off x="2519466" y="1904508"/>
              <a:ext cx="2166000" cy="2166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sp>
          <p:nvSpPr>
            <p:cNvPr id="614" name="Google Shape;614;p267"/>
            <p:cNvSpPr/>
            <p:nvPr/>
          </p:nvSpPr>
          <p:spPr>
            <a:xfrm>
              <a:off x="4284700" y="2556862"/>
              <a:ext cx="825759" cy="825759"/>
            </a:xfrm>
            <a:prstGeom prst="ellipse">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00" b="1" i="0" u="none" strike="noStrike" cap="none">
                <a:solidFill>
                  <a:srgbClr val="000000"/>
                </a:solidFill>
                <a:latin typeface="Public Sans"/>
                <a:ea typeface="Public Sans"/>
                <a:cs typeface="Public Sans"/>
                <a:sym typeface="Public Sans"/>
              </a:endParaRPr>
            </a:p>
          </p:txBody>
        </p:sp>
      </p:grpSp>
      <p:sp>
        <p:nvSpPr>
          <p:cNvPr id="615" name="Google Shape;615;p267"/>
          <p:cNvSpPr txBox="1">
            <a:spLocks noGrp="1"/>
          </p:cNvSpPr>
          <p:nvPr>
            <p:ph type="body" idx="1"/>
          </p:nvPr>
        </p:nvSpPr>
        <p:spPr>
          <a:xfrm>
            <a:off x="3875292" y="1277417"/>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6" name="Google Shape;616;p267"/>
          <p:cNvSpPr txBox="1">
            <a:spLocks noGrp="1"/>
          </p:cNvSpPr>
          <p:nvPr>
            <p:ph type="body" idx="2"/>
          </p:nvPr>
        </p:nvSpPr>
        <p:spPr>
          <a:xfrm>
            <a:off x="2696436" y="265899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7" name="Google Shape;617;p267"/>
          <p:cNvSpPr txBox="1">
            <a:spLocks noGrp="1"/>
          </p:cNvSpPr>
          <p:nvPr>
            <p:ph type="body" idx="3"/>
          </p:nvPr>
        </p:nvSpPr>
        <p:spPr>
          <a:xfrm>
            <a:off x="5061839" y="2645914"/>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8" name="Google Shape;618;p267"/>
          <p:cNvSpPr txBox="1">
            <a:spLocks noGrp="1"/>
          </p:cNvSpPr>
          <p:nvPr>
            <p:ph type="body" idx="4"/>
          </p:nvPr>
        </p:nvSpPr>
        <p:spPr>
          <a:xfrm>
            <a:off x="3890758" y="3936168"/>
            <a:ext cx="1377950" cy="358775"/>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19" name="Google Shape;619;p26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Google Shape;620;p26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p:spTree>
      <p:nvGrpSpPr>
        <p:cNvPr id="1" name="Shape 621"/>
        <p:cNvGrpSpPr/>
        <p:nvPr/>
      </p:nvGrpSpPr>
      <p:grpSpPr>
        <a:xfrm>
          <a:off x="0" y="0"/>
          <a:ext cx="0" cy="0"/>
          <a:chOff x="0" y="0"/>
          <a:chExt cx="0" cy="0"/>
        </a:xfrm>
      </p:grpSpPr>
      <p:pic>
        <p:nvPicPr>
          <p:cNvPr id="622" name="Google Shape;622;p26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23" name="Google Shape;623;p26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4" name="Google Shape;624;p26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25" name="Google Shape;625;p268"/>
          <p:cNvGrpSpPr/>
          <p:nvPr/>
        </p:nvGrpSpPr>
        <p:grpSpPr>
          <a:xfrm>
            <a:off x="881517" y="2193743"/>
            <a:ext cx="397892" cy="646462"/>
            <a:chOff x="1400864" y="1624076"/>
            <a:chExt cx="560368" cy="910439"/>
          </a:xfrm>
        </p:grpSpPr>
        <p:grpSp>
          <p:nvGrpSpPr>
            <p:cNvPr id="626" name="Google Shape;626;p268"/>
            <p:cNvGrpSpPr/>
            <p:nvPr/>
          </p:nvGrpSpPr>
          <p:grpSpPr>
            <a:xfrm>
              <a:off x="1400864" y="1624076"/>
              <a:ext cx="560368" cy="825149"/>
              <a:chOff x="1342876" y="1647676"/>
              <a:chExt cx="560368" cy="825149"/>
            </a:xfrm>
          </p:grpSpPr>
          <p:sp>
            <p:nvSpPr>
              <p:cNvPr id="627" name="Google Shape;627;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28" name="Google Shape;628;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29" name="Google Shape;629;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0" name="Google Shape;630;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1" name="Google Shape;631;p268"/>
          <p:cNvGrpSpPr/>
          <p:nvPr/>
        </p:nvGrpSpPr>
        <p:grpSpPr>
          <a:xfrm>
            <a:off x="2622541" y="2193743"/>
            <a:ext cx="397892" cy="646462"/>
            <a:chOff x="1400864" y="1624076"/>
            <a:chExt cx="560368" cy="910439"/>
          </a:xfrm>
        </p:grpSpPr>
        <p:grpSp>
          <p:nvGrpSpPr>
            <p:cNvPr id="632" name="Google Shape;632;p268"/>
            <p:cNvGrpSpPr/>
            <p:nvPr/>
          </p:nvGrpSpPr>
          <p:grpSpPr>
            <a:xfrm>
              <a:off x="1400864" y="1624076"/>
              <a:ext cx="560368" cy="825149"/>
              <a:chOff x="1342876" y="1647676"/>
              <a:chExt cx="560368" cy="825149"/>
            </a:xfrm>
          </p:grpSpPr>
          <p:sp>
            <p:nvSpPr>
              <p:cNvPr id="633" name="Google Shape;633;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34" name="Google Shape;634;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35" name="Google Shape;635;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36" name="Google Shape;636;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37" name="Google Shape;637;p268"/>
          <p:cNvGrpSpPr/>
          <p:nvPr/>
        </p:nvGrpSpPr>
        <p:grpSpPr>
          <a:xfrm>
            <a:off x="4363565" y="2193743"/>
            <a:ext cx="397892" cy="646462"/>
            <a:chOff x="1400864" y="1624076"/>
            <a:chExt cx="560368" cy="910439"/>
          </a:xfrm>
        </p:grpSpPr>
        <p:grpSp>
          <p:nvGrpSpPr>
            <p:cNvPr id="638" name="Google Shape;638;p268"/>
            <p:cNvGrpSpPr/>
            <p:nvPr/>
          </p:nvGrpSpPr>
          <p:grpSpPr>
            <a:xfrm>
              <a:off x="1400864" y="1624076"/>
              <a:ext cx="560368" cy="825149"/>
              <a:chOff x="1342876" y="1647676"/>
              <a:chExt cx="560368" cy="825149"/>
            </a:xfrm>
          </p:grpSpPr>
          <p:sp>
            <p:nvSpPr>
              <p:cNvPr id="639" name="Google Shape;639;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0" name="Google Shape;640;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1" name="Google Shape;641;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2" name="Google Shape;642;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3" name="Google Shape;643;p268"/>
          <p:cNvGrpSpPr/>
          <p:nvPr/>
        </p:nvGrpSpPr>
        <p:grpSpPr>
          <a:xfrm>
            <a:off x="6104589" y="2193743"/>
            <a:ext cx="397892" cy="646462"/>
            <a:chOff x="1400864" y="1624076"/>
            <a:chExt cx="560368" cy="910439"/>
          </a:xfrm>
        </p:grpSpPr>
        <p:grpSp>
          <p:nvGrpSpPr>
            <p:cNvPr id="644" name="Google Shape;644;p268"/>
            <p:cNvGrpSpPr/>
            <p:nvPr/>
          </p:nvGrpSpPr>
          <p:grpSpPr>
            <a:xfrm>
              <a:off x="1400864" y="1624076"/>
              <a:ext cx="560368" cy="825149"/>
              <a:chOff x="1342876" y="1647676"/>
              <a:chExt cx="560368" cy="825149"/>
            </a:xfrm>
          </p:grpSpPr>
          <p:sp>
            <p:nvSpPr>
              <p:cNvPr id="645" name="Google Shape;645;p268"/>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46" name="Google Shape;646;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47" name="Google Shape;647;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48" name="Google Shape;648;p268"/>
            <p:cNvSpPr/>
            <p:nvPr/>
          </p:nvSpPr>
          <p:spPr>
            <a:xfrm rot="2700000">
              <a:off x="1559854" y="1891857"/>
              <a:ext cx="242388" cy="242388"/>
            </a:xfrm>
            <a:prstGeom prst="rect">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49" name="Google Shape;649;p268"/>
          <p:cNvGrpSpPr/>
          <p:nvPr/>
        </p:nvGrpSpPr>
        <p:grpSpPr>
          <a:xfrm>
            <a:off x="7845614" y="2193743"/>
            <a:ext cx="397892" cy="646462"/>
            <a:chOff x="1400864" y="1624076"/>
            <a:chExt cx="560368" cy="910439"/>
          </a:xfrm>
        </p:grpSpPr>
        <p:grpSp>
          <p:nvGrpSpPr>
            <p:cNvPr id="650" name="Google Shape;650;p268"/>
            <p:cNvGrpSpPr/>
            <p:nvPr/>
          </p:nvGrpSpPr>
          <p:grpSpPr>
            <a:xfrm>
              <a:off x="1400864" y="1624076"/>
              <a:ext cx="560368" cy="825149"/>
              <a:chOff x="1342876" y="1647676"/>
              <a:chExt cx="560368" cy="825149"/>
            </a:xfrm>
          </p:grpSpPr>
          <p:sp>
            <p:nvSpPr>
              <p:cNvPr id="651" name="Google Shape;651;p268"/>
              <p:cNvSpPr/>
              <p:nvPr/>
            </p:nvSpPr>
            <p:spPr>
              <a:xfrm rot="2700000">
                <a:off x="1424940" y="1729740"/>
                <a:ext cx="396240" cy="3962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52" name="Google Shape;652;p268"/>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53" name="Google Shape;653;p268"/>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54" name="Google Shape;654;p268"/>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655" name="Google Shape;655;p268"/>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6" name="Google Shape;656;p268"/>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7" name="Google Shape;657;p268"/>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Google Shape;658;p268"/>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9" name="Google Shape;659;p268"/>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
    <p:spTree>
      <p:nvGrpSpPr>
        <p:cNvPr id="1" name="Shape 660"/>
        <p:cNvGrpSpPr/>
        <p:nvPr/>
      </p:nvGrpSpPr>
      <p:grpSpPr>
        <a:xfrm>
          <a:off x="0" y="0"/>
          <a:ext cx="0" cy="0"/>
          <a:chOff x="0" y="0"/>
          <a:chExt cx="0" cy="0"/>
        </a:xfrm>
      </p:grpSpPr>
      <p:pic>
        <p:nvPicPr>
          <p:cNvPr id="661" name="Google Shape;661;p26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662" name="Google Shape;662;p26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3" name="Google Shape;663;p26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64" name="Google Shape;664;p269"/>
          <p:cNvGrpSpPr/>
          <p:nvPr/>
        </p:nvGrpSpPr>
        <p:grpSpPr>
          <a:xfrm>
            <a:off x="881517" y="2193743"/>
            <a:ext cx="7361989" cy="646462"/>
            <a:chOff x="881517" y="2219381"/>
            <a:chExt cx="7361989" cy="646462"/>
          </a:xfrm>
        </p:grpSpPr>
        <p:grpSp>
          <p:nvGrpSpPr>
            <p:cNvPr id="665" name="Google Shape;665;p269"/>
            <p:cNvGrpSpPr/>
            <p:nvPr/>
          </p:nvGrpSpPr>
          <p:grpSpPr>
            <a:xfrm>
              <a:off x="881517" y="2219381"/>
              <a:ext cx="397892" cy="646462"/>
              <a:chOff x="1400864" y="1624076"/>
              <a:chExt cx="560368" cy="910439"/>
            </a:xfrm>
          </p:grpSpPr>
          <p:grpSp>
            <p:nvGrpSpPr>
              <p:cNvPr id="666" name="Google Shape;666;p269"/>
              <p:cNvGrpSpPr/>
              <p:nvPr/>
            </p:nvGrpSpPr>
            <p:grpSpPr>
              <a:xfrm>
                <a:off x="1400864" y="1624076"/>
                <a:ext cx="560368" cy="825149"/>
                <a:chOff x="1342876" y="1647676"/>
                <a:chExt cx="560368" cy="825149"/>
              </a:xfrm>
            </p:grpSpPr>
            <p:sp>
              <p:nvSpPr>
                <p:cNvPr id="667" name="Google Shape;667;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68" name="Google Shape;668;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69" name="Google Shape;669;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0" name="Google Shape;670;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1" name="Google Shape;671;p269"/>
            <p:cNvGrpSpPr/>
            <p:nvPr/>
          </p:nvGrpSpPr>
          <p:grpSpPr>
            <a:xfrm>
              <a:off x="2622541" y="2219381"/>
              <a:ext cx="397892" cy="646462"/>
              <a:chOff x="1400864" y="1624076"/>
              <a:chExt cx="560368" cy="910439"/>
            </a:xfrm>
          </p:grpSpPr>
          <p:grpSp>
            <p:nvGrpSpPr>
              <p:cNvPr id="672" name="Google Shape;672;p269"/>
              <p:cNvGrpSpPr/>
              <p:nvPr/>
            </p:nvGrpSpPr>
            <p:grpSpPr>
              <a:xfrm>
                <a:off x="1400864" y="1624076"/>
                <a:ext cx="560368" cy="825149"/>
                <a:chOff x="1342876" y="1647676"/>
                <a:chExt cx="560368" cy="825149"/>
              </a:xfrm>
            </p:grpSpPr>
            <p:sp>
              <p:nvSpPr>
                <p:cNvPr id="673" name="Google Shape;673;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74" name="Google Shape;674;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75" name="Google Shape;675;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76" name="Google Shape;676;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77" name="Google Shape;677;p269"/>
            <p:cNvGrpSpPr/>
            <p:nvPr/>
          </p:nvGrpSpPr>
          <p:grpSpPr>
            <a:xfrm>
              <a:off x="4363565" y="2219381"/>
              <a:ext cx="397892" cy="646462"/>
              <a:chOff x="1400864" y="1624076"/>
              <a:chExt cx="560368" cy="910439"/>
            </a:xfrm>
          </p:grpSpPr>
          <p:grpSp>
            <p:nvGrpSpPr>
              <p:cNvPr id="678" name="Google Shape;678;p269"/>
              <p:cNvGrpSpPr/>
              <p:nvPr/>
            </p:nvGrpSpPr>
            <p:grpSpPr>
              <a:xfrm>
                <a:off x="1400864" y="1624076"/>
                <a:ext cx="560368" cy="825149"/>
                <a:chOff x="1342876" y="1647676"/>
                <a:chExt cx="560368" cy="825149"/>
              </a:xfrm>
            </p:grpSpPr>
            <p:sp>
              <p:nvSpPr>
                <p:cNvPr id="679" name="Google Shape;679;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0" name="Google Shape;680;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1" name="Google Shape;681;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2" name="Google Shape;682;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3" name="Google Shape;683;p269"/>
            <p:cNvGrpSpPr/>
            <p:nvPr/>
          </p:nvGrpSpPr>
          <p:grpSpPr>
            <a:xfrm>
              <a:off x="6104589" y="2219381"/>
              <a:ext cx="397892" cy="646462"/>
              <a:chOff x="1400864" y="1624076"/>
              <a:chExt cx="560368" cy="910439"/>
            </a:xfrm>
          </p:grpSpPr>
          <p:grpSp>
            <p:nvGrpSpPr>
              <p:cNvPr id="684" name="Google Shape;684;p269"/>
              <p:cNvGrpSpPr/>
              <p:nvPr/>
            </p:nvGrpSpPr>
            <p:grpSpPr>
              <a:xfrm>
                <a:off x="1400864" y="1624076"/>
                <a:ext cx="560368" cy="825149"/>
                <a:chOff x="1342876" y="1647676"/>
                <a:chExt cx="560368" cy="825149"/>
              </a:xfrm>
            </p:grpSpPr>
            <p:sp>
              <p:nvSpPr>
                <p:cNvPr id="685" name="Google Shape;685;p269"/>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86" name="Google Shape;686;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87" name="Google Shape;687;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88" name="Google Shape;688;p269"/>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689" name="Google Shape;689;p269"/>
            <p:cNvGrpSpPr/>
            <p:nvPr/>
          </p:nvGrpSpPr>
          <p:grpSpPr>
            <a:xfrm>
              <a:off x="7845614" y="2219381"/>
              <a:ext cx="397892" cy="646462"/>
              <a:chOff x="1400864" y="1624076"/>
              <a:chExt cx="560368" cy="910439"/>
            </a:xfrm>
          </p:grpSpPr>
          <p:grpSp>
            <p:nvGrpSpPr>
              <p:cNvPr id="690" name="Google Shape;690;p269"/>
              <p:cNvGrpSpPr/>
              <p:nvPr/>
            </p:nvGrpSpPr>
            <p:grpSpPr>
              <a:xfrm>
                <a:off x="1400864" y="1624076"/>
                <a:ext cx="560368" cy="825149"/>
                <a:chOff x="1342876" y="1647676"/>
                <a:chExt cx="560368" cy="825149"/>
              </a:xfrm>
            </p:grpSpPr>
            <p:sp>
              <p:nvSpPr>
                <p:cNvPr id="691" name="Google Shape;691;p269"/>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692" name="Google Shape;692;p269"/>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693" name="Google Shape;693;p269"/>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694" name="Google Shape;694;p269"/>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695" name="Google Shape;695;p269"/>
          <p:cNvSpPr txBox="1">
            <a:spLocks noGrp="1"/>
          </p:cNvSpPr>
          <p:nvPr>
            <p:ph type="body" idx="1"/>
          </p:nvPr>
        </p:nvSpPr>
        <p:spPr>
          <a:xfrm>
            <a:off x="223088"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6" name="Google Shape;696;p269"/>
          <p:cNvSpPr txBox="1">
            <a:spLocks noGrp="1"/>
          </p:cNvSpPr>
          <p:nvPr>
            <p:ph type="body" idx="2"/>
          </p:nvPr>
        </p:nvSpPr>
        <p:spPr>
          <a:xfrm>
            <a:off x="1964112"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7" name="Google Shape;697;p269"/>
          <p:cNvSpPr txBox="1">
            <a:spLocks noGrp="1"/>
          </p:cNvSpPr>
          <p:nvPr>
            <p:ph type="body" idx="3"/>
          </p:nvPr>
        </p:nvSpPr>
        <p:spPr>
          <a:xfrm>
            <a:off x="3705136"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8" name="Google Shape;698;p269"/>
          <p:cNvSpPr txBox="1">
            <a:spLocks noGrp="1"/>
          </p:cNvSpPr>
          <p:nvPr>
            <p:ph type="body" idx="4"/>
          </p:nvPr>
        </p:nvSpPr>
        <p:spPr>
          <a:xfrm>
            <a:off x="5446160"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9" name="Google Shape;699;p269"/>
          <p:cNvSpPr txBox="1">
            <a:spLocks noGrp="1"/>
          </p:cNvSpPr>
          <p:nvPr>
            <p:ph type="body" idx="5"/>
          </p:nvPr>
        </p:nvSpPr>
        <p:spPr>
          <a:xfrm>
            <a:off x="7187185" y="2976272"/>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3">
    <p:spTree>
      <p:nvGrpSpPr>
        <p:cNvPr id="1" name="Shape 700"/>
        <p:cNvGrpSpPr/>
        <p:nvPr/>
      </p:nvGrpSpPr>
      <p:grpSpPr>
        <a:xfrm>
          <a:off x="0" y="0"/>
          <a:ext cx="0" cy="0"/>
          <a:chOff x="0" y="0"/>
          <a:chExt cx="0" cy="0"/>
        </a:xfrm>
      </p:grpSpPr>
      <p:pic>
        <p:nvPicPr>
          <p:cNvPr id="701" name="Google Shape;701;p27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02" name="Google Shape;702;p27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03" name="Google Shape;703;p27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4" name="Google Shape;704;p270"/>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05" name="Google Shape;705;p270"/>
          <p:cNvSpPr/>
          <p:nvPr/>
        </p:nvSpPr>
        <p:spPr>
          <a:xfrm>
            <a:off x="89548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06" name="Google Shape;706;p270"/>
          <p:cNvSpPr/>
          <p:nvPr/>
        </p:nvSpPr>
        <p:spPr>
          <a:xfrm>
            <a:off x="283282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07" name="Google Shape;707;p270"/>
          <p:cNvSpPr/>
          <p:nvPr/>
        </p:nvSpPr>
        <p:spPr>
          <a:xfrm>
            <a:off x="477016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08" name="Google Shape;708;p270"/>
          <p:cNvSpPr/>
          <p:nvPr/>
        </p:nvSpPr>
        <p:spPr>
          <a:xfrm>
            <a:off x="6707505" y="2047481"/>
            <a:ext cx="600740" cy="600740"/>
          </a:xfrm>
          <a:prstGeom prst="ellipse">
            <a:avLst/>
          </a:prstGeom>
          <a:solidFill>
            <a:schemeClr val="dk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09" name="Google Shape;709;p270"/>
          <p:cNvSpPr/>
          <p:nvPr/>
        </p:nvSpPr>
        <p:spPr>
          <a:xfrm>
            <a:off x="186415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10" name="Google Shape;710;p270"/>
          <p:cNvSpPr/>
          <p:nvPr/>
        </p:nvSpPr>
        <p:spPr>
          <a:xfrm>
            <a:off x="380149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11" name="Google Shape;711;p270"/>
          <p:cNvSpPr/>
          <p:nvPr/>
        </p:nvSpPr>
        <p:spPr>
          <a:xfrm>
            <a:off x="573883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12" name="Google Shape;712;p270"/>
          <p:cNvSpPr/>
          <p:nvPr/>
        </p:nvSpPr>
        <p:spPr>
          <a:xfrm>
            <a:off x="7676175" y="2878423"/>
            <a:ext cx="600740" cy="600740"/>
          </a:xfrm>
          <a:prstGeom prst="ellipse">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13" name="Google Shape;713;p270"/>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4" name="Google Shape;714;p270"/>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5" name="Google Shape;715;p270"/>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6" name="Google Shape;716;p270"/>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7" name="Google Shape;717;p270"/>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8" name="Google Shape;718;p270"/>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19" name="Google Shape;719;p270"/>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0" name="Google Shape;720;p270"/>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4">
    <p:spTree>
      <p:nvGrpSpPr>
        <p:cNvPr id="1" name="Shape 721"/>
        <p:cNvGrpSpPr/>
        <p:nvPr/>
      </p:nvGrpSpPr>
      <p:grpSpPr>
        <a:xfrm>
          <a:off x="0" y="0"/>
          <a:ext cx="0" cy="0"/>
          <a:chOff x="0" y="0"/>
          <a:chExt cx="0" cy="0"/>
        </a:xfrm>
      </p:grpSpPr>
      <p:pic>
        <p:nvPicPr>
          <p:cNvPr id="722" name="Google Shape;722;p27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23" name="Google Shape;723;p27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4" name="Google Shape;724;p27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5" name="Google Shape;725;p271"/>
          <p:cNvSpPr/>
          <p:nvPr/>
        </p:nvSpPr>
        <p:spPr>
          <a:xfrm>
            <a:off x="424317" y="2347851"/>
            <a:ext cx="8295367" cy="827315"/>
          </a:xfrm>
          <a:prstGeom prst="roundRect">
            <a:avLst>
              <a:gd name="adj" fmla="val 23418"/>
            </a:avLst>
          </a:prstGeom>
          <a:no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726" name="Google Shape;726;p271"/>
          <p:cNvSpPr/>
          <p:nvPr/>
        </p:nvSpPr>
        <p:spPr>
          <a:xfrm>
            <a:off x="89548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727" name="Google Shape;727;p271"/>
          <p:cNvSpPr/>
          <p:nvPr/>
        </p:nvSpPr>
        <p:spPr>
          <a:xfrm>
            <a:off x="283282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728" name="Google Shape;728;p271"/>
          <p:cNvSpPr/>
          <p:nvPr/>
        </p:nvSpPr>
        <p:spPr>
          <a:xfrm>
            <a:off x="477016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729" name="Google Shape;729;p271"/>
          <p:cNvSpPr/>
          <p:nvPr/>
        </p:nvSpPr>
        <p:spPr>
          <a:xfrm>
            <a:off x="6707505" y="2047481"/>
            <a:ext cx="600740" cy="60074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730" name="Google Shape;730;p271"/>
          <p:cNvSpPr/>
          <p:nvPr/>
        </p:nvSpPr>
        <p:spPr>
          <a:xfrm>
            <a:off x="186415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sp>
        <p:nvSpPr>
          <p:cNvPr id="731" name="Google Shape;731;p271"/>
          <p:cNvSpPr/>
          <p:nvPr/>
        </p:nvSpPr>
        <p:spPr>
          <a:xfrm>
            <a:off x="380149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732" name="Google Shape;732;p271"/>
          <p:cNvSpPr/>
          <p:nvPr/>
        </p:nvSpPr>
        <p:spPr>
          <a:xfrm>
            <a:off x="573883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733" name="Google Shape;733;p271"/>
          <p:cNvSpPr/>
          <p:nvPr/>
        </p:nvSpPr>
        <p:spPr>
          <a:xfrm>
            <a:off x="7676175" y="2878423"/>
            <a:ext cx="600740" cy="60074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lt1"/>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734" name="Google Shape;734;p271"/>
          <p:cNvSpPr txBox="1">
            <a:spLocks noGrp="1"/>
          </p:cNvSpPr>
          <p:nvPr>
            <p:ph type="body" idx="1"/>
          </p:nvPr>
        </p:nvSpPr>
        <p:spPr>
          <a:xfrm>
            <a:off x="33848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5" name="Google Shape;735;p271"/>
          <p:cNvSpPr txBox="1">
            <a:spLocks noGrp="1"/>
          </p:cNvSpPr>
          <p:nvPr>
            <p:ph type="body" idx="2"/>
          </p:nvPr>
        </p:nvSpPr>
        <p:spPr>
          <a:xfrm>
            <a:off x="227582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6" name="Google Shape;736;p271"/>
          <p:cNvSpPr txBox="1">
            <a:spLocks noGrp="1"/>
          </p:cNvSpPr>
          <p:nvPr>
            <p:ph type="body" idx="3"/>
          </p:nvPr>
        </p:nvSpPr>
        <p:spPr>
          <a:xfrm>
            <a:off x="421316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7" name="Google Shape;737;p271"/>
          <p:cNvSpPr txBox="1">
            <a:spLocks noGrp="1"/>
          </p:cNvSpPr>
          <p:nvPr>
            <p:ph type="body" idx="4"/>
          </p:nvPr>
        </p:nvSpPr>
        <p:spPr>
          <a:xfrm>
            <a:off x="6150500" y="1520536"/>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8" name="Google Shape;738;p271"/>
          <p:cNvSpPr txBox="1">
            <a:spLocks noGrp="1"/>
          </p:cNvSpPr>
          <p:nvPr>
            <p:ph type="body" idx="5"/>
          </p:nvPr>
        </p:nvSpPr>
        <p:spPr>
          <a:xfrm>
            <a:off x="131270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9" name="Google Shape;739;p271"/>
          <p:cNvSpPr txBox="1">
            <a:spLocks noGrp="1"/>
          </p:cNvSpPr>
          <p:nvPr>
            <p:ph type="body" idx="6"/>
          </p:nvPr>
        </p:nvSpPr>
        <p:spPr>
          <a:xfrm>
            <a:off x="325004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0" name="Google Shape;740;p271"/>
          <p:cNvSpPr txBox="1">
            <a:spLocks noGrp="1"/>
          </p:cNvSpPr>
          <p:nvPr>
            <p:ph type="body" idx="7"/>
          </p:nvPr>
        </p:nvSpPr>
        <p:spPr>
          <a:xfrm>
            <a:off x="518738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1" name="Google Shape;741;p271"/>
          <p:cNvSpPr txBox="1">
            <a:spLocks noGrp="1"/>
          </p:cNvSpPr>
          <p:nvPr>
            <p:ph type="body" idx="8"/>
          </p:nvPr>
        </p:nvSpPr>
        <p:spPr>
          <a:xfrm>
            <a:off x="7124721" y="3698145"/>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Thank you">
    <p:spTree>
      <p:nvGrpSpPr>
        <p:cNvPr id="1" name="Shape 45"/>
        <p:cNvGrpSpPr/>
        <p:nvPr/>
      </p:nvGrpSpPr>
      <p:grpSpPr>
        <a:xfrm>
          <a:off x="0" y="0"/>
          <a:ext cx="0" cy="0"/>
          <a:chOff x="0" y="0"/>
          <a:chExt cx="0" cy="0"/>
        </a:xfrm>
      </p:grpSpPr>
      <p:pic>
        <p:nvPicPr>
          <p:cNvPr id="46" name="Google Shape;46;p218" descr="Graphical user interface, application&#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7" name="Google Shape;47;p218" descr="Shape&#10;&#10;Description automatically generated with low confidence"/>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5">
    <p:spTree>
      <p:nvGrpSpPr>
        <p:cNvPr id="1" name="Shape 742"/>
        <p:cNvGrpSpPr/>
        <p:nvPr/>
      </p:nvGrpSpPr>
      <p:grpSpPr>
        <a:xfrm>
          <a:off x="0" y="0"/>
          <a:ext cx="0" cy="0"/>
          <a:chOff x="0" y="0"/>
          <a:chExt cx="0" cy="0"/>
        </a:xfrm>
      </p:grpSpPr>
      <p:pic>
        <p:nvPicPr>
          <p:cNvPr id="743" name="Google Shape;743;p27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44" name="Google Shape;744;p272"/>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5" name="Google Shape;745;p272"/>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46" name="Google Shape;746;p272"/>
          <p:cNvCxnSpPr>
            <a:stCxn id="747"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47" name="Google Shape;747;p272"/>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48" name="Google Shape;748;p272"/>
          <p:cNvSpPr/>
          <p:nvPr/>
        </p:nvSpPr>
        <p:spPr>
          <a:xfrm>
            <a:off x="4387355" y="1481023"/>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49" name="Google Shape;749;p272"/>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50" name="Google Shape;750;p272"/>
          <p:cNvSpPr/>
          <p:nvPr/>
        </p:nvSpPr>
        <p:spPr>
          <a:xfrm>
            <a:off x="4387355" y="2694127"/>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51" name="Google Shape;751;p272"/>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52" name="Google Shape;752;p272"/>
          <p:cNvSpPr/>
          <p:nvPr/>
        </p:nvSpPr>
        <p:spPr>
          <a:xfrm>
            <a:off x="4387355" y="3907231"/>
            <a:ext cx="369291" cy="369291"/>
          </a:xfrm>
          <a:prstGeom prst="ellipse">
            <a:avLst/>
          </a:prstGeom>
          <a:solidFill>
            <a:schemeClr val="dk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53" name="Google Shape;753;p272"/>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54" name="Google Shape;754;p272"/>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5" name="Google Shape;755;p272"/>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6" name="Google Shape;756;p272"/>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7" name="Google Shape;757;p272"/>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8" name="Google Shape;758;p272"/>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9" name="Google Shape;759;p272"/>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0" name="Google Shape;760;p272"/>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6">
    <p:spTree>
      <p:nvGrpSpPr>
        <p:cNvPr id="1" name="Shape 761"/>
        <p:cNvGrpSpPr/>
        <p:nvPr/>
      </p:nvGrpSpPr>
      <p:grpSpPr>
        <a:xfrm>
          <a:off x="0" y="0"/>
          <a:ext cx="0" cy="0"/>
          <a:chOff x="0" y="0"/>
          <a:chExt cx="0" cy="0"/>
        </a:xfrm>
      </p:grpSpPr>
      <p:pic>
        <p:nvPicPr>
          <p:cNvPr id="762" name="Google Shape;762;p27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63" name="Google Shape;763;p27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64" name="Google Shape;764;p27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765" name="Google Shape;765;p273"/>
          <p:cNvCxnSpPr>
            <a:stCxn id="766" idx="4"/>
          </p:cNvCxnSpPr>
          <p:nvPr/>
        </p:nvCxnSpPr>
        <p:spPr>
          <a:xfrm flipH="1">
            <a:off x="4571101" y="1243762"/>
            <a:ext cx="900" cy="3899700"/>
          </a:xfrm>
          <a:prstGeom prst="straightConnector1">
            <a:avLst/>
          </a:prstGeom>
          <a:noFill/>
          <a:ln w="19050" cap="flat" cmpd="sng">
            <a:solidFill>
              <a:srgbClr val="D8D8D8"/>
            </a:solidFill>
            <a:prstDash val="dash"/>
            <a:round/>
            <a:headEnd type="none" w="sm" len="sm"/>
            <a:tailEnd type="none" w="sm" len="sm"/>
          </a:ln>
        </p:spPr>
      </p:cxnSp>
      <p:sp>
        <p:nvSpPr>
          <p:cNvPr id="766" name="Google Shape;766;p273"/>
          <p:cNvSpPr/>
          <p:nvPr/>
        </p:nvSpPr>
        <p:spPr>
          <a:xfrm>
            <a:off x="4387355" y="874471"/>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1</a:t>
            </a:r>
            <a:endParaRPr sz="800" b="1" i="0" u="none" strike="noStrike" cap="none">
              <a:solidFill>
                <a:schemeClr val="lt1"/>
              </a:solidFill>
              <a:latin typeface="Public Sans"/>
              <a:ea typeface="Public Sans"/>
              <a:cs typeface="Public Sans"/>
              <a:sym typeface="Public Sans"/>
            </a:endParaRPr>
          </a:p>
        </p:txBody>
      </p:sp>
      <p:sp>
        <p:nvSpPr>
          <p:cNvPr id="767" name="Google Shape;767;p273"/>
          <p:cNvSpPr/>
          <p:nvPr/>
        </p:nvSpPr>
        <p:spPr>
          <a:xfrm>
            <a:off x="4387355" y="1481023"/>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2</a:t>
            </a:r>
            <a:endParaRPr sz="800" b="1" i="0" u="none" strike="noStrike" cap="none">
              <a:solidFill>
                <a:schemeClr val="lt1"/>
              </a:solidFill>
              <a:latin typeface="Public Sans"/>
              <a:ea typeface="Public Sans"/>
              <a:cs typeface="Public Sans"/>
              <a:sym typeface="Public Sans"/>
            </a:endParaRPr>
          </a:p>
        </p:txBody>
      </p:sp>
      <p:sp>
        <p:nvSpPr>
          <p:cNvPr id="768" name="Google Shape;768;p273"/>
          <p:cNvSpPr/>
          <p:nvPr/>
        </p:nvSpPr>
        <p:spPr>
          <a:xfrm>
            <a:off x="4387355" y="2087575"/>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3</a:t>
            </a:r>
            <a:endParaRPr sz="800" b="1" i="0" u="none" strike="noStrike" cap="none">
              <a:solidFill>
                <a:schemeClr val="lt1"/>
              </a:solidFill>
              <a:latin typeface="Public Sans"/>
              <a:ea typeface="Public Sans"/>
              <a:cs typeface="Public Sans"/>
              <a:sym typeface="Public Sans"/>
            </a:endParaRPr>
          </a:p>
        </p:txBody>
      </p:sp>
      <p:sp>
        <p:nvSpPr>
          <p:cNvPr id="769" name="Google Shape;769;p273"/>
          <p:cNvSpPr/>
          <p:nvPr/>
        </p:nvSpPr>
        <p:spPr>
          <a:xfrm>
            <a:off x="4387355" y="2694127"/>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4</a:t>
            </a:r>
            <a:endParaRPr sz="800" b="1" i="0" u="none" strike="noStrike" cap="none">
              <a:solidFill>
                <a:schemeClr val="lt1"/>
              </a:solidFill>
              <a:latin typeface="Public Sans"/>
              <a:ea typeface="Public Sans"/>
              <a:cs typeface="Public Sans"/>
              <a:sym typeface="Public Sans"/>
            </a:endParaRPr>
          </a:p>
        </p:txBody>
      </p:sp>
      <p:sp>
        <p:nvSpPr>
          <p:cNvPr id="770" name="Google Shape;770;p273"/>
          <p:cNvSpPr/>
          <p:nvPr/>
        </p:nvSpPr>
        <p:spPr>
          <a:xfrm>
            <a:off x="4387355" y="3300679"/>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5</a:t>
            </a:r>
            <a:endParaRPr sz="800" b="1" i="0" u="none" strike="noStrike" cap="none">
              <a:solidFill>
                <a:schemeClr val="lt1"/>
              </a:solidFill>
              <a:latin typeface="Public Sans"/>
              <a:ea typeface="Public Sans"/>
              <a:cs typeface="Public Sans"/>
              <a:sym typeface="Public Sans"/>
            </a:endParaRPr>
          </a:p>
        </p:txBody>
      </p:sp>
      <p:sp>
        <p:nvSpPr>
          <p:cNvPr id="771" name="Google Shape;771;p273"/>
          <p:cNvSpPr/>
          <p:nvPr/>
        </p:nvSpPr>
        <p:spPr>
          <a:xfrm>
            <a:off x="4387355" y="3907231"/>
            <a:ext cx="369291" cy="369291"/>
          </a:xfrm>
          <a:prstGeom prst="ellipse">
            <a:avLst/>
          </a:prstGeom>
          <a:solidFill>
            <a:schemeClr val="accent1"/>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6</a:t>
            </a:r>
            <a:endParaRPr sz="800" b="1" i="0" u="none" strike="noStrike" cap="none">
              <a:solidFill>
                <a:schemeClr val="lt1"/>
              </a:solidFill>
              <a:latin typeface="Public Sans"/>
              <a:ea typeface="Public Sans"/>
              <a:cs typeface="Public Sans"/>
              <a:sym typeface="Public Sans"/>
            </a:endParaRPr>
          </a:p>
        </p:txBody>
      </p:sp>
      <p:sp>
        <p:nvSpPr>
          <p:cNvPr id="772" name="Google Shape;772;p273"/>
          <p:cNvSpPr/>
          <p:nvPr/>
        </p:nvSpPr>
        <p:spPr>
          <a:xfrm>
            <a:off x="4387355" y="4513786"/>
            <a:ext cx="369291" cy="369291"/>
          </a:xfrm>
          <a:prstGeom prst="ellipse">
            <a:avLst/>
          </a:prstGeom>
          <a:solidFill>
            <a:schemeClr val="lt2"/>
          </a:solidFill>
          <a:ln w="28575"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Public Sans"/>
                <a:ea typeface="Public Sans"/>
                <a:cs typeface="Public Sans"/>
                <a:sym typeface="Public Sans"/>
              </a:rPr>
              <a:t>7</a:t>
            </a:r>
            <a:endParaRPr sz="800" b="1" i="0" u="none" strike="noStrike" cap="none">
              <a:solidFill>
                <a:schemeClr val="lt1"/>
              </a:solidFill>
              <a:latin typeface="Public Sans"/>
              <a:ea typeface="Public Sans"/>
              <a:cs typeface="Public Sans"/>
              <a:sym typeface="Public Sans"/>
            </a:endParaRPr>
          </a:p>
        </p:txBody>
      </p:sp>
      <p:sp>
        <p:nvSpPr>
          <p:cNvPr id="773" name="Google Shape;773;p273"/>
          <p:cNvSpPr txBox="1">
            <a:spLocks noGrp="1"/>
          </p:cNvSpPr>
          <p:nvPr>
            <p:ph type="body" idx="1"/>
          </p:nvPr>
        </p:nvSpPr>
        <p:spPr>
          <a:xfrm>
            <a:off x="4940352" y="15055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4" name="Google Shape;774;p273"/>
          <p:cNvSpPr txBox="1">
            <a:spLocks noGrp="1"/>
          </p:cNvSpPr>
          <p:nvPr>
            <p:ph type="body" idx="2"/>
          </p:nvPr>
        </p:nvSpPr>
        <p:spPr>
          <a:xfrm>
            <a:off x="4940352" y="2718701"/>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5" name="Google Shape;775;p273"/>
          <p:cNvSpPr txBox="1">
            <a:spLocks noGrp="1"/>
          </p:cNvSpPr>
          <p:nvPr>
            <p:ph type="body" idx="3"/>
          </p:nvPr>
        </p:nvSpPr>
        <p:spPr>
          <a:xfrm>
            <a:off x="4940352" y="3931097"/>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6" name="Google Shape;776;p273"/>
          <p:cNvSpPr txBox="1">
            <a:spLocks noGrp="1"/>
          </p:cNvSpPr>
          <p:nvPr>
            <p:ph type="body" idx="4"/>
          </p:nvPr>
        </p:nvSpPr>
        <p:spPr>
          <a:xfrm>
            <a:off x="608049" y="899045"/>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7" name="Google Shape;777;p273"/>
          <p:cNvSpPr txBox="1">
            <a:spLocks noGrp="1"/>
          </p:cNvSpPr>
          <p:nvPr>
            <p:ph type="body" idx="5"/>
          </p:nvPr>
        </p:nvSpPr>
        <p:spPr>
          <a:xfrm>
            <a:off x="608049" y="2118232"/>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8" name="Google Shape;778;p273"/>
          <p:cNvSpPr txBox="1">
            <a:spLocks noGrp="1"/>
          </p:cNvSpPr>
          <p:nvPr>
            <p:ph type="body" idx="6"/>
          </p:nvPr>
        </p:nvSpPr>
        <p:spPr>
          <a:xfrm>
            <a:off x="608049" y="3325253"/>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79" name="Google Shape;779;p273"/>
          <p:cNvSpPr txBox="1">
            <a:spLocks noGrp="1"/>
          </p:cNvSpPr>
          <p:nvPr>
            <p:ph type="body" idx="7"/>
          </p:nvPr>
        </p:nvSpPr>
        <p:spPr>
          <a:xfrm>
            <a:off x="608049" y="4538360"/>
            <a:ext cx="3597361"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7">
    <p:spTree>
      <p:nvGrpSpPr>
        <p:cNvPr id="1" name="Shape 780"/>
        <p:cNvGrpSpPr/>
        <p:nvPr/>
      </p:nvGrpSpPr>
      <p:grpSpPr>
        <a:xfrm>
          <a:off x="0" y="0"/>
          <a:ext cx="0" cy="0"/>
          <a:chOff x="0" y="0"/>
          <a:chExt cx="0" cy="0"/>
        </a:xfrm>
      </p:grpSpPr>
      <p:pic>
        <p:nvPicPr>
          <p:cNvPr id="781" name="Google Shape;781;p27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782" name="Google Shape;782;p27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3" name="Google Shape;783;p27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784" name="Google Shape;784;p274"/>
          <p:cNvGrpSpPr/>
          <p:nvPr/>
        </p:nvGrpSpPr>
        <p:grpSpPr>
          <a:xfrm>
            <a:off x="914091" y="752041"/>
            <a:ext cx="7280306" cy="4126450"/>
            <a:chOff x="556442" y="752041"/>
            <a:chExt cx="7280306" cy="4126450"/>
          </a:xfrm>
        </p:grpSpPr>
        <p:cxnSp>
          <p:nvCxnSpPr>
            <p:cNvPr id="785" name="Google Shape;785;p274"/>
            <p:cNvCxnSpPr>
              <a:stCxn id="786" idx="6"/>
              <a:endCxn id="787"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88" name="Google Shape;788;p274"/>
            <p:cNvCxnSpPr>
              <a:stCxn id="786" idx="6"/>
              <a:endCxn id="789"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0" name="Google Shape;790;p274"/>
            <p:cNvCxnSpPr>
              <a:stCxn id="786" idx="6"/>
              <a:endCxn id="791"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2" name="Google Shape;792;p274"/>
            <p:cNvCxnSpPr>
              <a:stCxn id="786" idx="6"/>
              <a:endCxn id="793"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4" name="Google Shape;794;p274"/>
            <p:cNvCxnSpPr>
              <a:stCxn id="786" idx="6"/>
              <a:endCxn id="795"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6" name="Google Shape;796;p274"/>
            <p:cNvCxnSpPr>
              <a:stCxn id="786" idx="6"/>
              <a:endCxn id="797"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798" name="Google Shape;798;p274"/>
            <p:cNvCxnSpPr>
              <a:stCxn id="786" idx="6"/>
              <a:endCxn id="799"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00" name="Google Shape;800;p274"/>
            <p:cNvGrpSpPr/>
            <p:nvPr/>
          </p:nvGrpSpPr>
          <p:grpSpPr>
            <a:xfrm>
              <a:off x="556442" y="1526794"/>
              <a:ext cx="2576946" cy="2576946"/>
              <a:chOff x="941492" y="1686560"/>
              <a:chExt cx="1876213" cy="1876213"/>
            </a:xfrm>
          </p:grpSpPr>
          <p:sp>
            <p:nvSpPr>
              <p:cNvPr id="786" name="Google Shape;786;p274"/>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1" name="Google Shape;801;p274"/>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02" name="Google Shape;802;p274"/>
            <p:cNvSpPr/>
            <p:nvPr/>
          </p:nvSpPr>
          <p:spPr>
            <a:xfrm>
              <a:off x="4529278" y="75204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3" name="Google Shape;803;p274"/>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787" name="Google Shape;787;p274"/>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4" name="Google Shape;804;p274"/>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5" name="Google Shape;805;p274"/>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799" name="Google Shape;799;p274"/>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6" name="Google Shape;806;p274"/>
            <p:cNvSpPr/>
            <p:nvPr/>
          </p:nvSpPr>
          <p:spPr>
            <a:xfrm>
              <a:off x="4529278" y="1968387"/>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7" name="Google Shape;807;p274"/>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789" name="Google Shape;789;p274"/>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08" name="Google Shape;808;p274"/>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09" name="Google Shape;809;p274"/>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791" name="Google Shape;791;p274"/>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0" name="Google Shape;810;p274"/>
            <p:cNvSpPr/>
            <p:nvPr/>
          </p:nvSpPr>
          <p:spPr>
            <a:xfrm>
              <a:off x="4529278" y="3185221"/>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1" name="Google Shape;811;p274"/>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797" name="Google Shape;797;p274"/>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2" name="Google Shape;812;p274"/>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3" name="Google Shape;813;p274"/>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795" name="Google Shape;795;p274"/>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14" name="Google Shape;814;p274"/>
            <p:cNvSpPr/>
            <p:nvPr/>
          </p:nvSpPr>
          <p:spPr>
            <a:xfrm>
              <a:off x="4529278" y="4402542"/>
              <a:ext cx="3307470" cy="47594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15" name="Google Shape;815;p274"/>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793" name="Google Shape;793;p274"/>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16" name="Google Shape;816;p274"/>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7" name="Google Shape;817;p274"/>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8" name="Google Shape;818;p274"/>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19" name="Google Shape;819;p274"/>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0" name="Google Shape;820;p274"/>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1" name="Google Shape;821;p274"/>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2" name="Google Shape;822;p274"/>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23" name="Google Shape;823;p274"/>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8">
    <p:spTree>
      <p:nvGrpSpPr>
        <p:cNvPr id="1" name="Shape 824"/>
        <p:cNvGrpSpPr/>
        <p:nvPr/>
      </p:nvGrpSpPr>
      <p:grpSpPr>
        <a:xfrm>
          <a:off x="0" y="0"/>
          <a:ext cx="0" cy="0"/>
          <a:chOff x="0" y="0"/>
          <a:chExt cx="0" cy="0"/>
        </a:xfrm>
      </p:grpSpPr>
      <p:pic>
        <p:nvPicPr>
          <p:cNvPr id="825" name="Google Shape;825;p27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26" name="Google Shape;826;p27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27" name="Google Shape;827;p27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28" name="Google Shape;828;p275"/>
          <p:cNvGrpSpPr/>
          <p:nvPr/>
        </p:nvGrpSpPr>
        <p:grpSpPr>
          <a:xfrm>
            <a:off x="914091" y="752041"/>
            <a:ext cx="7280306" cy="4126450"/>
            <a:chOff x="556442" y="752041"/>
            <a:chExt cx="7280306" cy="4126450"/>
          </a:xfrm>
        </p:grpSpPr>
        <p:cxnSp>
          <p:nvCxnSpPr>
            <p:cNvPr id="829" name="Google Shape;829;p275"/>
            <p:cNvCxnSpPr>
              <a:stCxn id="830" idx="6"/>
              <a:endCxn id="831" idx="0"/>
            </p:cNvCxnSpPr>
            <p:nvPr/>
          </p:nvCxnSpPr>
          <p:spPr>
            <a:xfrm rot="10800000" flipH="1">
              <a:off x="3133388" y="990067"/>
              <a:ext cx="818400" cy="1825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2" name="Google Shape;832;p275"/>
            <p:cNvCxnSpPr>
              <a:stCxn id="830" idx="6"/>
              <a:endCxn id="833" idx="0"/>
            </p:cNvCxnSpPr>
            <p:nvPr/>
          </p:nvCxnSpPr>
          <p:spPr>
            <a:xfrm rot="10800000" flipH="1">
              <a:off x="3133388" y="2206267"/>
              <a:ext cx="818400" cy="6090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4" name="Google Shape;834;p275"/>
            <p:cNvCxnSpPr>
              <a:stCxn id="830" idx="6"/>
              <a:endCxn id="835" idx="0"/>
            </p:cNvCxnSpPr>
            <p:nvPr/>
          </p:nvCxnSpPr>
          <p:spPr>
            <a:xfrm rot="10800000" flipH="1">
              <a:off x="3133388" y="2814667"/>
              <a:ext cx="818400" cy="6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6" name="Google Shape;836;p275"/>
            <p:cNvCxnSpPr>
              <a:stCxn id="830" idx="6"/>
              <a:endCxn id="837" idx="0"/>
            </p:cNvCxnSpPr>
            <p:nvPr/>
          </p:nvCxnSpPr>
          <p:spPr>
            <a:xfrm>
              <a:off x="3133388" y="2815267"/>
              <a:ext cx="818400" cy="18249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38" name="Google Shape;838;p275"/>
            <p:cNvCxnSpPr>
              <a:stCxn id="830" idx="6"/>
              <a:endCxn id="839" idx="0"/>
            </p:cNvCxnSpPr>
            <p:nvPr/>
          </p:nvCxnSpPr>
          <p:spPr>
            <a:xfrm>
              <a:off x="3133388" y="2815267"/>
              <a:ext cx="818400" cy="12162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0" name="Google Shape;840;p275"/>
            <p:cNvCxnSpPr>
              <a:stCxn id="830" idx="6"/>
              <a:endCxn id="841" idx="0"/>
            </p:cNvCxnSpPr>
            <p:nvPr/>
          </p:nvCxnSpPr>
          <p:spPr>
            <a:xfrm>
              <a:off x="3133388" y="2815267"/>
              <a:ext cx="818400" cy="607800"/>
            </a:xfrm>
            <a:prstGeom prst="bentConnector3">
              <a:avLst>
                <a:gd name="adj1" fmla="val -37402"/>
              </a:avLst>
            </a:prstGeom>
            <a:noFill/>
            <a:ln w="12700" cap="flat" cmpd="sng">
              <a:solidFill>
                <a:srgbClr val="D8D8D8"/>
              </a:solidFill>
              <a:prstDash val="solid"/>
              <a:round/>
              <a:headEnd type="none" w="sm" len="sm"/>
              <a:tailEnd type="none" w="sm" len="sm"/>
            </a:ln>
          </p:spPr>
        </p:cxnSp>
        <p:cxnSp>
          <p:nvCxnSpPr>
            <p:cNvPr id="842" name="Google Shape;842;p275"/>
            <p:cNvCxnSpPr>
              <a:stCxn id="830" idx="6"/>
              <a:endCxn id="843" idx="0"/>
            </p:cNvCxnSpPr>
            <p:nvPr/>
          </p:nvCxnSpPr>
          <p:spPr>
            <a:xfrm rot="10800000" flipH="1">
              <a:off x="3133388" y="1598167"/>
              <a:ext cx="818400" cy="1217100"/>
            </a:xfrm>
            <a:prstGeom prst="bentConnector3">
              <a:avLst>
                <a:gd name="adj1" fmla="val -37402"/>
              </a:avLst>
            </a:prstGeom>
            <a:noFill/>
            <a:ln w="12700" cap="flat" cmpd="sng">
              <a:solidFill>
                <a:srgbClr val="D8D8D8"/>
              </a:solidFill>
              <a:prstDash val="solid"/>
              <a:round/>
              <a:headEnd type="none" w="sm" len="sm"/>
              <a:tailEnd type="none" w="sm" len="sm"/>
            </a:ln>
          </p:spPr>
        </p:cxnSp>
        <p:grpSp>
          <p:nvGrpSpPr>
            <p:cNvPr id="844" name="Google Shape;844;p275"/>
            <p:cNvGrpSpPr/>
            <p:nvPr/>
          </p:nvGrpSpPr>
          <p:grpSpPr>
            <a:xfrm>
              <a:off x="556442" y="1526794"/>
              <a:ext cx="2576946" cy="2576946"/>
              <a:chOff x="941492" y="1686560"/>
              <a:chExt cx="1876213" cy="1876213"/>
            </a:xfrm>
          </p:grpSpPr>
          <p:sp>
            <p:nvSpPr>
              <p:cNvPr id="830" name="Google Shape;830;p275"/>
              <p:cNvSpPr/>
              <p:nvPr/>
            </p:nvSpPr>
            <p:spPr>
              <a:xfrm>
                <a:off x="941492" y="1686560"/>
                <a:ext cx="1876213" cy="1876213"/>
              </a:xfrm>
              <a:prstGeom prst="ellipse">
                <a:avLst/>
              </a:prstGeom>
              <a:solidFill>
                <a:srgbClr val="D8D8D8"/>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5" name="Google Shape;845;p275"/>
              <p:cNvSpPr/>
              <p:nvPr/>
            </p:nvSpPr>
            <p:spPr>
              <a:xfrm>
                <a:off x="1074172" y="1819240"/>
                <a:ext cx="1610853" cy="1610853"/>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46" name="Google Shape;846;p275"/>
            <p:cNvSpPr/>
            <p:nvPr/>
          </p:nvSpPr>
          <p:spPr>
            <a:xfrm>
              <a:off x="4529278" y="75204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7" name="Google Shape;847;p275"/>
            <p:cNvSpPr/>
            <p:nvPr/>
          </p:nvSpPr>
          <p:spPr>
            <a:xfrm>
              <a:off x="4076310" y="75204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01</a:t>
              </a:r>
              <a:endParaRPr sz="1200" b="0" i="1" u="none" strike="noStrike" cap="none">
                <a:solidFill>
                  <a:schemeClr val="dk1"/>
                </a:solidFill>
                <a:latin typeface="Public Sans"/>
                <a:ea typeface="Public Sans"/>
                <a:cs typeface="Public Sans"/>
                <a:sym typeface="Public Sans"/>
              </a:endParaRPr>
            </a:p>
          </p:txBody>
        </p:sp>
        <p:sp>
          <p:nvSpPr>
            <p:cNvPr id="831" name="Google Shape;831;p275"/>
            <p:cNvSpPr/>
            <p:nvPr/>
          </p:nvSpPr>
          <p:spPr>
            <a:xfrm rot="-5400000">
              <a:off x="3941773" y="927732"/>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48" name="Google Shape;848;p275"/>
            <p:cNvSpPr/>
            <p:nvPr/>
          </p:nvSpPr>
          <p:spPr>
            <a:xfrm>
              <a:off x="4529278" y="136015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49" name="Google Shape;849;p275"/>
            <p:cNvSpPr/>
            <p:nvPr/>
          </p:nvSpPr>
          <p:spPr>
            <a:xfrm>
              <a:off x="4076309" y="136003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02</a:t>
              </a:r>
              <a:endParaRPr sz="1200" b="0" i="1" u="none" strike="noStrike" cap="none">
                <a:solidFill>
                  <a:schemeClr val="dk1"/>
                </a:solidFill>
                <a:latin typeface="Public Sans"/>
                <a:ea typeface="Public Sans"/>
                <a:cs typeface="Public Sans"/>
                <a:sym typeface="Public Sans"/>
              </a:endParaRPr>
            </a:p>
          </p:txBody>
        </p:sp>
        <p:sp>
          <p:nvSpPr>
            <p:cNvPr id="843" name="Google Shape;843;p275"/>
            <p:cNvSpPr/>
            <p:nvPr/>
          </p:nvSpPr>
          <p:spPr>
            <a:xfrm rot="-5400000">
              <a:off x="3941772" y="1535783"/>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0" name="Google Shape;850;p275"/>
            <p:cNvSpPr/>
            <p:nvPr/>
          </p:nvSpPr>
          <p:spPr>
            <a:xfrm>
              <a:off x="4529278" y="1968387"/>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1" name="Google Shape;851;p275"/>
            <p:cNvSpPr/>
            <p:nvPr/>
          </p:nvSpPr>
          <p:spPr>
            <a:xfrm>
              <a:off x="4076308" y="196814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03</a:t>
              </a:r>
              <a:endParaRPr sz="1200" b="0" i="1" u="none" strike="noStrike" cap="none">
                <a:solidFill>
                  <a:schemeClr val="dk1"/>
                </a:solidFill>
                <a:latin typeface="Public Sans"/>
                <a:ea typeface="Public Sans"/>
                <a:cs typeface="Public Sans"/>
                <a:sym typeface="Public Sans"/>
              </a:endParaRPr>
            </a:p>
          </p:txBody>
        </p:sp>
        <p:sp>
          <p:nvSpPr>
            <p:cNvPr id="833" name="Google Shape;833;p275"/>
            <p:cNvSpPr/>
            <p:nvPr/>
          </p:nvSpPr>
          <p:spPr>
            <a:xfrm rot="-5400000">
              <a:off x="3941771" y="2143956"/>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2" name="Google Shape;852;p275"/>
            <p:cNvSpPr/>
            <p:nvPr/>
          </p:nvSpPr>
          <p:spPr>
            <a:xfrm>
              <a:off x="4529278" y="2576743"/>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3" name="Google Shape;853;p275"/>
            <p:cNvSpPr/>
            <p:nvPr/>
          </p:nvSpPr>
          <p:spPr>
            <a:xfrm>
              <a:off x="4076307" y="2576377"/>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04</a:t>
              </a:r>
              <a:endParaRPr sz="1200" b="0" i="1" u="none" strike="noStrike" cap="none">
                <a:solidFill>
                  <a:schemeClr val="dk1"/>
                </a:solidFill>
                <a:latin typeface="Public Sans"/>
                <a:ea typeface="Public Sans"/>
                <a:cs typeface="Public Sans"/>
                <a:sym typeface="Public Sans"/>
              </a:endParaRPr>
            </a:p>
          </p:txBody>
        </p:sp>
        <p:sp>
          <p:nvSpPr>
            <p:cNvPr id="835" name="Google Shape;835;p275"/>
            <p:cNvSpPr/>
            <p:nvPr/>
          </p:nvSpPr>
          <p:spPr>
            <a:xfrm rot="-5400000">
              <a:off x="3941770" y="2752251"/>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4" name="Google Shape;854;p275"/>
            <p:cNvSpPr/>
            <p:nvPr/>
          </p:nvSpPr>
          <p:spPr>
            <a:xfrm>
              <a:off x="4529278" y="3185221"/>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5" name="Google Shape;855;p275"/>
            <p:cNvSpPr/>
            <p:nvPr/>
          </p:nvSpPr>
          <p:spPr>
            <a:xfrm>
              <a:off x="4076306" y="3184733"/>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05</a:t>
              </a:r>
              <a:endParaRPr sz="1200" b="0" i="1" u="none" strike="noStrike" cap="none">
                <a:solidFill>
                  <a:schemeClr val="dk1"/>
                </a:solidFill>
                <a:latin typeface="Public Sans"/>
                <a:ea typeface="Public Sans"/>
                <a:cs typeface="Public Sans"/>
                <a:sym typeface="Public Sans"/>
              </a:endParaRPr>
            </a:p>
          </p:txBody>
        </p:sp>
        <p:sp>
          <p:nvSpPr>
            <p:cNvPr id="841" name="Google Shape;841;p275"/>
            <p:cNvSpPr/>
            <p:nvPr/>
          </p:nvSpPr>
          <p:spPr>
            <a:xfrm rot="-5400000">
              <a:off x="3941769" y="3360668"/>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6" name="Google Shape;856;p275"/>
            <p:cNvSpPr/>
            <p:nvPr/>
          </p:nvSpPr>
          <p:spPr>
            <a:xfrm>
              <a:off x="4529278" y="3793821"/>
              <a:ext cx="3307470" cy="47594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7" name="Google Shape;857;p275"/>
            <p:cNvSpPr/>
            <p:nvPr/>
          </p:nvSpPr>
          <p:spPr>
            <a:xfrm>
              <a:off x="4076305" y="3793211"/>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06</a:t>
              </a:r>
              <a:endParaRPr sz="1200" b="0" i="1" u="none" strike="noStrike" cap="none">
                <a:solidFill>
                  <a:schemeClr val="dk1"/>
                </a:solidFill>
                <a:latin typeface="Public Sans"/>
                <a:ea typeface="Public Sans"/>
                <a:cs typeface="Public Sans"/>
                <a:sym typeface="Public Sans"/>
              </a:endParaRPr>
            </a:p>
          </p:txBody>
        </p:sp>
        <p:sp>
          <p:nvSpPr>
            <p:cNvPr id="839" name="Google Shape;839;p275"/>
            <p:cNvSpPr/>
            <p:nvPr/>
          </p:nvSpPr>
          <p:spPr>
            <a:xfrm rot="-5400000">
              <a:off x="3941768" y="396920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858" name="Google Shape;858;p275"/>
            <p:cNvSpPr/>
            <p:nvPr/>
          </p:nvSpPr>
          <p:spPr>
            <a:xfrm>
              <a:off x="4529278" y="4402542"/>
              <a:ext cx="3307470" cy="4759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Public Sans"/>
                <a:ea typeface="Public Sans"/>
                <a:cs typeface="Public Sans"/>
                <a:sym typeface="Public Sans"/>
              </a:endParaRPr>
            </a:p>
          </p:txBody>
        </p:sp>
        <p:sp>
          <p:nvSpPr>
            <p:cNvPr id="859" name="Google Shape;859;p275"/>
            <p:cNvSpPr/>
            <p:nvPr/>
          </p:nvSpPr>
          <p:spPr>
            <a:xfrm>
              <a:off x="4076304" y="4401810"/>
              <a:ext cx="475827" cy="47582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1" u="none" strike="noStrike" cap="none">
                  <a:solidFill>
                    <a:schemeClr val="dk1"/>
                  </a:solidFill>
                  <a:latin typeface="Public Sans"/>
                  <a:ea typeface="Public Sans"/>
                  <a:cs typeface="Public Sans"/>
                  <a:sym typeface="Public Sans"/>
                </a:rPr>
                <a:t>07</a:t>
              </a:r>
              <a:endParaRPr sz="1200" b="0" i="1" u="none" strike="noStrike" cap="none">
                <a:solidFill>
                  <a:schemeClr val="dk1"/>
                </a:solidFill>
                <a:latin typeface="Public Sans"/>
                <a:ea typeface="Public Sans"/>
                <a:cs typeface="Public Sans"/>
                <a:sym typeface="Public Sans"/>
              </a:endParaRPr>
            </a:p>
          </p:txBody>
        </p:sp>
        <p:sp>
          <p:nvSpPr>
            <p:cNvPr id="837" name="Google Shape;837;p275"/>
            <p:cNvSpPr/>
            <p:nvPr/>
          </p:nvSpPr>
          <p:spPr>
            <a:xfrm rot="-5400000">
              <a:off x="3941767" y="4577867"/>
              <a:ext cx="144497" cy="124566"/>
            </a:xfrm>
            <a:prstGeom prst="triangl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860" name="Google Shape;860;p275"/>
          <p:cNvSpPr txBox="1">
            <a:spLocks noGrp="1"/>
          </p:cNvSpPr>
          <p:nvPr>
            <p:ph type="body" idx="1"/>
          </p:nvPr>
        </p:nvSpPr>
        <p:spPr>
          <a:xfrm>
            <a:off x="1345189" y="26542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61" name="Google Shape;861;p275"/>
          <p:cNvSpPr txBox="1">
            <a:spLocks noGrp="1"/>
          </p:cNvSpPr>
          <p:nvPr>
            <p:ph type="body" idx="2"/>
          </p:nvPr>
        </p:nvSpPr>
        <p:spPr>
          <a:xfrm>
            <a:off x="5044082" y="26370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2" name="Google Shape;862;p275"/>
          <p:cNvSpPr txBox="1">
            <a:spLocks noGrp="1"/>
          </p:cNvSpPr>
          <p:nvPr>
            <p:ph type="body" idx="3"/>
          </p:nvPr>
        </p:nvSpPr>
        <p:spPr>
          <a:xfrm>
            <a:off x="5044082" y="808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3" name="Google Shape;863;p275"/>
          <p:cNvSpPr txBox="1">
            <a:spLocks noGrp="1"/>
          </p:cNvSpPr>
          <p:nvPr>
            <p:ph type="body" idx="4"/>
          </p:nvPr>
        </p:nvSpPr>
        <p:spPr>
          <a:xfrm>
            <a:off x="5044082" y="4465835"/>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4" name="Google Shape;864;p275"/>
          <p:cNvSpPr txBox="1">
            <a:spLocks noGrp="1"/>
          </p:cNvSpPr>
          <p:nvPr>
            <p:ph type="body" idx="5"/>
          </p:nvPr>
        </p:nvSpPr>
        <p:spPr>
          <a:xfrm>
            <a:off x="5044082" y="38562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5" name="Google Shape;865;p275"/>
          <p:cNvSpPr txBox="1">
            <a:spLocks noGrp="1"/>
          </p:cNvSpPr>
          <p:nvPr>
            <p:ph type="body" idx="6"/>
          </p:nvPr>
        </p:nvSpPr>
        <p:spPr>
          <a:xfrm>
            <a:off x="5044082" y="32466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6" name="Google Shape;866;p275"/>
          <p:cNvSpPr txBox="1">
            <a:spLocks noGrp="1"/>
          </p:cNvSpPr>
          <p:nvPr>
            <p:ph type="body" idx="7"/>
          </p:nvPr>
        </p:nvSpPr>
        <p:spPr>
          <a:xfrm>
            <a:off x="5044082" y="20274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867" name="Google Shape;867;p275"/>
          <p:cNvSpPr txBox="1">
            <a:spLocks noGrp="1"/>
          </p:cNvSpPr>
          <p:nvPr>
            <p:ph type="body" idx="8"/>
          </p:nvPr>
        </p:nvSpPr>
        <p:spPr>
          <a:xfrm>
            <a:off x="5044082" y="1417836"/>
            <a:ext cx="3070107" cy="358775"/>
          </a:xfrm>
          <a:prstGeom prst="rect">
            <a:avLst/>
          </a:prstGeom>
          <a:noFill/>
          <a:ln>
            <a:noFill/>
          </a:ln>
        </p:spPr>
        <p:txBody>
          <a:bodyPr spcFirstLastPara="1" wrap="square" lIns="91425" tIns="45700" rIns="91425" bIns="45700" anchor="ctr" anchorCtr="0">
            <a:normAutofit/>
          </a:bodyPr>
          <a:lstStyle>
            <a:lvl1pPr marL="457200" marR="0" lvl="0" indent="-228600" algn="l" rtl="0">
              <a:lnSpc>
                <a:spcPct val="100000"/>
              </a:lnSpc>
              <a:spcBef>
                <a:spcPts val="0"/>
              </a:spcBef>
              <a:spcAft>
                <a:spcPts val="0"/>
              </a:spcAft>
              <a:buClr>
                <a:schemeClr val="lt1"/>
              </a:buClr>
              <a:buSzPts val="1400"/>
              <a:buFont typeface="Arial"/>
              <a:buNone/>
              <a:defRPr sz="1300" b="1" i="0" u="none" strike="noStrike" cap="none">
                <a:solidFill>
                  <a:schemeClr val="lt1"/>
                </a:solidFill>
                <a:latin typeface="Public Sans"/>
                <a:ea typeface="Public Sans"/>
                <a:cs typeface="Public Sans"/>
                <a:sym typeface="Public Sans"/>
              </a:defRPr>
            </a:lvl1pPr>
            <a:lvl2pPr marL="914400" marR="0" lvl="1"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2pPr>
            <a:lvl3pPr marL="1371600" marR="0" lvl="2"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9">
    <p:spTree>
      <p:nvGrpSpPr>
        <p:cNvPr id="1" name="Shape 868"/>
        <p:cNvGrpSpPr/>
        <p:nvPr/>
      </p:nvGrpSpPr>
      <p:grpSpPr>
        <a:xfrm>
          <a:off x="0" y="0"/>
          <a:ext cx="0" cy="0"/>
          <a:chOff x="0" y="0"/>
          <a:chExt cx="0" cy="0"/>
        </a:xfrm>
      </p:grpSpPr>
      <p:sp>
        <p:nvSpPr>
          <p:cNvPr id="869" name="Google Shape;869;p276"/>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870" name="Google Shape;870;p27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871" name="Google Shape;871;p27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72" name="Google Shape;872;p27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873" name="Google Shape;873;p276"/>
          <p:cNvGrpSpPr/>
          <p:nvPr/>
        </p:nvGrpSpPr>
        <p:grpSpPr>
          <a:xfrm>
            <a:off x="716012" y="759582"/>
            <a:ext cx="3556067" cy="4132337"/>
            <a:chOff x="520700" y="759582"/>
            <a:chExt cx="3556067" cy="4132337"/>
          </a:xfrm>
        </p:grpSpPr>
        <p:cxnSp>
          <p:nvCxnSpPr>
            <p:cNvPr id="874" name="Google Shape;874;p276"/>
            <p:cNvCxnSpPr>
              <a:stCxn id="875" idx="6"/>
              <a:endCxn id="876"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7" name="Google Shape;877;p276"/>
            <p:cNvCxnSpPr>
              <a:stCxn id="875" idx="6"/>
              <a:endCxn id="878"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79" name="Google Shape;879;p276"/>
            <p:cNvCxnSpPr>
              <a:stCxn id="875" idx="6"/>
              <a:endCxn id="880"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1" name="Google Shape;881;p276"/>
            <p:cNvCxnSpPr>
              <a:stCxn id="875" idx="6"/>
              <a:endCxn id="882"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3" name="Google Shape;883;p276"/>
            <p:cNvCxnSpPr>
              <a:stCxn id="875" idx="6"/>
              <a:endCxn id="884"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5" name="Google Shape;885;p276"/>
            <p:cNvCxnSpPr>
              <a:stCxn id="875" idx="6"/>
              <a:endCxn id="886"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887" name="Google Shape;887;p276"/>
            <p:cNvCxnSpPr>
              <a:endCxn id="888"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875" name="Google Shape;875;p276"/>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889" name="Google Shape;889;p276"/>
            <p:cNvGrpSpPr/>
            <p:nvPr/>
          </p:nvGrpSpPr>
          <p:grpSpPr>
            <a:xfrm>
              <a:off x="3420306" y="759582"/>
              <a:ext cx="656461" cy="4132337"/>
              <a:chOff x="3522182" y="752447"/>
              <a:chExt cx="656468" cy="4132036"/>
            </a:xfrm>
          </p:grpSpPr>
          <p:grpSp>
            <p:nvGrpSpPr>
              <p:cNvPr id="890" name="Google Shape;890;p276"/>
              <p:cNvGrpSpPr/>
              <p:nvPr/>
            </p:nvGrpSpPr>
            <p:grpSpPr>
              <a:xfrm>
                <a:off x="3522182" y="752447"/>
                <a:ext cx="656468" cy="419144"/>
                <a:chOff x="3522182" y="782927"/>
                <a:chExt cx="656468" cy="419144"/>
              </a:xfrm>
            </p:grpSpPr>
            <p:sp>
              <p:nvSpPr>
                <p:cNvPr id="876" name="Google Shape;876;p276"/>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1" name="Google Shape;891;p276"/>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892" name="Google Shape;892;p276"/>
              <p:cNvGrpSpPr/>
              <p:nvPr/>
            </p:nvGrpSpPr>
            <p:grpSpPr>
              <a:xfrm>
                <a:off x="3522182" y="1371527"/>
                <a:ext cx="656467" cy="419144"/>
                <a:chOff x="3522182" y="1395657"/>
                <a:chExt cx="656467" cy="419144"/>
              </a:xfrm>
            </p:grpSpPr>
            <p:sp>
              <p:nvSpPr>
                <p:cNvPr id="878" name="Google Shape;878;p276"/>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3" name="Google Shape;893;p276"/>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894" name="Google Shape;894;p276"/>
              <p:cNvGrpSpPr/>
              <p:nvPr/>
            </p:nvGrpSpPr>
            <p:grpSpPr>
              <a:xfrm>
                <a:off x="3522182" y="3228607"/>
                <a:ext cx="656467" cy="417878"/>
                <a:chOff x="3522182" y="3233686"/>
                <a:chExt cx="656467" cy="417878"/>
              </a:xfrm>
            </p:grpSpPr>
            <p:sp>
              <p:nvSpPr>
                <p:cNvPr id="886" name="Google Shape;886;p276"/>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5" name="Google Shape;895;p276"/>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896" name="Google Shape;896;p276"/>
              <p:cNvGrpSpPr/>
              <p:nvPr/>
            </p:nvGrpSpPr>
            <p:grpSpPr>
              <a:xfrm>
                <a:off x="3522182" y="3846259"/>
                <a:ext cx="656467" cy="419144"/>
                <a:chOff x="3522182" y="3844987"/>
                <a:chExt cx="656467" cy="419144"/>
              </a:xfrm>
            </p:grpSpPr>
            <p:sp>
              <p:nvSpPr>
                <p:cNvPr id="884" name="Google Shape;884;p276"/>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7" name="Google Shape;897;p276"/>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898" name="Google Shape;898;p276"/>
              <p:cNvGrpSpPr/>
              <p:nvPr/>
            </p:nvGrpSpPr>
            <p:grpSpPr>
              <a:xfrm>
                <a:off x="3522182" y="1990447"/>
                <a:ext cx="656467" cy="417878"/>
                <a:chOff x="3522182" y="2008227"/>
                <a:chExt cx="656467" cy="417878"/>
              </a:xfrm>
            </p:grpSpPr>
            <p:sp>
              <p:nvSpPr>
                <p:cNvPr id="880" name="Google Shape;880;p276"/>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899" name="Google Shape;899;p276"/>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00" name="Google Shape;900;p276"/>
              <p:cNvGrpSpPr/>
              <p:nvPr/>
            </p:nvGrpSpPr>
            <p:grpSpPr>
              <a:xfrm>
                <a:off x="3522182" y="2609527"/>
                <a:ext cx="656467" cy="417878"/>
                <a:chOff x="3522182" y="2620957"/>
                <a:chExt cx="656467" cy="417878"/>
              </a:xfrm>
            </p:grpSpPr>
            <p:sp>
              <p:nvSpPr>
                <p:cNvPr id="888" name="Google Shape;888;p276"/>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1" name="Google Shape;901;p276"/>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02" name="Google Shape;902;p276"/>
              <p:cNvGrpSpPr/>
              <p:nvPr/>
            </p:nvGrpSpPr>
            <p:grpSpPr>
              <a:xfrm>
                <a:off x="3522182" y="4465339"/>
                <a:ext cx="656467" cy="419144"/>
                <a:chOff x="3522182" y="4457719"/>
                <a:chExt cx="656467" cy="419144"/>
              </a:xfrm>
            </p:grpSpPr>
            <p:sp>
              <p:nvSpPr>
                <p:cNvPr id="882" name="Google Shape;882;p276"/>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03" name="Google Shape;903;p276"/>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04" name="Google Shape;904;p276"/>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5" name="Google Shape;905;p276"/>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6" name="Google Shape;906;p276"/>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7" name="Google Shape;907;p276"/>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8" name="Google Shape;908;p276"/>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09" name="Google Shape;909;p276"/>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0" name="Google Shape;910;p276"/>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1" name="Google Shape;911;p276"/>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0">
    <p:spTree>
      <p:nvGrpSpPr>
        <p:cNvPr id="1" name="Shape 912"/>
        <p:cNvGrpSpPr/>
        <p:nvPr/>
      </p:nvGrpSpPr>
      <p:grpSpPr>
        <a:xfrm>
          <a:off x="0" y="0"/>
          <a:ext cx="0" cy="0"/>
          <a:chOff x="0" y="0"/>
          <a:chExt cx="0" cy="0"/>
        </a:xfrm>
      </p:grpSpPr>
      <p:sp>
        <p:nvSpPr>
          <p:cNvPr id="913" name="Google Shape;913;p277"/>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14" name="Google Shape;914;p27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15" name="Google Shape;915;p27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16" name="Google Shape;916;p27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17" name="Google Shape;917;p277"/>
          <p:cNvGrpSpPr/>
          <p:nvPr/>
        </p:nvGrpSpPr>
        <p:grpSpPr>
          <a:xfrm>
            <a:off x="716012" y="759582"/>
            <a:ext cx="3556067" cy="4132337"/>
            <a:chOff x="520700" y="759582"/>
            <a:chExt cx="3556067" cy="4132337"/>
          </a:xfrm>
        </p:grpSpPr>
        <p:cxnSp>
          <p:nvCxnSpPr>
            <p:cNvPr id="918" name="Google Shape;918;p277"/>
            <p:cNvCxnSpPr>
              <a:stCxn id="919" idx="6"/>
              <a:endCxn id="920"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1" name="Google Shape;921;p277"/>
            <p:cNvCxnSpPr>
              <a:stCxn id="919" idx="6"/>
              <a:endCxn id="922"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3" name="Google Shape;923;p277"/>
            <p:cNvCxnSpPr>
              <a:stCxn id="919" idx="6"/>
              <a:endCxn id="924"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5" name="Google Shape;925;p277"/>
            <p:cNvCxnSpPr>
              <a:stCxn id="919" idx="6"/>
              <a:endCxn id="926"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7" name="Google Shape;927;p277"/>
            <p:cNvCxnSpPr>
              <a:stCxn id="919" idx="6"/>
              <a:endCxn id="928"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29" name="Google Shape;929;p277"/>
            <p:cNvCxnSpPr>
              <a:stCxn id="919" idx="6"/>
              <a:endCxn id="930"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31" name="Google Shape;931;p277"/>
            <p:cNvCxnSpPr>
              <a:endCxn id="932"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19" name="Google Shape;919;p277"/>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33" name="Google Shape;933;p277"/>
            <p:cNvGrpSpPr/>
            <p:nvPr/>
          </p:nvGrpSpPr>
          <p:grpSpPr>
            <a:xfrm>
              <a:off x="3420306" y="759582"/>
              <a:ext cx="656461" cy="4132337"/>
              <a:chOff x="3522182" y="752447"/>
              <a:chExt cx="656468" cy="4132036"/>
            </a:xfrm>
          </p:grpSpPr>
          <p:grpSp>
            <p:nvGrpSpPr>
              <p:cNvPr id="934" name="Google Shape;934;p277"/>
              <p:cNvGrpSpPr/>
              <p:nvPr/>
            </p:nvGrpSpPr>
            <p:grpSpPr>
              <a:xfrm>
                <a:off x="3522182" y="752447"/>
                <a:ext cx="656468" cy="419144"/>
                <a:chOff x="3522182" y="782927"/>
                <a:chExt cx="656468" cy="419144"/>
              </a:xfrm>
            </p:grpSpPr>
            <p:sp>
              <p:nvSpPr>
                <p:cNvPr id="920" name="Google Shape;920;p277"/>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5" name="Google Shape;935;p277"/>
                <p:cNvSpPr/>
                <p:nvPr/>
              </p:nvSpPr>
              <p:spPr>
                <a:xfrm>
                  <a:off x="3759471" y="782927"/>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36" name="Google Shape;936;p277"/>
              <p:cNvGrpSpPr/>
              <p:nvPr/>
            </p:nvGrpSpPr>
            <p:grpSpPr>
              <a:xfrm>
                <a:off x="3522182" y="1371527"/>
                <a:ext cx="656467" cy="419144"/>
                <a:chOff x="3522182" y="1395657"/>
                <a:chExt cx="656467" cy="419144"/>
              </a:xfrm>
            </p:grpSpPr>
            <p:sp>
              <p:nvSpPr>
                <p:cNvPr id="922" name="Google Shape;922;p277"/>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7" name="Google Shape;937;p277"/>
                <p:cNvSpPr/>
                <p:nvPr/>
              </p:nvSpPr>
              <p:spPr>
                <a:xfrm>
                  <a:off x="3759470" y="139565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38" name="Google Shape;938;p277"/>
              <p:cNvGrpSpPr/>
              <p:nvPr/>
            </p:nvGrpSpPr>
            <p:grpSpPr>
              <a:xfrm>
                <a:off x="3522182" y="3228607"/>
                <a:ext cx="656467" cy="417878"/>
                <a:chOff x="3522182" y="3233686"/>
                <a:chExt cx="656467" cy="417878"/>
              </a:xfrm>
            </p:grpSpPr>
            <p:sp>
              <p:nvSpPr>
                <p:cNvPr id="930" name="Google Shape;930;p277"/>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39" name="Google Shape;939;p277"/>
                <p:cNvSpPr/>
                <p:nvPr/>
              </p:nvSpPr>
              <p:spPr>
                <a:xfrm>
                  <a:off x="3759470" y="3233686"/>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40" name="Google Shape;940;p277"/>
              <p:cNvGrpSpPr/>
              <p:nvPr/>
            </p:nvGrpSpPr>
            <p:grpSpPr>
              <a:xfrm>
                <a:off x="3522182" y="3846259"/>
                <a:ext cx="656467" cy="419144"/>
                <a:chOff x="3522182" y="3844987"/>
                <a:chExt cx="656467" cy="419144"/>
              </a:xfrm>
            </p:grpSpPr>
            <p:sp>
              <p:nvSpPr>
                <p:cNvPr id="928" name="Google Shape;928;p277"/>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1" name="Google Shape;941;p277"/>
                <p:cNvSpPr/>
                <p:nvPr/>
              </p:nvSpPr>
              <p:spPr>
                <a:xfrm>
                  <a:off x="3759470" y="3844987"/>
                  <a:ext cx="419179" cy="419144"/>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42" name="Google Shape;942;p277"/>
              <p:cNvGrpSpPr/>
              <p:nvPr/>
            </p:nvGrpSpPr>
            <p:grpSpPr>
              <a:xfrm>
                <a:off x="3522182" y="1990447"/>
                <a:ext cx="656467" cy="417878"/>
                <a:chOff x="3522182" y="2008227"/>
                <a:chExt cx="656467" cy="417878"/>
              </a:xfrm>
            </p:grpSpPr>
            <p:sp>
              <p:nvSpPr>
                <p:cNvPr id="924" name="Google Shape;924;p277"/>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3" name="Google Shape;943;p277"/>
                <p:cNvSpPr/>
                <p:nvPr/>
              </p:nvSpPr>
              <p:spPr>
                <a:xfrm>
                  <a:off x="3759470" y="2008227"/>
                  <a:ext cx="419179" cy="417878"/>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44" name="Google Shape;944;p277"/>
              <p:cNvGrpSpPr/>
              <p:nvPr/>
            </p:nvGrpSpPr>
            <p:grpSpPr>
              <a:xfrm>
                <a:off x="3522182" y="2609527"/>
                <a:ext cx="656467" cy="417878"/>
                <a:chOff x="3522182" y="2620957"/>
                <a:chExt cx="656467" cy="417878"/>
              </a:xfrm>
            </p:grpSpPr>
            <p:sp>
              <p:nvSpPr>
                <p:cNvPr id="932" name="Google Shape;932;p277"/>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5" name="Google Shape;945;p277"/>
                <p:cNvSpPr/>
                <p:nvPr/>
              </p:nvSpPr>
              <p:spPr>
                <a:xfrm>
                  <a:off x="3759470" y="2620957"/>
                  <a:ext cx="419179" cy="417878"/>
                </a:xfrm>
                <a:prstGeom prst="ellipse">
                  <a:avLst/>
                </a:pr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46" name="Google Shape;946;p277"/>
              <p:cNvGrpSpPr/>
              <p:nvPr/>
            </p:nvGrpSpPr>
            <p:grpSpPr>
              <a:xfrm>
                <a:off x="3522182" y="4465339"/>
                <a:ext cx="656467" cy="419144"/>
                <a:chOff x="3522182" y="4457719"/>
                <a:chExt cx="656467" cy="419144"/>
              </a:xfrm>
            </p:grpSpPr>
            <p:sp>
              <p:nvSpPr>
                <p:cNvPr id="926" name="Google Shape;926;p277"/>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47" name="Google Shape;947;p277"/>
                <p:cNvSpPr/>
                <p:nvPr/>
              </p:nvSpPr>
              <p:spPr>
                <a:xfrm>
                  <a:off x="3759470" y="4457719"/>
                  <a:ext cx="419179" cy="419144"/>
                </a:xfrm>
                <a:prstGeom prst="ellipse">
                  <a:avLst/>
                </a:prstGeom>
                <a:solidFill>
                  <a:schemeClr val="dk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48" name="Google Shape;948;p277"/>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49" name="Google Shape;949;p277"/>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0" name="Google Shape;950;p277"/>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1" name="Google Shape;951;p277"/>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2" name="Google Shape;952;p277"/>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3" name="Google Shape;953;p277"/>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4" name="Google Shape;954;p277"/>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55" name="Google Shape;955;p277"/>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1">
    <p:spTree>
      <p:nvGrpSpPr>
        <p:cNvPr id="1" name="Shape 956"/>
        <p:cNvGrpSpPr/>
        <p:nvPr/>
      </p:nvGrpSpPr>
      <p:grpSpPr>
        <a:xfrm>
          <a:off x="0" y="0"/>
          <a:ext cx="0" cy="0"/>
          <a:chOff x="0" y="0"/>
          <a:chExt cx="0" cy="0"/>
        </a:xfrm>
      </p:grpSpPr>
      <p:sp>
        <p:nvSpPr>
          <p:cNvPr id="957" name="Google Shape;957;p278"/>
          <p:cNvSpPr/>
          <p:nvPr/>
        </p:nvSpPr>
        <p:spPr>
          <a:xfrm>
            <a:off x="0" y="1"/>
            <a:ext cx="9143999" cy="5143499"/>
          </a:xfrm>
          <a:prstGeom prst="rect">
            <a:avLst/>
          </a:prstGeom>
          <a:solidFill>
            <a:srgbClr val="F2F2F2">
              <a:alpha val="9411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50"/>
              <a:buFont typeface="Calibri"/>
              <a:buNone/>
            </a:pPr>
            <a:endParaRPr sz="1050" b="1" i="0" u="none" strike="noStrike" cap="none">
              <a:solidFill>
                <a:schemeClr val="lt1"/>
              </a:solidFill>
              <a:latin typeface="Public Sans"/>
              <a:ea typeface="Public Sans"/>
              <a:cs typeface="Public Sans"/>
              <a:sym typeface="Public Sans"/>
            </a:endParaRPr>
          </a:p>
        </p:txBody>
      </p:sp>
      <p:pic>
        <p:nvPicPr>
          <p:cNvPr id="958" name="Google Shape;958;p27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959" name="Google Shape;959;p27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0" name="Google Shape;960;p27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961" name="Google Shape;961;p278"/>
          <p:cNvGrpSpPr/>
          <p:nvPr/>
        </p:nvGrpSpPr>
        <p:grpSpPr>
          <a:xfrm>
            <a:off x="716012" y="759582"/>
            <a:ext cx="3556067" cy="4132337"/>
            <a:chOff x="520700" y="759582"/>
            <a:chExt cx="3556067" cy="4132337"/>
          </a:xfrm>
        </p:grpSpPr>
        <p:cxnSp>
          <p:nvCxnSpPr>
            <p:cNvPr id="962" name="Google Shape;962;p278"/>
            <p:cNvCxnSpPr>
              <a:stCxn id="963" idx="6"/>
              <a:endCxn id="964" idx="2"/>
            </p:cNvCxnSpPr>
            <p:nvPr/>
          </p:nvCxnSpPr>
          <p:spPr>
            <a:xfrm rot="10800000" flipH="1">
              <a:off x="2484438" y="9690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5" name="Google Shape;965;p278"/>
            <p:cNvCxnSpPr>
              <a:stCxn id="963" idx="6"/>
              <a:endCxn id="966" idx="2"/>
            </p:cNvCxnSpPr>
            <p:nvPr/>
          </p:nvCxnSpPr>
          <p:spPr>
            <a:xfrm rot="10800000" flipH="1">
              <a:off x="2484438" y="15882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7" name="Google Shape;967;p278"/>
            <p:cNvCxnSpPr>
              <a:stCxn id="963" idx="6"/>
              <a:endCxn id="968" idx="2"/>
            </p:cNvCxnSpPr>
            <p:nvPr/>
          </p:nvCxnSpPr>
          <p:spPr>
            <a:xfrm rot="10800000" flipH="1">
              <a:off x="2484438" y="2206551"/>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69" name="Google Shape;969;p278"/>
            <p:cNvCxnSpPr>
              <a:stCxn id="963" idx="6"/>
              <a:endCxn id="970" idx="2"/>
            </p:cNvCxnSpPr>
            <p:nvPr/>
          </p:nvCxnSpPr>
          <p:spPr>
            <a:xfrm>
              <a:off x="2484438" y="2825751"/>
              <a:ext cx="936000" cy="18567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1" name="Google Shape;971;p278"/>
            <p:cNvCxnSpPr>
              <a:stCxn id="963" idx="6"/>
              <a:endCxn id="972" idx="2"/>
            </p:cNvCxnSpPr>
            <p:nvPr/>
          </p:nvCxnSpPr>
          <p:spPr>
            <a:xfrm>
              <a:off x="2484438" y="2825751"/>
              <a:ext cx="936000" cy="12375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3" name="Google Shape;973;p278"/>
            <p:cNvCxnSpPr>
              <a:stCxn id="963" idx="6"/>
              <a:endCxn id="974" idx="2"/>
            </p:cNvCxnSpPr>
            <p:nvPr/>
          </p:nvCxnSpPr>
          <p:spPr>
            <a:xfrm>
              <a:off x="2484438" y="2825750"/>
              <a:ext cx="936000" cy="619200"/>
            </a:xfrm>
            <a:prstGeom prst="bentConnector3">
              <a:avLst>
                <a:gd name="adj1" fmla="val 8266"/>
              </a:avLst>
            </a:prstGeom>
            <a:noFill/>
            <a:ln w="12700" cap="flat" cmpd="sng">
              <a:solidFill>
                <a:srgbClr val="D8D8D8"/>
              </a:solidFill>
              <a:prstDash val="solid"/>
              <a:round/>
              <a:headEnd type="none" w="sm" len="sm"/>
              <a:tailEnd type="none" w="sm" len="sm"/>
            </a:ln>
          </p:spPr>
        </p:cxnSp>
        <p:cxnSp>
          <p:nvCxnSpPr>
            <p:cNvPr id="975" name="Google Shape;975;p278"/>
            <p:cNvCxnSpPr>
              <a:endCxn id="976" idx="2"/>
            </p:cNvCxnSpPr>
            <p:nvPr/>
          </p:nvCxnSpPr>
          <p:spPr>
            <a:xfrm>
              <a:off x="2484306" y="2825752"/>
              <a:ext cx="936000" cy="0"/>
            </a:xfrm>
            <a:prstGeom prst="straightConnector1">
              <a:avLst/>
            </a:prstGeom>
            <a:noFill/>
            <a:ln w="12700" cap="flat" cmpd="sng">
              <a:solidFill>
                <a:srgbClr val="D8D8D8"/>
              </a:solidFill>
              <a:prstDash val="solid"/>
              <a:round/>
              <a:headEnd type="none" w="sm" len="sm"/>
              <a:tailEnd type="none" w="sm" len="sm"/>
            </a:ln>
          </p:spPr>
        </p:cxnSp>
        <p:sp>
          <p:nvSpPr>
            <p:cNvPr id="963" name="Google Shape;963;p278"/>
            <p:cNvSpPr/>
            <p:nvPr/>
          </p:nvSpPr>
          <p:spPr>
            <a:xfrm>
              <a:off x="520700" y="1843088"/>
              <a:ext cx="1963738" cy="1965325"/>
            </a:xfrm>
            <a:prstGeom prst="ellipse">
              <a:avLst/>
            </a:prstGeom>
            <a:solidFill>
              <a:srgbClr val="F2F2F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grpSp>
          <p:nvGrpSpPr>
            <p:cNvPr id="977" name="Google Shape;977;p278"/>
            <p:cNvGrpSpPr/>
            <p:nvPr/>
          </p:nvGrpSpPr>
          <p:grpSpPr>
            <a:xfrm>
              <a:off x="3420306" y="759582"/>
              <a:ext cx="656461" cy="4132337"/>
              <a:chOff x="3522182" y="752447"/>
              <a:chExt cx="656468" cy="4132036"/>
            </a:xfrm>
          </p:grpSpPr>
          <p:grpSp>
            <p:nvGrpSpPr>
              <p:cNvPr id="978" name="Google Shape;978;p278"/>
              <p:cNvGrpSpPr/>
              <p:nvPr/>
            </p:nvGrpSpPr>
            <p:grpSpPr>
              <a:xfrm>
                <a:off x="3522182" y="752447"/>
                <a:ext cx="656468" cy="419144"/>
                <a:chOff x="3522182" y="782927"/>
                <a:chExt cx="656468" cy="419144"/>
              </a:xfrm>
            </p:grpSpPr>
            <p:sp>
              <p:nvSpPr>
                <p:cNvPr id="964" name="Google Shape;964;p278"/>
                <p:cNvSpPr/>
                <p:nvPr/>
              </p:nvSpPr>
              <p:spPr>
                <a:xfrm>
                  <a:off x="3522182" y="93415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79" name="Google Shape;979;p278"/>
                <p:cNvSpPr/>
                <p:nvPr/>
              </p:nvSpPr>
              <p:spPr>
                <a:xfrm>
                  <a:off x="3759471" y="782927"/>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grpSp>
          <p:grpSp>
            <p:nvGrpSpPr>
              <p:cNvPr id="980" name="Google Shape;980;p278"/>
              <p:cNvGrpSpPr/>
              <p:nvPr/>
            </p:nvGrpSpPr>
            <p:grpSpPr>
              <a:xfrm>
                <a:off x="3522182" y="1371527"/>
                <a:ext cx="656467" cy="419144"/>
                <a:chOff x="3522182" y="1395657"/>
                <a:chExt cx="656467" cy="419144"/>
              </a:xfrm>
            </p:grpSpPr>
            <p:sp>
              <p:nvSpPr>
                <p:cNvPr id="966" name="Google Shape;966;p278"/>
                <p:cNvSpPr/>
                <p:nvPr/>
              </p:nvSpPr>
              <p:spPr>
                <a:xfrm>
                  <a:off x="3522182" y="1546889"/>
                  <a:ext cx="115799" cy="11668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1" name="Google Shape;981;p278"/>
                <p:cNvSpPr/>
                <p:nvPr/>
              </p:nvSpPr>
              <p:spPr>
                <a:xfrm>
                  <a:off x="3759470" y="139565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grpSp>
            <p:nvGrpSpPr>
              <p:cNvPr id="982" name="Google Shape;982;p278"/>
              <p:cNvGrpSpPr/>
              <p:nvPr/>
            </p:nvGrpSpPr>
            <p:grpSpPr>
              <a:xfrm>
                <a:off x="3522182" y="3228607"/>
                <a:ext cx="656467" cy="417878"/>
                <a:chOff x="3522182" y="3233686"/>
                <a:chExt cx="656467" cy="417878"/>
              </a:xfrm>
            </p:grpSpPr>
            <p:sp>
              <p:nvSpPr>
                <p:cNvPr id="974" name="Google Shape;974;p278"/>
                <p:cNvSpPr/>
                <p:nvPr/>
              </p:nvSpPr>
              <p:spPr>
                <a:xfrm>
                  <a:off x="3522182" y="3384730"/>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3" name="Google Shape;983;p278"/>
                <p:cNvSpPr/>
                <p:nvPr/>
              </p:nvSpPr>
              <p:spPr>
                <a:xfrm>
                  <a:off x="3759470" y="3233686"/>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grpSp>
          <p:grpSp>
            <p:nvGrpSpPr>
              <p:cNvPr id="984" name="Google Shape;984;p278"/>
              <p:cNvGrpSpPr/>
              <p:nvPr/>
            </p:nvGrpSpPr>
            <p:grpSpPr>
              <a:xfrm>
                <a:off x="3522182" y="3846259"/>
                <a:ext cx="656467" cy="419144"/>
                <a:chOff x="3522182" y="3844987"/>
                <a:chExt cx="656467" cy="419144"/>
              </a:xfrm>
            </p:grpSpPr>
            <p:sp>
              <p:nvSpPr>
                <p:cNvPr id="972" name="Google Shape;972;p278"/>
                <p:cNvSpPr/>
                <p:nvPr/>
              </p:nvSpPr>
              <p:spPr>
                <a:xfrm>
                  <a:off x="3522182" y="3996218"/>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5" name="Google Shape;985;p278"/>
                <p:cNvSpPr/>
                <p:nvPr/>
              </p:nvSpPr>
              <p:spPr>
                <a:xfrm>
                  <a:off x="3759470" y="3844987"/>
                  <a:ext cx="419179" cy="419144"/>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grpSp>
          <p:grpSp>
            <p:nvGrpSpPr>
              <p:cNvPr id="986" name="Google Shape;986;p278"/>
              <p:cNvGrpSpPr/>
              <p:nvPr/>
            </p:nvGrpSpPr>
            <p:grpSpPr>
              <a:xfrm>
                <a:off x="3522182" y="1990447"/>
                <a:ext cx="656467" cy="417878"/>
                <a:chOff x="3522182" y="2008227"/>
                <a:chExt cx="656467" cy="417878"/>
              </a:xfrm>
            </p:grpSpPr>
            <p:sp>
              <p:nvSpPr>
                <p:cNvPr id="968" name="Google Shape;968;p278"/>
                <p:cNvSpPr/>
                <p:nvPr/>
              </p:nvSpPr>
              <p:spPr>
                <a:xfrm>
                  <a:off x="3522182" y="215927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7" name="Google Shape;987;p278"/>
                <p:cNvSpPr/>
                <p:nvPr/>
              </p:nvSpPr>
              <p:spPr>
                <a:xfrm>
                  <a:off x="3759470" y="2008227"/>
                  <a:ext cx="419179" cy="417878"/>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grpSp>
          <p:grpSp>
            <p:nvGrpSpPr>
              <p:cNvPr id="988" name="Google Shape;988;p278"/>
              <p:cNvGrpSpPr/>
              <p:nvPr/>
            </p:nvGrpSpPr>
            <p:grpSpPr>
              <a:xfrm>
                <a:off x="3522182" y="2609527"/>
                <a:ext cx="656467" cy="417878"/>
                <a:chOff x="3522182" y="2620957"/>
                <a:chExt cx="656467" cy="417878"/>
              </a:xfrm>
            </p:grpSpPr>
            <p:sp>
              <p:nvSpPr>
                <p:cNvPr id="976" name="Google Shape;976;p278"/>
                <p:cNvSpPr/>
                <p:nvPr/>
              </p:nvSpPr>
              <p:spPr>
                <a:xfrm>
                  <a:off x="3522182" y="2772001"/>
                  <a:ext cx="115799" cy="115790"/>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89" name="Google Shape;989;p278"/>
                <p:cNvSpPr/>
                <p:nvPr/>
              </p:nvSpPr>
              <p:spPr>
                <a:xfrm>
                  <a:off x="3759470" y="2620957"/>
                  <a:ext cx="419179" cy="417878"/>
                </a:xfrm>
                <a:prstGeom prst="ellipse">
                  <a:avLst/>
                </a:prstGeom>
                <a:solidFill>
                  <a:schemeClr val="l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grpSp>
          <p:grpSp>
            <p:nvGrpSpPr>
              <p:cNvPr id="990" name="Google Shape;990;p278"/>
              <p:cNvGrpSpPr/>
              <p:nvPr/>
            </p:nvGrpSpPr>
            <p:grpSpPr>
              <a:xfrm>
                <a:off x="3522182" y="4465339"/>
                <a:ext cx="656467" cy="419144"/>
                <a:chOff x="3522182" y="4457719"/>
                <a:chExt cx="656467" cy="419144"/>
              </a:xfrm>
            </p:grpSpPr>
            <p:sp>
              <p:nvSpPr>
                <p:cNvPr id="970" name="Google Shape;970;p278"/>
                <p:cNvSpPr/>
                <p:nvPr/>
              </p:nvSpPr>
              <p:spPr>
                <a:xfrm>
                  <a:off x="3522182" y="4608950"/>
                  <a:ext cx="115799" cy="116682"/>
                </a:xfrm>
                <a:prstGeom prst="ellipse">
                  <a:avLst/>
                </a:prstGeom>
                <a:solidFill>
                  <a:srgbClr val="D8D8D8"/>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991" name="Google Shape;991;p278"/>
                <p:cNvSpPr/>
                <p:nvPr/>
              </p:nvSpPr>
              <p:spPr>
                <a:xfrm>
                  <a:off x="3759470" y="4457719"/>
                  <a:ext cx="419179" cy="419144"/>
                </a:xfrm>
                <a:prstGeom prst="ellipse">
                  <a:avLst/>
                </a:prstGeom>
                <a:solidFill>
                  <a:schemeClr val="accent3"/>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1" u="none" strike="noStrike" cap="none">
                      <a:solidFill>
                        <a:schemeClr val="lt1"/>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grpSp>
        </p:grpSp>
      </p:grpSp>
      <p:sp>
        <p:nvSpPr>
          <p:cNvPr id="992" name="Google Shape;992;p278"/>
          <p:cNvSpPr txBox="1">
            <a:spLocks noGrp="1"/>
          </p:cNvSpPr>
          <p:nvPr>
            <p:ph type="body" idx="1"/>
          </p:nvPr>
        </p:nvSpPr>
        <p:spPr>
          <a:xfrm>
            <a:off x="840506" y="266571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3" name="Google Shape;993;p278"/>
          <p:cNvSpPr txBox="1">
            <a:spLocks noGrp="1"/>
          </p:cNvSpPr>
          <p:nvPr>
            <p:ph type="body" idx="2"/>
          </p:nvPr>
        </p:nvSpPr>
        <p:spPr>
          <a:xfrm>
            <a:off x="4414166"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4" name="Google Shape;994;p278"/>
          <p:cNvSpPr txBox="1">
            <a:spLocks noGrp="1"/>
          </p:cNvSpPr>
          <p:nvPr>
            <p:ph type="body" idx="3"/>
          </p:nvPr>
        </p:nvSpPr>
        <p:spPr>
          <a:xfrm>
            <a:off x="4414166"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5" name="Google Shape;995;p278"/>
          <p:cNvSpPr txBox="1">
            <a:spLocks noGrp="1"/>
          </p:cNvSpPr>
          <p:nvPr>
            <p:ph type="body" idx="4"/>
          </p:nvPr>
        </p:nvSpPr>
        <p:spPr>
          <a:xfrm>
            <a:off x="4414166"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6" name="Google Shape;996;p278"/>
          <p:cNvSpPr txBox="1">
            <a:spLocks noGrp="1"/>
          </p:cNvSpPr>
          <p:nvPr>
            <p:ph type="body" idx="5"/>
          </p:nvPr>
        </p:nvSpPr>
        <p:spPr>
          <a:xfrm>
            <a:off x="4414166"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7" name="Google Shape;997;p278"/>
          <p:cNvSpPr txBox="1">
            <a:spLocks noGrp="1"/>
          </p:cNvSpPr>
          <p:nvPr>
            <p:ph type="body" idx="6"/>
          </p:nvPr>
        </p:nvSpPr>
        <p:spPr>
          <a:xfrm>
            <a:off x="4414166"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8" name="Google Shape;998;p278"/>
          <p:cNvSpPr txBox="1">
            <a:spLocks noGrp="1"/>
          </p:cNvSpPr>
          <p:nvPr>
            <p:ph type="body" idx="7"/>
          </p:nvPr>
        </p:nvSpPr>
        <p:spPr>
          <a:xfrm>
            <a:off x="4414166"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9" name="Google Shape;999;p278"/>
          <p:cNvSpPr txBox="1">
            <a:spLocks noGrp="1"/>
          </p:cNvSpPr>
          <p:nvPr>
            <p:ph type="body" idx="8"/>
          </p:nvPr>
        </p:nvSpPr>
        <p:spPr>
          <a:xfrm>
            <a:off x="4414166"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2">
    <p:spTree>
      <p:nvGrpSpPr>
        <p:cNvPr id="1" name="Shape 1000"/>
        <p:cNvGrpSpPr/>
        <p:nvPr/>
      </p:nvGrpSpPr>
      <p:grpSpPr>
        <a:xfrm>
          <a:off x="0" y="0"/>
          <a:ext cx="0" cy="0"/>
          <a:chOff x="0" y="0"/>
          <a:chExt cx="0" cy="0"/>
        </a:xfrm>
      </p:grpSpPr>
      <p:pic>
        <p:nvPicPr>
          <p:cNvPr id="1001" name="Google Shape;1001;p27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02" name="Google Shape;1002;p27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3" name="Google Shape;1003;p27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04" name="Google Shape;1004;p279"/>
          <p:cNvGrpSpPr/>
          <p:nvPr/>
        </p:nvGrpSpPr>
        <p:grpSpPr>
          <a:xfrm>
            <a:off x="1060707" y="857568"/>
            <a:ext cx="3060700" cy="3921125"/>
            <a:chOff x="520700" y="865188"/>
            <a:chExt cx="3060700" cy="3921125"/>
          </a:xfrm>
        </p:grpSpPr>
        <p:cxnSp>
          <p:nvCxnSpPr>
            <p:cNvPr id="1005" name="Google Shape;1005;p279"/>
            <p:cNvCxnSpPr>
              <a:stCxn id="1006" idx="6"/>
              <a:endCxn id="1007"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08" name="Google Shape;1008;p279"/>
            <p:cNvCxnSpPr>
              <a:stCxn id="1006" idx="6"/>
              <a:endCxn id="1009"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0" name="Google Shape;1010;p279"/>
            <p:cNvCxnSpPr>
              <a:stCxn id="1006" idx="6"/>
              <a:endCxn id="1011"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2" name="Google Shape;1012;p279"/>
            <p:cNvCxnSpPr>
              <a:stCxn id="1006" idx="6"/>
              <a:endCxn id="1013"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4" name="Google Shape;1014;p279"/>
            <p:cNvCxnSpPr>
              <a:stCxn id="1006" idx="6"/>
              <a:endCxn id="1015"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6" name="Google Shape;1016;p279"/>
            <p:cNvCxnSpPr>
              <a:stCxn id="1006" idx="6"/>
              <a:endCxn id="1017"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18" name="Google Shape;1018;p279"/>
            <p:cNvCxnSpPr>
              <a:endCxn id="1019"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06" name="Google Shape;1006;p279"/>
            <p:cNvSpPr/>
            <p:nvPr/>
          </p:nvSpPr>
          <p:spPr>
            <a:xfrm>
              <a:off x="520700" y="1843088"/>
              <a:ext cx="1963738" cy="1965325"/>
            </a:xfrm>
            <a:prstGeom prst="ellipse">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07" name="Google Shape;1007;p279"/>
            <p:cNvSpPr/>
            <p:nvPr/>
          </p:nvSpPr>
          <p:spPr>
            <a:xfrm>
              <a:off x="3375025" y="865188"/>
              <a:ext cx="206375" cy="207962"/>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09" name="Google Shape;1009;p279"/>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7" name="Google Shape;1017;p279"/>
            <p:cNvSpPr/>
            <p:nvPr/>
          </p:nvSpPr>
          <p:spPr>
            <a:xfrm>
              <a:off x="3375025" y="334168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5" name="Google Shape;1015;p279"/>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1" name="Google Shape;1011;p279"/>
            <p:cNvSpPr/>
            <p:nvPr/>
          </p:nvSpPr>
          <p:spPr>
            <a:xfrm>
              <a:off x="3375025" y="2103438"/>
              <a:ext cx="206375" cy="206375"/>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9" name="Google Shape;1019;p279"/>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13" name="Google Shape;1013;p279"/>
            <p:cNvSpPr/>
            <p:nvPr/>
          </p:nvSpPr>
          <p:spPr>
            <a:xfrm>
              <a:off x="3375025" y="4578350"/>
              <a:ext cx="206375" cy="207963"/>
            </a:xfrm>
            <a:prstGeom prst="ellipse">
              <a:avLst/>
            </a:prstGeom>
            <a:solidFill>
              <a:schemeClr val="dk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20" name="Google Shape;1020;p279"/>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1" name="Google Shape;1021;p279"/>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2" name="Google Shape;1022;p279"/>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3" name="Google Shape;1023;p279"/>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4" name="Google Shape;1024;p279"/>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5" name="Google Shape;1025;p279"/>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6" name="Google Shape;1026;p279"/>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7" name="Google Shape;1027;p279"/>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3">
    <p:spTree>
      <p:nvGrpSpPr>
        <p:cNvPr id="1" name="Shape 1028"/>
        <p:cNvGrpSpPr/>
        <p:nvPr/>
      </p:nvGrpSpPr>
      <p:grpSpPr>
        <a:xfrm>
          <a:off x="0" y="0"/>
          <a:ext cx="0" cy="0"/>
          <a:chOff x="0" y="0"/>
          <a:chExt cx="0" cy="0"/>
        </a:xfrm>
      </p:grpSpPr>
      <p:pic>
        <p:nvPicPr>
          <p:cNvPr id="1029" name="Google Shape;1029;p28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30" name="Google Shape;1030;p28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1" name="Google Shape;1031;p28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32" name="Google Shape;1032;p280"/>
          <p:cNvGrpSpPr/>
          <p:nvPr/>
        </p:nvGrpSpPr>
        <p:grpSpPr>
          <a:xfrm>
            <a:off x="1060707" y="857568"/>
            <a:ext cx="3060700" cy="3921125"/>
            <a:chOff x="520700" y="865188"/>
            <a:chExt cx="3060700" cy="3921125"/>
          </a:xfrm>
        </p:grpSpPr>
        <p:cxnSp>
          <p:nvCxnSpPr>
            <p:cNvPr id="1033" name="Google Shape;1033;p280"/>
            <p:cNvCxnSpPr>
              <a:stCxn id="1034" idx="6"/>
              <a:endCxn id="1035"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6" name="Google Shape;1036;p280"/>
            <p:cNvCxnSpPr>
              <a:stCxn id="1034" idx="6"/>
              <a:endCxn id="1037"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38" name="Google Shape;1038;p280"/>
            <p:cNvCxnSpPr>
              <a:stCxn id="1034" idx="6"/>
              <a:endCxn id="1039"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0" name="Google Shape;1040;p280"/>
            <p:cNvCxnSpPr>
              <a:stCxn id="1034" idx="6"/>
              <a:endCxn id="1041"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2" name="Google Shape;1042;p280"/>
            <p:cNvCxnSpPr>
              <a:stCxn id="1034" idx="6"/>
              <a:endCxn id="1043"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4" name="Google Shape;1044;p280"/>
            <p:cNvCxnSpPr>
              <a:stCxn id="1034" idx="6"/>
              <a:endCxn id="1045"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46" name="Google Shape;1046;p280"/>
            <p:cNvCxnSpPr>
              <a:endCxn id="1047"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34" name="Google Shape;1034;p280"/>
            <p:cNvSpPr/>
            <p:nvPr/>
          </p:nvSpPr>
          <p:spPr>
            <a:xfrm>
              <a:off x="520700" y="1843088"/>
              <a:ext cx="1963738" cy="1965325"/>
            </a:xfrm>
            <a:prstGeom prst="ellipse">
              <a:avLst/>
            </a:prstGeom>
            <a:solidFill>
              <a:schemeClr val="dk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35" name="Google Shape;1035;p280"/>
            <p:cNvSpPr/>
            <p:nvPr/>
          </p:nvSpPr>
          <p:spPr>
            <a:xfrm>
              <a:off x="3375025" y="865188"/>
              <a:ext cx="206375" cy="207962"/>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7" name="Google Shape;1037;p280"/>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5" name="Google Shape;1045;p280"/>
            <p:cNvSpPr/>
            <p:nvPr/>
          </p:nvSpPr>
          <p:spPr>
            <a:xfrm>
              <a:off x="3375025" y="334168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3" name="Google Shape;1043;p280"/>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39" name="Google Shape;1039;p280"/>
            <p:cNvSpPr/>
            <p:nvPr/>
          </p:nvSpPr>
          <p:spPr>
            <a:xfrm>
              <a:off x="3375025" y="2103438"/>
              <a:ext cx="206375" cy="206375"/>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7" name="Google Shape;1047;p280"/>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41" name="Google Shape;1041;p280"/>
            <p:cNvSpPr/>
            <p:nvPr/>
          </p:nvSpPr>
          <p:spPr>
            <a:xfrm>
              <a:off x="3375025" y="4578350"/>
              <a:ext cx="206375" cy="207963"/>
            </a:xfrm>
            <a:prstGeom prst="ellipse">
              <a:avLst/>
            </a:prstGeom>
            <a:solidFill>
              <a:schemeClr val="lt2"/>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48" name="Google Shape;1048;p280"/>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9" name="Google Shape;1049;p280"/>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0" name="Google Shape;1050;p280"/>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1" name="Google Shape;1051;p280"/>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2" name="Google Shape;1052;p280"/>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3" name="Google Shape;1053;p280"/>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4" name="Google Shape;1054;p280"/>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5" name="Google Shape;1055;p280"/>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4">
    <p:spTree>
      <p:nvGrpSpPr>
        <p:cNvPr id="1" name="Shape 1056"/>
        <p:cNvGrpSpPr/>
        <p:nvPr/>
      </p:nvGrpSpPr>
      <p:grpSpPr>
        <a:xfrm>
          <a:off x="0" y="0"/>
          <a:ext cx="0" cy="0"/>
          <a:chOff x="0" y="0"/>
          <a:chExt cx="0" cy="0"/>
        </a:xfrm>
      </p:grpSpPr>
      <p:pic>
        <p:nvPicPr>
          <p:cNvPr id="1057" name="Google Shape;1057;p28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058" name="Google Shape;1058;p28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28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060" name="Google Shape;1060;p281"/>
          <p:cNvGrpSpPr/>
          <p:nvPr/>
        </p:nvGrpSpPr>
        <p:grpSpPr>
          <a:xfrm>
            <a:off x="1060707" y="857568"/>
            <a:ext cx="3060700" cy="3921125"/>
            <a:chOff x="520700" y="865188"/>
            <a:chExt cx="3060700" cy="3921125"/>
          </a:xfrm>
        </p:grpSpPr>
        <p:cxnSp>
          <p:nvCxnSpPr>
            <p:cNvPr id="1061" name="Google Shape;1061;p281"/>
            <p:cNvCxnSpPr>
              <a:stCxn id="1062" idx="6"/>
              <a:endCxn id="1063" idx="2"/>
            </p:cNvCxnSpPr>
            <p:nvPr/>
          </p:nvCxnSpPr>
          <p:spPr>
            <a:xfrm rot="10800000" flipH="1">
              <a:off x="2484438" y="9690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4" name="Google Shape;1064;p281"/>
            <p:cNvCxnSpPr>
              <a:stCxn id="1062" idx="6"/>
              <a:endCxn id="1065" idx="2"/>
            </p:cNvCxnSpPr>
            <p:nvPr/>
          </p:nvCxnSpPr>
          <p:spPr>
            <a:xfrm rot="10800000" flipH="1">
              <a:off x="2484438" y="15882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6" name="Google Shape;1066;p281"/>
            <p:cNvCxnSpPr>
              <a:stCxn id="1062" idx="6"/>
              <a:endCxn id="1067" idx="2"/>
            </p:cNvCxnSpPr>
            <p:nvPr/>
          </p:nvCxnSpPr>
          <p:spPr>
            <a:xfrm rot="10800000" flipH="1">
              <a:off x="2484438" y="2206551"/>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68" name="Google Shape;1068;p281"/>
            <p:cNvCxnSpPr>
              <a:stCxn id="1062" idx="6"/>
              <a:endCxn id="1069" idx="2"/>
            </p:cNvCxnSpPr>
            <p:nvPr/>
          </p:nvCxnSpPr>
          <p:spPr>
            <a:xfrm>
              <a:off x="2484438" y="2825751"/>
              <a:ext cx="890700" cy="18567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0" name="Google Shape;1070;p281"/>
            <p:cNvCxnSpPr>
              <a:stCxn id="1062" idx="6"/>
              <a:endCxn id="1071" idx="2"/>
            </p:cNvCxnSpPr>
            <p:nvPr/>
          </p:nvCxnSpPr>
          <p:spPr>
            <a:xfrm>
              <a:off x="2484438" y="2825751"/>
              <a:ext cx="890700" cy="12375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2" name="Google Shape;1072;p281"/>
            <p:cNvCxnSpPr>
              <a:stCxn id="1062" idx="6"/>
              <a:endCxn id="1073" idx="2"/>
            </p:cNvCxnSpPr>
            <p:nvPr/>
          </p:nvCxnSpPr>
          <p:spPr>
            <a:xfrm>
              <a:off x="2484438" y="2825750"/>
              <a:ext cx="890700" cy="619200"/>
            </a:xfrm>
            <a:prstGeom prst="bentConnector3">
              <a:avLst>
                <a:gd name="adj1" fmla="val -71254"/>
              </a:avLst>
            </a:prstGeom>
            <a:noFill/>
            <a:ln w="12700" cap="flat" cmpd="sng">
              <a:solidFill>
                <a:srgbClr val="D8D8D8"/>
              </a:solidFill>
              <a:prstDash val="solid"/>
              <a:round/>
              <a:headEnd type="none" w="sm" len="sm"/>
              <a:tailEnd type="none" w="sm" len="sm"/>
            </a:ln>
          </p:spPr>
        </p:cxnSp>
        <p:cxnSp>
          <p:nvCxnSpPr>
            <p:cNvPr id="1074" name="Google Shape;1074;p281"/>
            <p:cNvCxnSpPr>
              <a:endCxn id="1075" idx="2"/>
            </p:cNvCxnSpPr>
            <p:nvPr/>
          </p:nvCxnSpPr>
          <p:spPr>
            <a:xfrm>
              <a:off x="2484325" y="2825751"/>
              <a:ext cx="890700" cy="0"/>
            </a:xfrm>
            <a:prstGeom prst="straightConnector1">
              <a:avLst/>
            </a:prstGeom>
            <a:noFill/>
            <a:ln w="12700" cap="flat" cmpd="sng">
              <a:solidFill>
                <a:srgbClr val="D8D8D8"/>
              </a:solidFill>
              <a:prstDash val="solid"/>
              <a:round/>
              <a:headEnd type="none" w="sm" len="sm"/>
              <a:tailEnd type="none" w="sm" len="sm"/>
            </a:ln>
          </p:spPr>
        </p:cxnSp>
        <p:sp>
          <p:nvSpPr>
            <p:cNvPr id="1062" name="Google Shape;1062;p281"/>
            <p:cNvSpPr/>
            <p:nvPr/>
          </p:nvSpPr>
          <p:spPr>
            <a:xfrm>
              <a:off x="520700" y="1843088"/>
              <a:ext cx="1963738" cy="1965325"/>
            </a:xfrm>
            <a:prstGeom prst="ellipse">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1" i="1" u="none" strike="noStrike" cap="none">
                <a:solidFill>
                  <a:schemeClr val="dk1"/>
                </a:solidFill>
                <a:latin typeface="Public Sans"/>
                <a:ea typeface="Public Sans"/>
                <a:cs typeface="Public Sans"/>
                <a:sym typeface="Public Sans"/>
              </a:endParaRPr>
            </a:p>
          </p:txBody>
        </p:sp>
        <p:sp>
          <p:nvSpPr>
            <p:cNvPr id="1063" name="Google Shape;1063;p281"/>
            <p:cNvSpPr/>
            <p:nvPr/>
          </p:nvSpPr>
          <p:spPr>
            <a:xfrm>
              <a:off x="3375025" y="865188"/>
              <a:ext cx="206375" cy="207962"/>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5" name="Google Shape;1065;p281"/>
            <p:cNvSpPr/>
            <p:nvPr/>
          </p:nvSpPr>
          <p:spPr>
            <a:xfrm>
              <a:off x="3375025" y="1484313"/>
              <a:ext cx="206375" cy="207962"/>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3" name="Google Shape;1073;p281"/>
            <p:cNvSpPr/>
            <p:nvPr/>
          </p:nvSpPr>
          <p:spPr>
            <a:xfrm>
              <a:off x="3375025" y="334168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1" name="Google Shape;1071;p281"/>
            <p:cNvSpPr/>
            <p:nvPr/>
          </p:nvSpPr>
          <p:spPr>
            <a:xfrm>
              <a:off x="3375025" y="3959226"/>
              <a:ext cx="206375" cy="207963"/>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7" name="Google Shape;1067;p281"/>
            <p:cNvSpPr/>
            <p:nvPr/>
          </p:nvSpPr>
          <p:spPr>
            <a:xfrm>
              <a:off x="3375025" y="2103438"/>
              <a:ext cx="206375" cy="206375"/>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75" name="Google Shape;1075;p281"/>
            <p:cNvSpPr/>
            <p:nvPr/>
          </p:nvSpPr>
          <p:spPr>
            <a:xfrm>
              <a:off x="3375025" y="2722563"/>
              <a:ext cx="206375" cy="206375"/>
            </a:xfrm>
            <a:prstGeom prst="ellipse">
              <a:avLst/>
            </a:prstGeom>
            <a:solidFill>
              <a:srgbClr val="D8D8D8"/>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sp>
          <p:nvSpPr>
            <p:cNvPr id="1069" name="Google Shape;1069;p281"/>
            <p:cNvSpPr/>
            <p:nvPr/>
          </p:nvSpPr>
          <p:spPr>
            <a:xfrm>
              <a:off x="3375025" y="4578350"/>
              <a:ext cx="206375" cy="207963"/>
            </a:xfrm>
            <a:prstGeom prst="ellipse">
              <a:avLst/>
            </a:prstGeom>
            <a:solidFill>
              <a:schemeClr val="accent4"/>
            </a:solidFill>
            <a:ln w="127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1" u="none" strike="noStrike" cap="none">
                <a:solidFill>
                  <a:schemeClr val="dk1"/>
                </a:solidFill>
                <a:latin typeface="Public Sans"/>
                <a:ea typeface="Public Sans"/>
                <a:cs typeface="Public Sans"/>
                <a:sym typeface="Public Sans"/>
              </a:endParaRPr>
            </a:p>
          </p:txBody>
        </p:sp>
      </p:grpSp>
      <p:sp>
        <p:nvSpPr>
          <p:cNvPr id="1076" name="Google Shape;1076;p281"/>
          <p:cNvSpPr txBox="1">
            <a:spLocks noGrp="1"/>
          </p:cNvSpPr>
          <p:nvPr>
            <p:ph type="body" idx="1"/>
          </p:nvPr>
        </p:nvSpPr>
        <p:spPr>
          <a:xfrm>
            <a:off x="1185201" y="2658059"/>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7" name="Google Shape;1077;p281"/>
          <p:cNvSpPr txBox="1">
            <a:spLocks noGrp="1"/>
          </p:cNvSpPr>
          <p:nvPr>
            <p:ph type="body" idx="2"/>
          </p:nvPr>
        </p:nvSpPr>
        <p:spPr>
          <a:xfrm>
            <a:off x="4227733" y="142795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8" name="Google Shape;1078;p281"/>
          <p:cNvSpPr txBox="1">
            <a:spLocks noGrp="1"/>
          </p:cNvSpPr>
          <p:nvPr>
            <p:ph type="body" idx="3"/>
          </p:nvPr>
        </p:nvSpPr>
        <p:spPr>
          <a:xfrm>
            <a:off x="4227733" y="266567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9" name="Google Shape;1079;p281"/>
          <p:cNvSpPr txBox="1">
            <a:spLocks noGrp="1"/>
          </p:cNvSpPr>
          <p:nvPr>
            <p:ph type="body" idx="4"/>
          </p:nvPr>
        </p:nvSpPr>
        <p:spPr>
          <a:xfrm>
            <a:off x="4227733" y="39033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0" name="Google Shape;1080;p281"/>
          <p:cNvSpPr txBox="1">
            <a:spLocks noGrp="1"/>
          </p:cNvSpPr>
          <p:nvPr>
            <p:ph type="body" idx="5"/>
          </p:nvPr>
        </p:nvSpPr>
        <p:spPr>
          <a:xfrm>
            <a:off x="4227733" y="80909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1" name="Google Shape;1081;p281"/>
          <p:cNvSpPr txBox="1">
            <a:spLocks noGrp="1"/>
          </p:cNvSpPr>
          <p:nvPr>
            <p:ph type="body" idx="6"/>
          </p:nvPr>
        </p:nvSpPr>
        <p:spPr>
          <a:xfrm>
            <a:off x="4227733" y="204681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2" name="Google Shape;1082;p281"/>
          <p:cNvSpPr txBox="1">
            <a:spLocks noGrp="1"/>
          </p:cNvSpPr>
          <p:nvPr>
            <p:ph type="body" idx="7"/>
          </p:nvPr>
        </p:nvSpPr>
        <p:spPr>
          <a:xfrm>
            <a:off x="4227733" y="3284538"/>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3" name="Google Shape;1083;p281"/>
          <p:cNvSpPr txBox="1">
            <a:spLocks noGrp="1"/>
          </p:cNvSpPr>
          <p:nvPr>
            <p:ph type="body" idx="8"/>
          </p:nvPr>
        </p:nvSpPr>
        <p:spPr>
          <a:xfrm>
            <a:off x="4227733" y="4522260"/>
            <a:ext cx="4206055"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Objectives">
    <p:spTree>
      <p:nvGrpSpPr>
        <p:cNvPr id="1" name="Shape 48"/>
        <p:cNvGrpSpPr/>
        <p:nvPr/>
      </p:nvGrpSpPr>
      <p:grpSpPr>
        <a:xfrm>
          <a:off x="0" y="0"/>
          <a:ext cx="0" cy="0"/>
          <a:chOff x="0" y="0"/>
          <a:chExt cx="0" cy="0"/>
        </a:xfrm>
      </p:grpSpPr>
      <p:pic>
        <p:nvPicPr>
          <p:cNvPr id="49" name="Google Shape;49;p219"/>
          <p:cNvPicPr preferRelativeResize="0"/>
          <p:nvPr/>
        </p:nvPicPr>
        <p:blipFill rotWithShape="1">
          <a:blip r:embed="rId2">
            <a:alphaModFix amt="95000"/>
          </a:blip>
          <a:srcRect l="54" r="104"/>
          <a:stretch/>
        </p:blipFill>
        <p:spPr>
          <a:xfrm>
            <a:off x="4743084" y="0"/>
            <a:ext cx="4400917" cy="5143495"/>
          </a:xfrm>
          <a:prstGeom prst="rect">
            <a:avLst/>
          </a:prstGeom>
          <a:noFill/>
          <a:ln>
            <a:noFill/>
          </a:ln>
        </p:spPr>
      </p:pic>
      <p:pic>
        <p:nvPicPr>
          <p:cNvPr id="50" name="Google Shape;50;p219"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1" name="Google Shape;51;p219"/>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2" name="Google Shape;52;p219"/>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21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1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6">
    <p:spTree>
      <p:nvGrpSpPr>
        <p:cNvPr id="1" name="Shape 1111"/>
        <p:cNvGrpSpPr/>
        <p:nvPr/>
      </p:nvGrpSpPr>
      <p:grpSpPr>
        <a:xfrm>
          <a:off x="0" y="0"/>
          <a:ext cx="0" cy="0"/>
          <a:chOff x="0" y="0"/>
          <a:chExt cx="0" cy="0"/>
        </a:xfrm>
      </p:grpSpPr>
      <p:pic>
        <p:nvPicPr>
          <p:cNvPr id="1112" name="Google Shape;1112;p28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13" name="Google Shape;1113;p283"/>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4" name="Google Shape;1114;p283"/>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15" name="Google Shape;1115;p283"/>
          <p:cNvGrpSpPr/>
          <p:nvPr/>
        </p:nvGrpSpPr>
        <p:grpSpPr>
          <a:xfrm>
            <a:off x="1941529" y="1105301"/>
            <a:ext cx="5260942" cy="3388546"/>
            <a:chOff x="1941529" y="1120931"/>
            <a:chExt cx="5260942" cy="3388546"/>
          </a:xfrm>
        </p:grpSpPr>
        <p:sp>
          <p:nvSpPr>
            <p:cNvPr id="1116" name="Google Shape;1116;p283" descr="A picture containing icon&#10;&#10;Description automatically generated"/>
            <p:cNvSpPr/>
            <p:nvPr/>
          </p:nvSpPr>
          <p:spPr>
            <a:xfrm>
              <a:off x="1941529" y="1120931"/>
              <a:ext cx="5260942" cy="3388546"/>
            </a:xfrm>
            <a:prstGeom prst="rect">
              <a:avLst/>
            </a:prstGeom>
            <a:solidFill>
              <a:srgbClr val="FFFFFF"/>
            </a:solidFill>
            <a:ln>
              <a:noFill/>
            </a:ln>
            <a:effectLst>
              <a:outerShdw blurRad="50800" dist="38100" dir="2700000" algn="tl"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83"/>
            <p:cNvSpPr txBox="1"/>
            <p:nvPr/>
          </p:nvSpPr>
          <p:spPr>
            <a:xfrm>
              <a:off x="2881078" y="132388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1</a:t>
              </a:r>
              <a:endParaRPr sz="1400" b="0" i="0" u="none" strike="noStrike" cap="none">
                <a:solidFill>
                  <a:srgbClr val="000000"/>
                </a:solidFill>
                <a:latin typeface="Arial"/>
                <a:ea typeface="Arial"/>
                <a:cs typeface="Arial"/>
                <a:sym typeface="Arial"/>
              </a:endParaRPr>
            </a:p>
          </p:txBody>
        </p:sp>
        <p:sp>
          <p:nvSpPr>
            <p:cNvPr id="1118" name="Google Shape;1118;p283"/>
            <p:cNvSpPr txBox="1"/>
            <p:nvPr/>
          </p:nvSpPr>
          <p:spPr>
            <a:xfrm>
              <a:off x="2121488" y="216415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3</a:t>
              </a:r>
              <a:endParaRPr sz="1400" b="0" i="0" u="none" strike="noStrike" cap="none">
                <a:solidFill>
                  <a:srgbClr val="000000"/>
                </a:solidFill>
                <a:latin typeface="Arial"/>
                <a:ea typeface="Arial"/>
                <a:cs typeface="Arial"/>
                <a:sym typeface="Arial"/>
              </a:endParaRPr>
            </a:p>
          </p:txBody>
        </p:sp>
        <p:sp>
          <p:nvSpPr>
            <p:cNvPr id="1119" name="Google Shape;1119;p283"/>
            <p:cNvSpPr txBox="1"/>
            <p:nvPr/>
          </p:nvSpPr>
          <p:spPr>
            <a:xfrm>
              <a:off x="2121487" y="3109811"/>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5</a:t>
              </a:r>
              <a:endParaRPr sz="1400" b="0" i="0" u="none" strike="noStrike" cap="none">
                <a:solidFill>
                  <a:srgbClr val="000000"/>
                </a:solidFill>
                <a:latin typeface="Arial"/>
                <a:ea typeface="Arial"/>
                <a:cs typeface="Arial"/>
                <a:sym typeface="Arial"/>
              </a:endParaRPr>
            </a:p>
          </p:txBody>
        </p:sp>
        <p:sp>
          <p:nvSpPr>
            <p:cNvPr id="1120" name="Google Shape;1120;p283"/>
            <p:cNvSpPr txBox="1"/>
            <p:nvPr/>
          </p:nvSpPr>
          <p:spPr>
            <a:xfrm>
              <a:off x="2881078"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7</a:t>
              </a:r>
              <a:endParaRPr sz="1400" b="0" i="0" u="none" strike="noStrike" cap="none">
                <a:solidFill>
                  <a:srgbClr val="000000"/>
                </a:solidFill>
                <a:latin typeface="Arial"/>
                <a:ea typeface="Arial"/>
                <a:cs typeface="Arial"/>
                <a:sym typeface="Arial"/>
              </a:endParaRPr>
            </a:p>
          </p:txBody>
        </p:sp>
        <p:sp>
          <p:nvSpPr>
            <p:cNvPr id="1121" name="Google Shape;1121;p283"/>
            <p:cNvSpPr txBox="1"/>
            <p:nvPr/>
          </p:nvSpPr>
          <p:spPr>
            <a:xfrm>
              <a:off x="5885786" y="3988723"/>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8</a:t>
              </a:r>
              <a:endParaRPr sz="1400" b="0" i="0" u="none" strike="noStrike" cap="none">
                <a:solidFill>
                  <a:srgbClr val="000000"/>
                </a:solidFill>
                <a:latin typeface="Arial"/>
                <a:ea typeface="Arial"/>
                <a:cs typeface="Arial"/>
                <a:sym typeface="Arial"/>
              </a:endParaRPr>
            </a:p>
          </p:txBody>
        </p:sp>
        <p:sp>
          <p:nvSpPr>
            <p:cNvPr id="1122" name="Google Shape;1122;p283"/>
            <p:cNvSpPr txBox="1"/>
            <p:nvPr/>
          </p:nvSpPr>
          <p:spPr>
            <a:xfrm>
              <a:off x="6646571" y="3116990"/>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6</a:t>
              </a:r>
              <a:endParaRPr sz="1400" b="0" i="0" u="none" strike="noStrike" cap="none">
                <a:solidFill>
                  <a:srgbClr val="000000"/>
                </a:solidFill>
                <a:latin typeface="Arial"/>
                <a:ea typeface="Arial"/>
                <a:cs typeface="Arial"/>
                <a:sym typeface="Arial"/>
              </a:endParaRPr>
            </a:p>
          </p:txBody>
        </p:sp>
        <p:sp>
          <p:nvSpPr>
            <p:cNvPr id="1123" name="Google Shape;1123;p283"/>
            <p:cNvSpPr txBox="1"/>
            <p:nvPr/>
          </p:nvSpPr>
          <p:spPr>
            <a:xfrm>
              <a:off x="6649241" y="2139182"/>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4</a:t>
              </a:r>
              <a:endParaRPr sz="1400" b="0" i="0" u="none" strike="noStrike" cap="none">
                <a:solidFill>
                  <a:srgbClr val="000000"/>
                </a:solidFill>
                <a:latin typeface="Arial"/>
                <a:ea typeface="Arial"/>
                <a:cs typeface="Arial"/>
                <a:sym typeface="Arial"/>
              </a:endParaRPr>
            </a:p>
          </p:txBody>
        </p:sp>
        <p:sp>
          <p:nvSpPr>
            <p:cNvPr id="1124" name="Google Shape;1124;p283"/>
            <p:cNvSpPr txBox="1"/>
            <p:nvPr/>
          </p:nvSpPr>
          <p:spPr>
            <a:xfrm>
              <a:off x="5885785" y="1321265"/>
              <a:ext cx="3580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Public Sans"/>
                  <a:ea typeface="Public Sans"/>
                  <a:cs typeface="Public Sans"/>
                  <a:sym typeface="Public Sans"/>
                </a:rPr>
                <a:t>2</a:t>
              </a:r>
              <a:endParaRPr sz="1400" b="0" i="0" u="none" strike="noStrike" cap="none">
                <a:solidFill>
                  <a:srgbClr val="000000"/>
                </a:solidFill>
                <a:latin typeface="Arial"/>
                <a:ea typeface="Arial"/>
                <a:cs typeface="Arial"/>
                <a:sym typeface="Arial"/>
              </a:endParaRPr>
            </a:p>
          </p:txBody>
        </p:sp>
      </p:grpSp>
      <p:sp>
        <p:nvSpPr>
          <p:cNvPr id="1125" name="Google Shape;1125;p283"/>
          <p:cNvSpPr txBox="1">
            <a:spLocks noGrp="1"/>
          </p:cNvSpPr>
          <p:nvPr>
            <p:ph type="body" idx="1"/>
          </p:nvPr>
        </p:nvSpPr>
        <p:spPr>
          <a:xfrm>
            <a:off x="89551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6" name="Google Shape;1126;p283"/>
          <p:cNvSpPr txBox="1">
            <a:spLocks noGrp="1"/>
          </p:cNvSpPr>
          <p:nvPr>
            <p:ph type="body" idx="2"/>
          </p:nvPr>
        </p:nvSpPr>
        <p:spPr>
          <a:xfrm>
            <a:off x="135731"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7" name="Google Shape;1127;p283"/>
          <p:cNvSpPr txBox="1">
            <a:spLocks noGrp="1"/>
          </p:cNvSpPr>
          <p:nvPr>
            <p:ph type="body" idx="3"/>
          </p:nvPr>
        </p:nvSpPr>
        <p:spPr>
          <a:xfrm>
            <a:off x="135731"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8" name="Google Shape;1128;p283"/>
          <p:cNvSpPr txBox="1">
            <a:spLocks noGrp="1"/>
          </p:cNvSpPr>
          <p:nvPr>
            <p:ph type="body" idx="4"/>
          </p:nvPr>
        </p:nvSpPr>
        <p:spPr>
          <a:xfrm>
            <a:off x="89551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9" name="Google Shape;1129;p283"/>
          <p:cNvSpPr txBox="1">
            <a:spLocks noGrp="1"/>
          </p:cNvSpPr>
          <p:nvPr>
            <p:ph type="body" idx="5"/>
          </p:nvPr>
        </p:nvSpPr>
        <p:spPr>
          <a:xfrm>
            <a:off x="6525054" y="1264575"/>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0" name="Google Shape;1130;p283"/>
          <p:cNvSpPr txBox="1">
            <a:spLocks noGrp="1"/>
          </p:cNvSpPr>
          <p:nvPr>
            <p:ph type="body" idx="6"/>
          </p:nvPr>
        </p:nvSpPr>
        <p:spPr>
          <a:xfrm>
            <a:off x="6525054" y="4000086"/>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1" name="Google Shape;1131;p283"/>
          <p:cNvSpPr txBox="1">
            <a:spLocks noGrp="1"/>
          </p:cNvSpPr>
          <p:nvPr>
            <p:ph type="body" idx="7"/>
          </p:nvPr>
        </p:nvSpPr>
        <p:spPr>
          <a:xfrm>
            <a:off x="7294177" y="2129927"/>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2" name="Google Shape;1132;p283"/>
          <p:cNvSpPr txBox="1">
            <a:spLocks noGrp="1"/>
          </p:cNvSpPr>
          <p:nvPr>
            <p:ph type="body" idx="8"/>
          </p:nvPr>
        </p:nvSpPr>
        <p:spPr>
          <a:xfrm>
            <a:off x="7294177" y="3113311"/>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3" name="Google Shape;1133;p283"/>
          <p:cNvSpPr txBox="1">
            <a:spLocks noGrp="1"/>
          </p:cNvSpPr>
          <p:nvPr>
            <p:ph type="body" idx="9"/>
          </p:nvPr>
        </p:nvSpPr>
        <p:spPr>
          <a:xfrm>
            <a:off x="3732038" y="2630794"/>
            <a:ext cx="1714750" cy="32014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7">
    <p:spTree>
      <p:nvGrpSpPr>
        <p:cNvPr id="1" name="Shape 1134"/>
        <p:cNvGrpSpPr/>
        <p:nvPr/>
      </p:nvGrpSpPr>
      <p:grpSpPr>
        <a:xfrm>
          <a:off x="0" y="0"/>
          <a:ext cx="0" cy="0"/>
          <a:chOff x="0" y="0"/>
          <a:chExt cx="0" cy="0"/>
        </a:xfrm>
      </p:grpSpPr>
      <p:pic>
        <p:nvPicPr>
          <p:cNvPr id="1135" name="Google Shape;1135;p284"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136" name="Google Shape;1136;p284"/>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7" name="Google Shape;1137;p284"/>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38" name="Google Shape;1138;p284"/>
          <p:cNvGrpSpPr/>
          <p:nvPr/>
        </p:nvGrpSpPr>
        <p:grpSpPr>
          <a:xfrm>
            <a:off x="1761518" y="3131028"/>
            <a:ext cx="5620964" cy="646462"/>
            <a:chOff x="881517" y="3131028"/>
            <a:chExt cx="5620964" cy="646462"/>
          </a:xfrm>
        </p:grpSpPr>
        <p:grpSp>
          <p:nvGrpSpPr>
            <p:cNvPr id="1139" name="Google Shape;1139;p284"/>
            <p:cNvGrpSpPr/>
            <p:nvPr/>
          </p:nvGrpSpPr>
          <p:grpSpPr>
            <a:xfrm>
              <a:off x="881517" y="3131028"/>
              <a:ext cx="397892" cy="646462"/>
              <a:chOff x="1400864" y="1624076"/>
              <a:chExt cx="560368" cy="910439"/>
            </a:xfrm>
          </p:grpSpPr>
          <p:grpSp>
            <p:nvGrpSpPr>
              <p:cNvPr id="1140" name="Google Shape;1140;p284"/>
              <p:cNvGrpSpPr/>
              <p:nvPr/>
            </p:nvGrpSpPr>
            <p:grpSpPr>
              <a:xfrm>
                <a:off x="1400864" y="1624076"/>
                <a:ext cx="560368" cy="825149"/>
                <a:chOff x="1342876" y="1647676"/>
                <a:chExt cx="560368" cy="825149"/>
              </a:xfrm>
            </p:grpSpPr>
            <p:sp>
              <p:nvSpPr>
                <p:cNvPr id="1141" name="Google Shape;1141;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2" name="Google Shape;1142;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3" name="Google Shape;1143;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44" name="Google Shape;1144;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45" name="Google Shape;1145;p284"/>
            <p:cNvGrpSpPr/>
            <p:nvPr/>
          </p:nvGrpSpPr>
          <p:grpSpPr>
            <a:xfrm>
              <a:off x="2622541" y="3131028"/>
              <a:ext cx="397892" cy="646462"/>
              <a:chOff x="1400864" y="1624076"/>
              <a:chExt cx="560368" cy="910439"/>
            </a:xfrm>
          </p:grpSpPr>
          <p:grpSp>
            <p:nvGrpSpPr>
              <p:cNvPr id="1146" name="Google Shape;1146;p284"/>
              <p:cNvGrpSpPr/>
              <p:nvPr/>
            </p:nvGrpSpPr>
            <p:grpSpPr>
              <a:xfrm>
                <a:off x="1400864" y="1624076"/>
                <a:ext cx="560368" cy="825149"/>
                <a:chOff x="1342876" y="1647676"/>
                <a:chExt cx="560368" cy="825149"/>
              </a:xfrm>
            </p:grpSpPr>
            <p:sp>
              <p:nvSpPr>
                <p:cNvPr id="1147" name="Google Shape;1147;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48" name="Google Shape;1148;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49" name="Google Shape;1149;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0" name="Google Shape;1150;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1" name="Google Shape;1151;p284"/>
            <p:cNvGrpSpPr/>
            <p:nvPr/>
          </p:nvGrpSpPr>
          <p:grpSpPr>
            <a:xfrm>
              <a:off x="4363565" y="3131028"/>
              <a:ext cx="397892" cy="646462"/>
              <a:chOff x="1400864" y="1624076"/>
              <a:chExt cx="560368" cy="910439"/>
            </a:xfrm>
          </p:grpSpPr>
          <p:grpSp>
            <p:nvGrpSpPr>
              <p:cNvPr id="1152" name="Google Shape;1152;p284"/>
              <p:cNvGrpSpPr/>
              <p:nvPr/>
            </p:nvGrpSpPr>
            <p:grpSpPr>
              <a:xfrm>
                <a:off x="1400864" y="1624076"/>
                <a:ext cx="560368" cy="825149"/>
                <a:chOff x="1342876" y="1647676"/>
                <a:chExt cx="560368" cy="825149"/>
              </a:xfrm>
            </p:grpSpPr>
            <p:sp>
              <p:nvSpPr>
                <p:cNvPr id="1153" name="Google Shape;1153;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54" name="Google Shape;1154;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55" name="Google Shape;1155;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56" name="Google Shape;1156;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57" name="Google Shape;1157;p284"/>
            <p:cNvGrpSpPr/>
            <p:nvPr/>
          </p:nvGrpSpPr>
          <p:grpSpPr>
            <a:xfrm>
              <a:off x="6104589" y="3131028"/>
              <a:ext cx="397892" cy="646462"/>
              <a:chOff x="1400864" y="1624076"/>
              <a:chExt cx="560368" cy="910439"/>
            </a:xfrm>
          </p:grpSpPr>
          <p:grpSp>
            <p:nvGrpSpPr>
              <p:cNvPr id="1158" name="Google Shape;1158;p284"/>
              <p:cNvGrpSpPr/>
              <p:nvPr/>
            </p:nvGrpSpPr>
            <p:grpSpPr>
              <a:xfrm>
                <a:off x="1400864" y="1624076"/>
                <a:ext cx="560368" cy="825149"/>
                <a:chOff x="1342876" y="1647676"/>
                <a:chExt cx="560368" cy="825149"/>
              </a:xfrm>
            </p:grpSpPr>
            <p:sp>
              <p:nvSpPr>
                <p:cNvPr id="1159" name="Google Shape;1159;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60" name="Google Shape;1160;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61" name="Google Shape;1161;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62" name="Google Shape;1162;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63" name="Google Shape;1163;p284"/>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4" name="Google Shape;1164;p284"/>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5" name="Google Shape;1165;p284"/>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6" name="Google Shape;1166;p284"/>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167" name="Google Shape;1167;p284"/>
          <p:cNvGrpSpPr/>
          <p:nvPr/>
        </p:nvGrpSpPr>
        <p:grpSpPr>
          <a:xfrm>
            <a:off x="881517" y="1424144"/>
            <a:ext cx="7361989" cy="646462"/>
            <a:chOff x="881517" y="2219381"/>
            <a:chExt cx="7361989" cy="646462"/>
          </a:xfrm>
        </p:grpSpPr>
        <p:grpSp>
          <p:nvGrpSpPr>
            <p:cNvPr id="1168" name="Google Shape;1168;p284"/>
            <p:cNvGrpSpPr/>
            <p:nvPr/>
          </p:nvGrpSpPr>
          <p:grpSpPr>
            <a:xfrm>
              <a:off x="881517" y="2219381"/>
              <a:ext cx="397892" cy="646462"/>
              <a:chOff x="1400864" y="1624076"/>
              <a:chExt cx="560368" cy="910439"/>
            </a:xfrm>
          </p:grpSpPr>
          <p:grpSp>
            <p:nvGrpSpPr>
              <p:cNvPr id="1169" name="Google Shape;1169;p284"/>
              <p:cNvGrpSpPr/>
              <p:nvPr/>
            </p:nvGrpSpPr>
            <p:grpSpPr>
              <a:xfrm>
                <a:off x="1400864" y="1624076"/>
                <a:ext cx="560368" cy="825149"/>
                <a:chOff x="1342876" y="1647676"/>
                <a:chExt cx="560368" cy="825149"/>
              </a:xfrm>
            </p:grpSpPr>
            <p:sp>
              <p:nvSpPr>
                <p:cNvPr id="1170" name="Google Shape;1170;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1" name="Google Shape;1171;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2" name="Google Shape;1172;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3" name="Google Shape;1173;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74" name="Google Shape;1174;p284"/>
            <p:cNvGrpSpPr/>
            <p:nvPr/>
          </p:nvGrpSpPr>
          <p:grpSpPr>
            <a:xfrm>
              <a:off x="2622541" y="2219381"/>
              <a:ext cx="397892" cy="646462"/>
              <a:chOff x="1400864" y="1624076"/>
              <a:chExt cx="560368" cy="910439"/>
            </a:xfrm>
          </p:grpSpPr>
          <p:grpSp>
            <p:nvGrpSpPr>
              <p:cNvPr id="1175" name="Google Shape;1175;p284"/>
              <p:cNvGrpSpPr/>
              <p:nvPr/>
            </p:nvGrpSpPr>
            <p:grpSpPr>
              <a:xfrm>
                <a:off x="1400864" y="1624076"/>
                <a:ext cx="560368" cy="825149"/>
                <a:chOff x="1342876" y="1647676"/>
                <a:chExt cx="560368" cy="825149"/>
              </a:xfrm>
            </p:grpSpPr>
            <p:sp>
              <p:nvSpPr>
                <p:cNvPr id="1176" name="Google Shape;1176;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77" name="Google Shape;1177;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78" name="Google Shape;1178;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79" name="Google Shape;1179;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0" name="Google Shape;1180;p284"/>
            <p:cNvGrpSpPr/>
            <p:nvPr/>
          </p:nvGrpSpPr>
          <p:grpSpPr>
            <a:xfrm>
              <a:off x="4363565" y="2219381"/>
              <a:ext cx="397892" cy="646462"/>
              <a:chOff x="1400864" y="1624076"/>
              <a:chExt cx="560368" cy="910439"/>
            </a:xfrm>
          </p:grpSpPr>
          <p:grpSp>
            <p:nvGrpSpPr>
              <p:cNvPr id="1181" name="Google Shape;1181;p284"/>
              <p:cNvGrpSpPr/>
              <p:nvPr/>
            </p:nvGrpSpPr>
            <p:grpSpPr>
              <a:xfrm>
                <a:off x="1400864" y="1624076"/>
                <a:ext cx="560368" cy="825149"/>
                <a:chOff x="1342876" y="1647676"/>
                <a:chExt cx="560368" cy="825149"/>
              </a:xfrm>
            </p:grpSpPr>
            <p:sp>
              <p:nvSpPr>
                <p:cNvPr id="1182" name="Google Shape;1182;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3" name="Google Shape;1183;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84" name="Google Shape;1184;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85" name="Google Shape;1185;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86" name="Google Shape;1186;p284"/>
            <p:cNvGrpSpPr/>
            <p:nvPr/>
          </p:nvGrpSpPr>
          <p:grpSpPr>
            <a:xfrm>
              <a:off x="6104589" y="2219381"/>
              <a:ext cx="397892" cy="646462"/>
              <a:chOff x="1400864" y="1624076"/>
              <a:chExt cx="560368" cy="910439"/>
            </a:xfrm>
          </p:grpSpPr>
          <p:grpSp>
            <p:nvGrpSpPr>
              <p:cNvPr id="1187" name="Google Shape;1187;p284"/>
              <p:cNvGrpSpPr/>
              <p:nvPr/>
            </p:nvGrpSpPr>
            <p:grpSpPr>
              <a:xfrm>
                <a:off x="1400864" y="1624076"/>
                <a:ext cx="560368" cy="825149"/>
                <a:chOff x="1342876" y="1647676"/>
                <a:chExt cx="560368" cy="825149"/>
              </a:xfrm>
            </p:grpSpPr>
            <p:sp>
              <p:nvSpPr>
                <p:cNvPr id="1188" name="Google Shape;1188;p284"/>
                <p:cNvSpPr/>
                <p:nvPr/>
              </p:nvSpPr>
              <p:spPr>
                <a:xfrm rot="2700000">
                  <a:off x="1424940" y="1729740"/>
                  <a:ext cx="396240" cy="39624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89" name="Google Shape;1189;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0" name="Google Shape;1190;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1" name="Google Shape;1191;p284"/>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192" name="Google Shape;1192;p284"/>
            <p:cNvGrpSpPr/>
            <p:nvPr/>
          </p:nvGrpSpPr>
          <p:grpSpPr>
            <a:xfrm>
              <a:off x="7845614" y="2219381"/>
              <a:ext cx="397892" cy="646462"/>
              <a:chOff x="1400864" y="1624076"/>
              <a:chExt cx="560368" cy="910439"/>
            </a:xfrm>
          </p:grpSpPr>
          <p:grpSp>
            <p:nvGrpSpPr>
              <p:cNvPr id="1193" name="Google Shape;1193;p284"/>
              <p:cNvGrpSpPr/>
              <p:nvPr/>
            </p:nvGrpSpPr>
            <p:grpSpPr>
              <a:xfrm>
                <a:off x="1400864" y="1624076"/>
                <a:ext cx="560368" cy="825149"/>
                <a:chOff x="1342876" y="1647676"/>
                <a:chExt cx="560368" cy="825149"/>
              </a:xfrm>
            </p:grpSpPr>
            <p:sp>
              <p:nvSpPr>
                <p:cNvPr id="1194" name="Google Shape;1194;p284"/>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195" name="Google Shape;1195;p284"/>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196" name="Google Shape;1196;p284"/>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197" name="Google Shape;1197;p284"/>
              <p:cNvSpPr/>
              <p:nvPr/>
            </p:nvSpPr>
            <p:spPr>
              <a:xfrm rot="2700000">
                <a:off x="1559854" y="1891857"/>
                <a:ext cx="242388" cy="242388"/>
              </a:xfrm>
              <a:prstGeom prst="rect">
                <a:avLst/>
              </a:prstGeom>
              <a:solidFill>
                <a:schemeClr val="accent3"/>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198" name="Google Shape;1198;p284"/>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9" name="Google Shape;1199;p284"/>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0" name="Google Shape;1200;p284"/>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1" name="Google Shape;1201;p284"/>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2" name="Google Shape;1202;p284"/>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8">
    <p:spTree>
      <p:nvGrpSpPr>
        <p:cNvPr id="1" name="Shape 1203"/>
        <p:cNvGrpSpPr/>
        <p:nvPr/>
      </p:nvGrpSpPr>
      <p:grpSpPr>
        <a:xfrm>
          <a:off x="0" y="0"/>
          <a:ext cx="0" cy="0"/>
          <a:chOff x="0" y="0"/>
          <a:chExt cx="0" cy="0"/>
        </a:xfrm>
      </p:grpSpPr>
      <p:pic>
        <p:nvPicPr>
          <p:cNvPr id="1204" name="Google Shape;1204;p285"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05" name="Google Shape;1205;p285"/>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6" name="Google Shape;1206;p285"/>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07" name="Google Shape;1207;p285"/>
          <p:cNvGrpSpPr/>
          <p:nvPr/>
        </p:nvGrpSpPr>
        <p:grpSpPr>
          <a:xfrm>
            <a:off x="1761518" y="3131028"/>
            <a:ext cx="5620964" cy="646462"/>
            <a:chOff x="881517" y="3131028"/>
            <a:chExt cx="5620964" cy="646462"/>
          </a:xfrm>
        </p:grpSpPr>
        <p:grpSp>
          <p:nvGrpSpPr>
            <p:cNvPr id="1208" name="Google Shape;1208;p285"/>
            <p:cNvGrpSpPr/>
            <p:nvPr/>
          </p:nvGrpSpPr>
          <p:grpSpPr>
            <a:xfrm>
              <a:off x="881517" y="3131028"/>
              <a:ext cx="397892" cy="646462"/>
              <a:chOff x="1400864" y="1624076"/>
              <a:chExt cx="560368" cy="910439"/>
            </a:xfrm>
          </p:grpSpPr>
          <p:grpSp>
            <p:nvGrpSpPr>
              <p:cNvPr id="1209" name="Google Shape;1209;p285"/>
              <p:cNvGrpSpPr/>
              <p:nvPr/>
            </p:nvGrpSpPr>
            <p:grpSpPr>
              <a:xfrm>
                <a:off x="1400864" y="1624076"/>
                <a:ext cx="560368" cy="825149"/>
                <a:chOff x="1342876" y="1647676"/>
                <a:chExt cx="560368" cy="825149"/>
              </a:xfrm>
            </p:grpSpPr>
            <p:sp>
              <p:nvSpPr>
                <p:cNvPr id="1210" name="Google Shape;1210;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1" name="Google Shape;1211;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2" name="Google Shape;1212;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3" name="Google Shape;1213;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14" name="Google Shape;1214;p285"/>
            <p:cNvGrpSpPr/>
            <p:nvPr/>
          </p:nvGrpSpPr>
          <p:grpSpPr>
            <a:xfrm>
              <a:off x="2622541" y="3131028"/>
              <a:ext cx="397892" cy="646462"/>
              <a:chOff x="1400864" y="1624076"/>
              <a:chExt cx="560368" cy="910439"/>
            </a:xfrm>
          </p:grpSpPr>
          <p:grpSp>
            <p:nvGrpSpPr>
              <p:cNvPr id="1215" name="Google Shape;1215;p285"/>
              <p:cNvGrpSpPr/>
              <p:nvPr/>
            </p:nvGrpSpPr>
            <p:grpSpPr>
              <a:xfrm>
                <a:off x="1400864" y="1624076"/>
                <a:ext cx="560368" cy="825149"/>
                <a:chOff x="1342876" y="1647676"/>
                <a:chExt cx="560368" cy="825149"/>
              </a:xfrm>
            </p:grpSpPr>
            <p:sp>
              <p:nvSpPr>
                <p:cNvPr id="1216" name="Google Shape;1216;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17" name="Google Shape;1217;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18" name="Google Shape;1218;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19" name="Google Shape;1219;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0" name="Google Shape;1220;p285"/>
            <p:cNvGrpSpPr/>
            <p:nvPr/>
          </p:nvGrpSpPr>
          <p:grpSpPr>
            <a:xfrm>
              <a:off x="4363565" y="3131028"/>
              <a:ext cx="397892" cy="646462"/>
              <a:chOff x="1400864" y="1624076"/>
              <a:chExt cx="560368" cy="910439"/>
            </a:xfrm>
          </p:grpSpPr>
          <p:grpSp>
            <p:nvGrpSpPr>
              <p:cNvPr id="1221" name="Google Shape;1221;p285"/>
              <p:cNvGrpSpPr/>
              <p:nvPr/>
            </p:nvGrpSpPr>
            <p:grpSpPr>
              <a:xfrm>
                <a:off x="1400864" y="1624076"/>
                <a:ext cx="560368" cy="825149"/>
                <a:chOff x="1342876" y="1647676"/>
                <a:chExt cx="560368" cy="825149"/>
              </a:xfrm>
            </p:grpSpPr>
            <p:sp>
              <p:nvSpPr>
                <p:cNvPr id="1222" name="Google Shape;1222;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3" name="Google Shape;1223;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24" name="Google Shape;1224;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25" name="Google Shape;1225;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26" name="Google Shape;1226;p285"/>
            <p:cNvGrpSpPr/>
            <p:nvPr/>
          </p:nvGrpSpPr>
          <p:grpSpPr>
            <a:xfrm>
              <a:off x="6104589" y="3131028"/>
              <a:ext cx="397892" cy="646462"/>
              <a:chOff x="1400864" y="1624076"/>
              <a:chExt cx="560368" cy="910439"/>
            </a:xfrm>
          </p:grpSpPr>
          <p:grpSp>
            <p:nvGrpSpPr>
              <p:cNvPr id="1227" name="Google Shape;1227;p285"/>
              <p:cNvGrpSpPr/>
              <p:nvPr/>
            </p:nvGrpSpPr>
            <p:grpSpPr>
              <a:xfrm>
                <a:off x="1400864" y="1624076"/>
                <a:ext cx="560368" cy="825149"/>
                <a:chOff x="1342876" y="1647676"/>
                <a:chExt cx="560368" cy="825149"/>
              </a:xfrm>
            </p:grpSpPr>
            <p:sp>
              <p:nvSpPr>
                <p:cNvPr id="1228" name="Google Shape;1228;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29" name="Google Shape;1229;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30" name="Google Shape;1230;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31" name="Google Shape;1231;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32" name="Google Shape;1232;p285"/>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3" name="Google Shape;1233;p285"/>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4" name="Google Shape;1234;p285"/>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5" name="Google Shape;1235;p285"/>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236" name="Google Shape;1236;p285"/>
          <p:cNvGrpSpPr/>
          <p:nvPr/>
        </p:nvGrpSpPr>
        <p:grpSpPr>
          <a:xfrm>
            <a:off x="881517" y="1424144"/>
            <a:ext cx="7361989" cy="646462"/>
            <a:chOff x="881517" y="2219381"/>
            <a:chExt cx="7361989" cy="646462"/>
          </a:xfrm>
        </p:grpSpPr>
        <p:grpSp>
          <p:nvGrpSpPr>
            <p:cNvPr id="1237" name="Google Shape;1237;p285"/>
            <p:cNvGrpSpPr/>
            <p:nvPr/>
          </p:nvGrpSpPr>
          <p:grpSpPr>
            <a:xfrm>
              <a:off x="881517" y="2219381"/>
              <a:ext cx="397892" cy="646462"/>
              <a:chOff x="1400864" y="1624076"/>
              <a:chExt cx="560368" cy="910439"/>
            </a:xfrm>
          </p:grpSpPr>
          <p:grpSp>
            <p:nvGrpSpPr>
              <p:cNvPr id="1238" name="Google Shape;1238;p285"/>
              <p:cNvGrpSpPr/>
              <p:nvPr/>
            </p:nvGrpSpPr>
            <p:grpSpPr>
              <a:xfrm>
                <a:off x="1400864" y="1624076"/>
                <a:ext cx="560368" cy="825149"/>
                <a:chOff x="1342876" y="1647676"/>
                <a:chExt cx="560368" cy="825149"/>
              </a:xfrm>
            </p:grpSpPr>
            <p:sp>
              <p:nvSpPr>
                <p:cNvPr id="1239" name="Google Shape;1239;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0" name="Google Shape;1240;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1" name="Google Shape;1241;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2" name="Google Shape;1242;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3" name="Google Shape;1243;p285"/>
            <p:cNvGrpSpPr/>
            <p:nvPr/>
          </p:nvGrpSpPr>
          <p:grpSpPr>
            <a:xfrm>
              <a:off x="2622541" y="2219381"/>
              <a:ext cx="397892" cy="646462"/>
              <a:chOff x="1400864" y="1624076"/>
              <a:chExt cx="560368" cy="910439"/>
            </a:xfrm>
          </p:grpSpPr>
          <p:grpSp>
            <p:nvGrpSpPr>
              <p:cNvPr id="1244" name="Google Shape;1244;p285"/>
              <p:cNvGrpSpPr/>
              <p:nvPr/>
            </p:nvGrpSpPr>
            <p:grpSpPr>
              <a:xfrm>
                <a:off x="1400864" y="1624076"/>
                <a:ext cx="560368" cy="825149"/>
                <a:chOff x="1342876" y="1647676"/>
                <a:chExt cx="560368" cy="825149"/>
              </a:xfrm>
            </p:grpSpPr>
            <p:sp>
              <p:nvSpPr>
                <p:cNvPr id="1245" name="Google Shape;1245;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46" name="Google Shape;1246;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47" name="Google Shape;1247;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48" name="Google Shape;1248;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49" name="Google Shape;1249;p285"/>
            <p:cNvGrpSpPr/>
            <p:nvPr/>
          </p:nvGrpSpPr>
          <p:grpSpPr>
            <a:xfrm>
              <a:off x="4363565" y="2219381"/>
              <a:ext cx="397892" cy="646462"/>
              <a:chOff x="1400864" y="1624076"/>
              <a:chExt cx="560368" cy="910439"/>
            </a:xfrm>
          </p:grpSpPr>
          <p:grpSp>
            <p:nvGrpSpPr>
              <p:cNvPr id="1250" name="Google Shape;1250;p285"/>
              <p:cNvGrpSpPr/>
              <p:nvPr/>
            </p:nvGrpSpPr>
            <p:grpSpPr>
              <a:xfrm>
                <a:off x="1400864" y="1624076"/>
                <a:ext cx="560368" cy="825149"/>
                <a:chOff x="1342876" y="1647676"/>
                <a:chExt cx="560368" cy="825149"/>
              </a:xfrm>
            </p:grpSpPr>
            <p:sp>
              <p:nvSpPr>
                <p:cNvPr id="1251" name="Google Shape;1251;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2" name="Google Shape;1252;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3" name="Google Shape;1253;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54" name="Google Shape;1254;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55" name="Google Shape;1255;p285"/>
            <p:cNvGrpSpPr/>
            <p:nvPr/>
          </p:nvGrpSpPr>
          <p:grpSpPr>
            <a:xfrm>
              <a:off x="6104589" y="2219381"/>
              <a:ext cx="397892" cy="646462"/>
              <a:chOff x="1400864" y="1624076"/>
              <a:chExt cx="560368" cy="910439"/>
            </a:xfrm>
          </p:grpSpPr>
          <p:grpSp>
            <p:nvGrpSpPr>
              <p:cNvPr id="1256" name="Google Shape;1256;p285"/>
              <p:cNvGrpSpPr/>
              <p:nvPr/>
            </p:nvGrpSpPr>
            <p:grpSpPr>
              <a:xfrm>
                <a:off x="1400864" y="1624076"/>
                <a:ext cx="560368" cy="825149"/>
                <a:chOff x="1342876" y="1647676"/>
                <a:chExt cx="560368" cy="825149"/>
              </a:xfrm>
            </p:grpSpPr>
            <p:sp>
              <p:nvSpPr>
                <p:cNvPr id="1257" name="Google Shape;1257;p285"/>
                <p:cNvSpPr/>
                <p:nvPr/>
              </p:nvSpPr>
              <p:spPr>
                <a:xfrm rot="2700000">
                  <a:off x="1424940" y="1729740"/>
                  <a:ext cx="396240" cy="39624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58" name="Google Shape;1258;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59" name="Google Shape;1259;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0" name="Google Shape;1260;p285"/>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61" name="Google Shape;1261;p285"/>
            <p:cNvGrpSpPr/>
            <p:nvPr/>
          </p:nvGrpSpPr>
          <p:grpSpPr>
            <a:xfrm>
              <a:off x="7845614" y="2219381"/>
              <a:ext cx="397892" cy="646462"/>
              <a:chOff x="1400864" y="1624076"/>
              <a:chExt cx="560368" cy="910439"/>
            </a:xfrm>
          </p:grpSpPr>
          <p:grpSp>
            <p:nvGrpSpPr>
              <p:cNvPr id="1262" name="Google Shape;1262;p285"/>
              <p:cNvGrpSpPr/>
              <p:nvPr/>
            </p:nvGrpSpPr>
            <p:grpSpPr>
              <a:xfrm>
                <a:off x="1400864" y="1624076"/>
                <a:ext cx="560368" cy="825149"/>
                <a:chOff x="1342876" y="1647676"/>
                <a:chExt cx="560368" cy="825149"/>
              </a:xfrm>
            </p:grpSpPr>
            <p:sp>
              <p:nvSpPr>
                <p:cNvPr id="1263" name="Google Shape;1263;p285"/>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64" name="Google Shape;1264;p285"/>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65" name="Google Shape;1265;p285"/>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66" name="Google Shape;1266;p285"/>
              <p:cNvSpPr/>
              <p:nvPr/>
            </p:nvSpPr>
            <p:spPr>
              <a:xfrm rot="2700000">
                <a:off x="1559854" y="1891857"/>
                <a:ext cx="242388" cy="242388"/>
              </a:xfrm>
              <a:prstGeom prst="rect">
                <a:avLst/>
              </a:prstGeom>
              <a:solidFill>
                <a:schemeClr val="accent4"/>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267" name="Google Shape;1267;p285"/>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8" name="Google Shape;1268;p285"/>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9" name="Google Shape;1269;p285"/>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0" name="Google Shape;1270;p285"/>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1" name="Google Shape;1271;p285"/>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19">
    <p:spTree>
      <p:nvGrpSpPr>
        <p:cNvPr id="1" name="Shape 1272"/>
        <p:cNvGrpSpPr/>
        <p:nvPr/>
      </p:nvGrpSpPr>
      <p:grpSpPr>
        <a:xfrm>
          <a:off x="0" y="0"/>
          <a:ext cx="0" cy="0"/>
          <a:chOff x="0" y="0"/>
          <a:chExt cx="0" cy="0"/>
        </a:xfrm>
      </p:grpSpPr>
      <p:pic>
        <p:nvPicPr>
          <p:cNvPr id="1273" name="Google Shape;1273;p286"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274" name="Google Shape;1274;p286"/>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75" name="Google Shape;1275;p286"/>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276" name="Google Shape;1276;p286"/>
          <p:cNvGrpSpPr/>
          <p:nvPr/>
        </p:nvGrpSpPr>
        <p:grpSpPr>
          <a:xfrm>
            <a:off x="1761518" y="3131028"/>
            <a:ext cx="5620964" cy="646462"/>
            <a:chOff x="881517" y="3131028"/>
            <a:chExt cx="5620964" cy="646462"/>
          </a:xfrm>
        </p:grpSpPr>
        <p:grpSp>
          <p:nvGrpSpPr>
            <p:cNvPr id="1277" name="Google Shape;1277;p286"/>
            <p:cNvGrpSpPr/>
            <p:nvPr/>
          </p:nvGrpSpPr>
          <p:grpSpPr>
            <a:xfrm>
              <a:off x="881517" y="3131028"/>
              <a:ext cx="397892" cy="646462"/>
              <a:chOff x="1400864" y="1624076"/>
              <a:chExt cx="560368" cy="910439"/>
            </a:xfrm>
          </p:grpSpPr>
          <p:grpSp>
            <p:nvGrpSpPr>
              <p:cNvPr id="1278" name="Google Shape;1278;p286"/>
              <p:cNvGrpSpPr/>
              <p:nvPr/>
            </p:nvGrpSpPr>
            <p:grpSpPr>
              <a:xfrm>
                <a:off x="1400864" y="1624076"/>
                <a:ext cx="560368" cy="825149"/>
                <a:chOff x="1342876" y="1647676"/>
                <a:chExt cx="560368" cy="825149"/>
              </a:xfrm>
            </p:grpSpPr>
            <p:sp>
              <p:nvSpPr>
                <p:cNvPr id="1279" name="Google Shape;1279;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0" name="Google Shape;1280;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1" name="Google Shape;1281;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2" name="Google Shape;1282;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3" name="Google Shape;1283;p286"/>
            <p:cNvGrpSpPr/>
            <p:nvPr/>
          </p:nvGrpSpPr>
          <p:grpSpPr>
            <a:xfrm>
              <a:off x="2622541" y="3131028"/>
              <a:ext cx="397892" cy="646462"/>
              <a:chOff x="1400864" y="1624076"/>
              <a:chExt cx="560368" cy="910439"/>
            </a:xfrm>
          </p:grpSpPr>
          <p:grpSp>
            <p:nvGrpSpPr>
              <p:cNvPr id="1284" name="Google Shape;1284;p286"/>
              <p:cNvGrpSpPr/>
              <p:nvPr/>
            </p:nvGrpSpPr>
            <p:grpSpPr>
              <a:xfrm>
                <a:off x="1400864" y="1624076"/>
                <a:ext cx="560368" cy="825149"/>
                <a:chOff x="1342876" y="1647676"/>
                <a:chExt cx="560368" cy="825149"/>
              </a:xfrm>
            </p:grpSpPr>
            <p:sp>
              <p:nvSpPr>
                <p:cNvPr id="1285" name="Google Shape;1285;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86" name="Google Shape;1286;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87" name="Google Shape;1287;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88" name="Google Shape;1288;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89" name="Google Shape;1289;p286"/>
            <p:cNvGrpSpPr/>
            <p:nvPr/>
          </p:nvGrpSpPr>
          <p:grpSpPr>
            <a:xfrm>
              <a:off x="4363565" y="3131028"/>
              <a:ext cx="397892" cy="646462"/>
              <a:chOff x="1400864" y="1624076"/>
              <a:chExt cx="560368" cy="910439"/>
            </a:xfrm>
          </p:grpSpPr>
          <p:grpSp>
            <p:nvGrpSpPr>
              <p:cNvPr id="1290" name="Google Shape;1290;p286"/>
              <p:cNvGrpSpPr/>
              <p:nvPr/>
            </p:nvGrpSpPr>
            <p:grpSpPr>
              <a:xfrm>
                <a:off x="1400864" y="1624076"/>
                <a:ext cx="560368" cy="825149"/>
                <a:chOff x="1342876" y="1647676"/>
                <a:chExt cx="560368" cy="825149"/>
              </a:xfrm>
            </p:grpSpPr>
            <p:sp>
              <p:nvSpPr>
                <p:cNvPr id="1291" name="Google Shape;1291;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2" name="Google Shape;1292;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3" name="Google Shape;1293;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294" name="Google Shape;1294;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295" name="Google Shape;1295;p286"/>
            <p:cNvGrpSpPr/>
            <p:nvPr/>
          </p:nvGrpSpPr>
          <p:grpSpPr>
            <a:xfrm>
              <a:off x="6104589" y="3131028"/>
              <a:ext cx="397892" cy="646462"/>
              <a:chOff x="1400864" y="1624076"/>
              <a:chExt cx="560368" cy="910439"/>
            </a:xfrm>
          </p:grpSpPr>
          <p:grpSp>
            <p:nvGrpSpPr>
              <p:cNvPr id="1296" name="Google Shape;1296;p286"/>
              <p:cNvGrpSpPr/>
              <p:nvPr/>
            </p:nvGrpSpPr>
            <p:grpSpPr>
              <a:xfrm>
                <a:off x="1400864" y="1624076"/>
                <a:ext cx="560368" cy="825149"/>
                <a:chOff x="1342876" y="1647676"/>
                <a:chExt cx="560368" cy="825149"/>
              </a:xfrm>
            </p:grpSpPr>
            <p:sp>
              <p:nvSpPr>
                <p:cNvPr id="1297" name="Google Shape;1297;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298" name="Google Shape;1298;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299" name="Google Shape;1299;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00" name="Google Shape;1300;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01" name="Google Shape;1301;p286"/>
          <p:cNvSpPr txBox="1">
            <a:spLocks noGrp="1"/>
          </p:cNvSpPr>
          <p:nvPr>
            <p:ph type="body" idx="1"/>
          </p:nvPr>
        </p:nvSpPr>
        <p:spPr>
          <a:xfrm>
            <a:off x="1102027"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2" name="Google Shape;1302;p286"/>
          <p:cNvSpPr txBox="1">
            <a:spLocks noGrp="1"/>
          </p:cNvSpPr>
          <p:nvPr>
            <p:ph type="body" idx="2"/>
          </p:nvPr>
        </p:nvSpPr>
        <p:spPr>
          <a:xfrm>
            <a:off x="2843051"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3" name="Google Shape;1303;p286"/>
          <p:cNvSpPr txBox="1">
            <a:spLocks noGrp="1"/>
          </p:cNvSpPr>
          <p:nvPr>
            <p:ph type="body" idx="3"/>
          </p:nvPr>
        </p:nvSpPr>
        <p:spPr>
          <a:xfrm>
            <a:off x="458407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04" name="Google Shape;1304;p286"/>
          <p:cNvSpPr txBox="1">
            <a:spLocks noGrp="1"/>
          </p:cNvSpPr>
          <p:nvPr>
            <p:ph type="body" idx="4"/>
          </p:nvPr>
        </p:nvSpPr>
        <p:spPr>
          <a:xfrm>
            <a:off x="6325099"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05" name="Google Shape;1305;p286"/>
          <p:cNvGrpSpPr/>
          <p:nvPr/>
        </p:nvGrpSpPr>
        <p:grpSpPr>
          <a:xfrm>
            <a:off x="881517" y="1424144"/>
            <a:ext cx="7361989" cy="646462"/>
            <a:chOff x="881517" y="2219381"/>
            <a:chExt cx="7361989" cy="646462"/>
          </a:xfrm>
        </p:grpSpPr>
        <p:grpSp>
          <p:nvGrpSpPr>
            <p:cNvPr id="1306" name="Google Shape;1306;p286"/>
            <p:cNvGrpSpPr/>
            <p:nvPr/>
          </p:nvGrpSpPr>
          <p:grpSpPr>
            <a:xfrm>
              <a:off x="881517" y="2219381"/>
              <a:ext cx="397892" cy="646462"/>
              <a:chOff x="1400864" y="1624076"/>
              <a:chExt cx="560368" cy="910439"/>
            </a:xfrm>
          </p:grpSpPr>
          <p:grpSp>
            <p:nvGrpSpPr>
              <p:cNvPr id="1307" name="Google Shape;1307;p286"/>
              <p:cNvGrpSpPr/>
              <p:nvPr/>
            </p:nvGrpSpPr>
            <p:grpSpPr>
              <a:xfrm>
                <a:off x="1400864" y="1624076"/>
                <a:ext cx="560368" cy="825149"/>
                <a:chOff x="1342876" y="1647676"/>
                <a:chExt cx="560368" cy="825149"/>
              </a:xfrm>
            </p:grpSpPr>
            <p:sp>
              <p:nvSpPr>
                <p:cNvPr id="1308" name="Google Shape;1308;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09" name="Google Shape;1309;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0" name="Google Shape;1310;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1" name="Google Shape;1311;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2" name="Google Shape;1312;p286"/>
            <p:cNvGrpSpPr/>
            <p:nvPr/>
          </p:nvGrpSpPr>
          <p:grpSpPr>
            <a:xfrm>
              <a:off x="2622541" y="2219381"/>
              <a:ext cx="397892" cy="646462"/>
              <a:chOff x="1400864" y="1624076"/>
              <a:chExt cx="560368" cy="910439"/>
            </a:xfrm>
          </p:grpSpPr>
          <p:grpSp>
            <p:nvGrpSpPr>
              <p:cNvPr id="1313" name="Google Shape;1313;p286"/>
              <p:cNvGrpSpPr/>
              <p:nvPr/>
            </p:nvGrpSpPr>
            <p:grpSpPr>
              <a:xfrm>
                <a:off x="1400864" y="1624076"/>
                <a:ext cx="560368" cy="825149"/>
                <a:chOff x="1342876" y="1647676"/>
                <a:chExt cx="560368" cy="825149"/>
              </a:xfrm>
            </p:grpSpPr>
            <p:sp>
              <p:nvSpPr>
                <p:cNvPr id="1314" name="Google Shape;1314;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15" name="Google Shape;1315;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16" name="Google Shape;1316;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17" name="Google Shape;1317;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18" name="Google Shape;1318;p286"/>
            <p:cNvGrpSpPr/>
            <p:nvPr/>
          </p:nvGrpSpPr>
          <p:grpSpPr>
            <a:xfrm>
              <a:off x="4363565" y="2219381"/>
              <a:ext cx="397892" cy="646462"/>
              <a:chOff x="1400864" y="1624076"/>
              <a:chExt cx="560368" cy="910439"/>
            </a:xfrm>
          </p:grpSpPr>
          <p:grpSp>
            <p:nvGrpSpPr>
              <p:cNvPr id="1319" name="Google Shape;1319;p286"/>
              <p:cNvGrpSpPr/>
              <p:nvPr/>
            </p:nvGrpSpPr>
            <p:grpSpPr>
              <a:xfrm>
                <a:off x="1400864" y="1624076"/>
                <a:ext cx="560368" cy="825149"/>
                <a:chOff x="1342876" y="1647676"/>
                <a:chExt cx="560368" cy="825149"/>
              </a:xfrm>
            </p:grpSpPr>
            <p:sp>
              <p:nvSpPr>
                <p:cNvPr id="1320" name="Google Shape;1320;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1" name="Google Shape;1321;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2" name="Google Shape;1322;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3" name="Google Shape;1323;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24" name="Google Shape;1324;p286"/>
            <p:cNvGrpSpPr/>
            <p:nvPr/>
          </p:nvGrpSpPr>
          <p:grpSpPr>
            <a:xfrm>
              <a:off x="6104589" y="2219381"/>
              <a:ext cx="397892" cy="646462"/>
              <a:chOff x="1400864" y="1624076"/>
              <a:chExt cx="560368" cy="910439"/>
            </a:xfrm>
          </p:grpSpPr>
          <p:grpSp>
            <p:nvGrpSpPr>
              <p:cNvPr id="1325" name="Google Shape;1325;p286"/>
              <p:cNvGrpSpPr/>
              <p:nvPr/>
            </p:nvGrpSpPr>
            <p:grpSpPr>
              <a:xfrm>
                <a:off x="1400864" y="1624076"/>
                <a:ext cx="560368" cy="825149"/>
                <a:chOff x="1342876" y="1647676"/>
                <a:chExt cx="560368" cy="825149"/>
              </a:xfrm>
            </p:grpSpPr>
            <p:sp>
              <p:nvSpPr>
                <p:cNvPr id="1326" name="Google Shape;1326;p286"/>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27" name="Google Shape;1327;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28" name="Google Shape;1328;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29" name="Google Shape;1329;p286"/>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30" name="Google Shape;1330;p286"/>
            <p:cNvGrpSpPr/>
            <p:nvPr/>
          </p:nvGrpSpPr>
          <p:grpSpPr>
            <a:xfrm>
              <a:off x="7845614" y="2219381"/>
              <a:ext cx="397892" cy="646462"/>
              <a:chOff x="1400864" y="1624076"/>
              <a:chExt cx="560368" cy="910439"/>
            </a:xfrm>
          </p:grpSpPr>
          <p:grpSp>
            <p:nvGrpSpPr>
              <p:cNvPr id="1331" name="Google Shape;1331;p286"/>
              <p:cNvGrpSpPr/>
              <p:nvPr/>
            </p:nvGrpSpPr>
            <p:grpSpPr>
              <a:xfrm>
                <a:off x="1400864" y="1624076"/>
                <a:ext cx="560368" cy="825149"/>
                <a:chOff x="1342876" y="1647676"/>
                <a:chExt cx="560368" cy="825149"/>
              </a:xfrm>
            </p:grpSpPr>
            <p:sp>
              <p:nvSpPr>
                <p:cNvPr id="1332" name="Google Shape;1332;p286"/>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33" name="Google Shape;1333;p286"/>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34" name="Google Shape;1334;p286"/>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35" name="Google Shape;1335;p286"/>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36" name="Google Shape;1336;p286"/>
          <p:cNvSpPr txBox="1">
            <a:spLocks noGrp="1"/>
          </p:cNvSpPr>
          <p:nvPr>
            <p:ph type="body" idx="5"/>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7" name="Google Shape;1337;p286"/>
          <p:cNvSpPr txBox="1">
            <a:spLocks noGrp="1"/>
          </p:cNvSpPr>
          <p:nvPr>
            <p:ph type="body" idx="6"/>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8" name="Google Shape;1338;p286"/>
          <p:cNvSpPr txBox="1">
            <a:spLocks noGrp="1"/>
          </p:cNvSpPr>
          <p:nvPr>
            <p:ph type="body" idx="7"/>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9" name="Google Shape;1339;p286"/>
          <p:cNvSpPr txBox="1">
            <a:spLocks noGrp="1"/>
          </p:cNvSpPr>
          <p:nvPr>
            <p:ph type="body" idx="8"/>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0" name="Google Shape;1340;p286"/>
          <p:cNvSpPr txBox="1">
            <a:spLocks noGrp="1"/>
          </p:cNvSpPr>
          <p:nvPr>
            <p:ph type="body" idx="9"/>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0">
    <p:spTree>
      <p:nvGrpSpPr>
        <p:cNvPr id="1" name="Shape 1341"/>
        <p:cNvGrpSpPr/>
        <p:nvPr/>
      </p:nvGrpSpPr>
      <p:grpSpPr>
        <a:xfrm>
          <a:off x="0" y="0"/>
          <a:ext cx="0" cy="0"/>
          <a:chOff x="0" y="0"/>
          <a:chExt cx="0" cy="0"/>
        </a:xfrm>
      </p:grpSpPr>
      <p:pic>
        <p:nvPicPr>
          <p:cNvPr id="1342" name="Google Shape;1342;p28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343" name="Google Shape;1343;p287"/>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44" name="Google Shape;1344;p287"/>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45" name="Google Shape;1345;p287"/>
          <p:cNvGrpSpPr/>
          <p:nvPr/>
        </p:nvGrpSpPr>
        <p:grpSpPr>
          <a:xfrm>
            <a:off x="881517" y="3131028"/>
            <a:ext cx="7361989" cy="646462"/>
            <a:chOff x="881517" y="2219381"/>
            <a:chExt cx="7361989" cy="646462"/>
          </a:xfrm>
        </p:grpSpPr>
        <p:grpSp>
          <p:nvGrpSpPr>
            <p:cNvPr id="1346" name="Google Shape;1346;p287"/>
            <p:cNvGrpSpPr/>
            <p:nvPr/>
          </p:nvGrpSpPr>
          <p:grpSpPr>
            <a:xfrm>
              <a:off x="881517" y="2219381"/>
              <a:ext cx="397892" cy="646462"/>
              <a:chOff x="1400864" y="1624076"/>
              <a:chExt cx="560368" cy="910439"/>
            </a:xfrm>
          </p:grpSpPr>
          <p:grpSp>
            <p:nvGrpSpPr>
              <p:cNvPr id="1347" name="Google Shape;1347;p287"/>
              <p:cNvGrpSpPr/>
              <p:nvPr/>
            </p:nvGrpSpPr>
            <p:grpSpPr>
              <a:xfrm>
                <a:off x="1400864" y="1624076"/>
                <a:ext cx="560368" cy="825149"/>
                <a:chOff x="1342876" y="1647676"/>
                <a:chExt cx="560368" cy="825149"/>
              </a:xfrm>
            </p:grpSpPr>
            <p:sp>
              <p:nvSpPr>
                <p:cNvPr id="1348" name="Google Shape;1348;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49" name="Google Shape;134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0" name="Google Shape;135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1" name="Google Shape;1351;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2" name="Google Shape;1352;p287"/>
            <p:cNvGrpSpPr/>
            <p:nvPr/>
          </p:nvGrpSpPr>
          <p:grpSpPr>
            <a:xfrm>
              <a:off x="2622541" y="2219381"/>
              <a:ext cx="397892" cy="646462"/>
              <a:chOff x="1400864" y="1624076"/>
              <a:chExt cx="560368" cy="910439"/>
            </a:xfrm>
          </p:grpSpPr>
          <p:grpSp>
            <p:nvGrpSpPr>
              <p:cNvPr id="1353" name="Google Shape;1353;p287"/>
              <p:cNvGrpSpPr/>
              <p:nvPr/>
            </p:nvGrpSpPr>
            <p:grpSpPr>
              <a:xfrm>
                <a:off x="1400864" y="1624076"/>
                <a:ext cx="560368" cy="825149"/>
                <a:chOff x="1342876" y="1647676"/>
                <a:chExt cx="560368" cy="825149"/>
              </a:xfrm>
            </p:grpSpPr>
            <p:sp>
              <p:nvSpPr>
                <p:cNvPr id="1354" name="Google Shape;135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55" name="Google Shape;135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56" name="Google Shape;135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57" name="Google Shape;135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58" name="Google Shape;1358;p287"/>
            <p:cNvGrpSpPr/>
            <p:nvPr/>
          </p:nvGrpSpPr>
          <p:grpSpPr>
            <a:xfrm>
              <a:off x="4363565" y="2219381"/>
              <a:ext cx="397892" cy="646462"/>
              <a:chOff x="1400864" y="1624076"/>
              <a:chExt cx="560368" cy="910439"/>
            </a:xfrm>
          </p:grpSpPr>
          <p:grpSp>
            <p:nvGrpSpPr>
              <p:cNvPr id="1359" name="Google Shape;1359;p287"/>
              <p:cNvGrpSpPr/>
              <p:nvPr/>
            </p:nvGrpSpPr>
            <p:grpSpPr>
              <a:xfrm>
                <a:off x="1400864" y="1624076"/>
                <a:ext cx="560368" cy="825149"/>
                <a:chOff x="1342876" y="1647676"/>
                <a:chExt cx="560368" cy="825149"/>
              </a:xfrm>
            </p:grpSpPr>
            <p:sp>
              <p:nvSpPr>
                <p:cNvPr id="1360" name="Google Shape;136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1" name="Google Shape;136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2" name="Google Shape;136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3" name="Google Shape;136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64" name="Google Shape;1364;p287"/>
            <p:cNvGrpSpPr/>
            <p:nvPr/>
          </p:nvGrpSpPr>
          <p:grpSpPr>
            <a:xfrm>
              <a:off x="6104589" y="2219381"/>
              <a:ext cx="397892" cy="646462"/>
              <a:chOff x="1400864" y="1624076"/>
              <a:chExt cx="560368" cy="910439"/>
            </a:xfrm>
          </p:grpSpPr>
          <p:grpSp>
            <p:nvGrpSpPr>
              <p:cNvPr id="1365" name="Google Shape;1365;p287"/>
              <p:cNvGrpSpPr/>
              <p:nvPr/>
            </p:nvGrpSpPr>
            <p:grpSpPr>
              <a:xfrm>
                <a:off x="1400864" y="1624076"/>
                <a:ext cx="560368" cy="825149"/>
                <a:chOff x="1342876" y="1647676"/>
                <a:chExt cx="560368" cy="825149"/>
              </a:xfrm>
            </p:grpSpPr>
            <p:sp>
              <p:nvSpPr>
                <p:cNvPr id="1366" name="Google Shape;136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67" name="Google Shape;136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68" name="Google Shape;136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69" name="Google Shape;136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70" name="Google Shape;1370;p287"/>
            <p:cNvGrpSpPr/>
            <p:nvPr/>
          </p:nvGrpSpPr>
          <p:grpSpPr>
            <a:xfrm>
              <a:off x="7845614" y="2219381"/>
              <a:ext cx="397892" cy="646462"/>
              <a:chOff x="1400864" y="1624076"/>
              <a:chExt cx="560368" cy="910439"/>
            </a:xfrm>
          </p:grpSpPr>
          <p:grpSp>
            <p:nvGrpSpPr>
              <p:cNvPr id="1371" name="Google Shape;1371;p287"/>
              <p:cNvGrpSpPr/>
              <p:nvPr/>
            </p:nvGrpSpPr>
            <p:grpSpPr>
              <a:xfrm>
                <a:off x="1400864" y="1624076"/>
                <a:ext cx="560368" cy="825149"/>
                <a:chOff x="1342876" y="1647676"/>
                <a:chExt cx="560368" cy="825149"/>
              </a:xfrm>
            </p:grpSpPr>
            <p:sp>
              <p:nvSpPr>
                <p:cNvPr id="1372" name="Google Shape;137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73" name="Google Shape;137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74" name="Google Shape;137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75" name="Google Shape;137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376" name="Google Shape;1376;p287"/>
          <p:cNvSpPr txBox="1">
            <a:spLocks noGrp="1"/>
          </p:cNvSpPr>
          <p:nvPr>
            <p:ph type="body" idx="1"/>
          </p:nvPr>
        </p:nvSpPr>
        <p:spPr>
          <a:xfrm>
            <a:off x="223088"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7" name="Google Shape;1377;p287"/>
          <p:cNvSpPr txBox="1">
            <a:spLocks noGrp="1"/>
          </p:cNvSpPr>
          <p:nvPr>
            <p:ph type="body" idx="2"/>
          </p:nvPr>
        </p:nvSpPr>
        <p:spPr>
          <a:xfrm>
            <a:off x="1964112"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8" name="Google Shape;1378;p287"/>
          <p:cNvSpPr txBox="1">
            <a:spLocks noGrp="1"/>
          </p:cNvSpPr>
          <p:nvPr>
            <p:ph type="body" idx="3"/>
          </p:nvPr>
        </p:nvSpPr>
        <p:spPr>
          <a:xfrm>
            <a:off x="3705136"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9" name="Google Shape;1379;p287"/>
          <p:cNvSpPr txBox="1">
            <a:spLocks noGrp="1"/>
          </p:cNvSpPr>
          <p:nvPr>
            <p:ph type="body" idx="4"/>
          </p:nvPr>
        </p:nvSpPr>
        <p:spPr>
          <a:xfrm>
            <a:off x="5446160"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0" name="Google Shape;1380;p287"/>
          <p:cNvSpPr txBox="1">
            <a:spLocks noGrp="1"/>
          </p:cNvSpPr>
          <p:nvPr>
            <p:ph type="body" idx="5"/>
          </p:nvPr>
        </p:nvSpPr>
        <p:spPr>
          <a:xfrm>
            <a:off x="7187185" y="3913557"/>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381" name="Google Shape;1381;p287"/>
          <p:cNvGrpSpPr/>
          <p:nvPr/>
        </p:nvGrpSpPr>
        <p:grpSpPr>
          <a:xfrm>
            <a:off x="881517" y="1424144"/>
            <a:ext cx="7361989" cy="646462"/>
            <a:chOff x="881517" y="2219381"/>
            <a:chExt cx="7361989" cy="646462"/>
          </a:xfrm>
        </p:grpSpPr>
        <p:grpSp>
          <p:nvGrpSpPr>
            <p:cNvPr id="1382" name="Google Shape;1382;p287"/>
            <p:cNvGrpSpPr/>
            <p:nvPr/>
          </p:nvGrpSpPr>
          <p:grpSpPr>
            <a:xfrm>
              <a:off x="881517" y="2219381"/>
              <a:ext cx="397892" cy="646462"/>
              <a:chOff x="1400864" y="1624076"/>
              <a:chExt cx="560368" cy="910439"/>
            </a:xfrm>
          </p:grpSpPr>
          <p:grpSp>
            <p:nvGrpSpPr>
              <p:cNvPr id="1383" name="Google Shape;1383;p287"/>
              <p:cNvGrpSpPr/>
              <p:nvPr/>
            </p:nvGrpSpPr>
            <p:grpSpPr>
              <a:xfrm>
                <a:off x="1400864" y="1624076"/>
                <a:ext cx="560368" cy="825149"/>
                <a:chOff x="1342876" y="1647676"/>
                <a:chExt cx="560368" cy="825149"/>
              </a:xfrm>
            </p:grpSpPr>
            <p:sp>
              <p:nvSpPr>
                <p:cNvPr id="1384" name="Google Shape;1384;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85" name="Google Shape;1385;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86" name="Google Shape;1386;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87" name="Google Shape;1387;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88" name="Google Shape;1388;p287"/>
            <p:cNvGrpSpPr/>
            <p:nvPr/>
          </p:nvGrpSpPr>
          <p:grpSpPr>
            <a:xfrm>
              <a:off x="2622541" y="2219381"/>
              <a:ext cx="397892" cy="646462"/>
              <a:chOff x="1400864" y="1624076"/>
              <a:chExt cx="560368" cy="910439"/>
            </a:xfrm>
          </p:grpSpPr>
          <p:grpSp>
            <p:nvGrpSpPr>
              <p:cNvPr id="1389" name="Google Shape;1389;p287"/>
              <p:cNvGrpSpPr/>
              <p:nvPr/>
            </p:nvGrpSpPr>
            <p:grpSpPr>
              <a:xfrm>
                <a:off x="1400864" y="1624076"/>
                <a:ext cx="560368" cy="825149"/>
                <a:chOff x="1342876" y="1647676"/>
                <a:chExt cx="560368" cy="825149"/>
              </a:xfrm>
            </p:grpSpPr>
            <p:sp>
              <p:nvSpPr>
                <p:cNvPr id="1390" name="Google Shape;1390;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1" name="Google Shape;1391;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2" name="Google Shape;1392;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3" name="Google Shape;1393;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394" name="Google Shape;1394;p287"/>
            <p:cNvGrpSpPr/>
            <p:nvPr/>
          </p:nvGrpSpPr>
          <p:grpSpPr>
            <a:xfrm>
              <a:off x="4363565" y="2219381"/>
              <a:ext cx="397892" cy="646462"/>
              <a:chOff x="1400864" y="1624076"/>
              <a:chExt cx="560368" cy="910439"/>
            </a:xfrm>
          </p:grpSpPr>
          <p:grpSp>
            <p:nvGrpSpPr>
              <p:cNvPr id="1395" name="Google Shape;1395;p287"/>
              <p:cNvGrpSpPr/>
              <p:nvPr/>
            </p:nvGrpSpPr>
            <p:grpSpPr>
              <a:xfrm>
                <a:off x="1400864" y="1624076"/>
                <a:ext cx="560368" cy="825149"/>
                <a:chOff x="1342876" y="1647676"/>
                <a:chExt cx="560368" cy="825149"/>
              </a:xfrm>
            </p:grpSpPr>
            <p:sp>
              <p:nvSpPr>
                <p:cNvPr id="1396" name="Google Shape;1396;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397" name="Google Shape;1397;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398" name="Google Shape;1398;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399" name="Google Shape;1399;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0" name="Google Shape;1400;p287"/>
            <p:cNvGrpSpPr/>
            <p:nvPr/>
          </p:nvGrpSpPr>
          <p:grpSpPr>
            <a:xfrm>
              <a:off x="6104589" y="2219381"/>
              <a:ext cx="397892" cy="646462"/>
              <a:chOff x="1400864" y="1624076"/>
              <a:chExt cx="560368" cy="910439"/>
            </a:xfrm>
          </p:grpSpPr>
          <p:grpSp>
            <p:nvGrpSpPr>
              <p:cNvPr id="1401" name="Google Shape;1401;p287"/>
              <p:cNvGrpSpPr/>
              <p:nvPr/>
            </p:nvGrpSpPr>
            <p:grpSpPr>
              <a:xfrm>
                <a:off x="1400864" y="1624076"/>
                <a:ext cx="560368" cy="825149"/>
                <a:chOff x="1342876" y="1647676"/>
                <a:chExt cx="560368" cy="825149"/>
              </a:xfrm>
            </p:grpSpPr>
            <p:sp>
              <p:nvSpPr>
                <p:cNvPr id="1402" name="Google Shape;1402;p287"/>
                <p:cNvSpPr/>
                <p:nvPr/>
              </p:nvSpPr>
              <p:spPr>
                <a:xfrm rot="2700000">
                  <a:off x="1424940" y="1729740"/>
                  <a:ext cx="396240" cy="3962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3" name="Google Shape;1403;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04" name="Google Shape;1404;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05" name="Google Shape;1405;p287"/>
              <p:cNvSpPr/>
              <p:nvPr/>
            </p:nvSpPr>
            <p:spPr>
              <a:xfrm rot="2700000">
                <a:off x="1559854" y="1891857"/>
                <a:ext cx="242388" cy="242388"/>
              </a:xfrm>
              <a:prstGeom prst="rect">
                <a:avLst/>
              </a:prstGeom>
              <a:solidFill>
                <a:schemeClr val="lt2"/>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06" name="Google Shape;1406;p287"/>
            <p:cNvGrpSpPr/>
            <p:nvPr/>
          </p:nvGrpSpPr>
          <p:grpSpPr>
            <a:xfrm>
              <a:off x="7845614" y="2219381"/>
              <a:ext cx="397892" cy="646462"/>
              <a:chOff x="1400864" y="1624076"/>
              <a:chExt cx="560368" cy="910439"/>
            </a:xfrm>
          </p:grpSpPr>
          <p:grpSp>
            <p:nvGrpSpPr>
              <p:cNvPr id="1407" name="Google Shape;1407;p287"/>
              <p:cNvGrpSpPr/>
              <p:nvPr/>
            </p:nvGrpSpPr>
            <p:grpSpPr>
              <a:xfrm>
                <a:off x="1400864" y="1624076"/>
                <a:ext cx="560368" cy="825149"/>
                <a:chOff x="1342876" y="1647676"/>
                <a:chExt cx="560368" cy="825149"/>
              </a:xfrm>
            </p:grpSpPr>
            <p:sp>
              <p:nvSpPr>
                <p:cNvPr id="1408" name="Google Shape;1408;p287"/>
                <p:cNvSpPr/>
                <p:nvPr/>
              </p:nvSpPr>
              <p:spPr>
                <a:xfrm rot="2700000">
                  <a:off x="1424940" y="1729740"/>
                  <a:ext cx="396240" cy="39624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09" name="Google Shape;1409;p287"/>
                <p:cNvSpPr/>
                <p:nvPr/>
              </p:nvSpPr>
              <p:spPr>
                <a:xfrm rot="2700000">
                  <a:off x="1424940" y="1994521"/>
                  <a:ext cx="396240" cy="3962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cxnSp>
            <p:nvCxnSpPr>
              <p:cNvPr id="1410" name="Google Shape;1410;p287"/>
              <p:cNvCxnSpPr/>
              <p:nvPr/>
            </p:nvCxnSpPr>
            <p:spPr>
              <a:xfrm>
                <a:off x="1681048" y="1841656"/>
                <a:ext cx="0" cy="692859"/>
              </a:xfrm>
              <a:prstGeom prst="straightConnector1">
                <a:avLst/>
              </a:prstGeom>
              <a:noFill/>
              <a:ln w="9525" cap="flat" cmpd="sng">
                <a:solidFill>
                  <a:srgbClr val="BFBFBF"/>
                </a:solidFill>
                <a:prstDash val="solid"/>
                <a:round/>
                <a:headEnd type="none" w="sm" len="sm"/>
                <a:tailEnd type="triangle" w="med" len="med"/>
              </a:ln>
            </p:spPr>
          </p:cxnSp>
          <p:sp>
            <p:nvSpPr>
              <p:cNvPr id="1411" name="Google Shape;1411;p287"/>
              <p:cNvSpPr/>
              <p:nvPr/>
            </p:nvSpPr>
            <p:spPr>
              <a:xfrm rot="2700000">
                <a:off x="1559854" y="1891857"/>
                <a:ext cx="242388" cy="242388"/>
              </a:xfrm>
              <a:prstGeom prst="rect">
                <a:avLst/>
              </a:prstGeom>
              <a:solidFill>
                <a:schemeClr val="accent1"/>
              </a:solidFill>
              <a:ln w="25400" cap="flat" cmpd="sng">
                <a:solidFill>
                  <a:schemeClr val="lt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412" name="Google Shape;1412;p287"/>
          <p:cNvSpPr txBox="1">
            <a:spLocks noGrp="1"/>
          </p:cNvSpPr>
          <p:nvPr>
            <p:ph type="body" idx="6"/>
          </p:nvPr>
        </p:nvSpPr>
        <p:spPr>
          <a:xfrm>
            <a:off x="223088"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3" name="Google Shape;1413;p287"/>
          <p:cNvSpPr txBox="1">
            <a:spLocks noGrp="1"/>
          </p:cNvSpPr>
          <p:nvPr>
            <p:ph type="body" idx="7"/>
          </p:nvPr>
        </p:nvSpPr>
        <p:spPr>
          <a:xfrm>
            <a:off x="1964112"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4" name="Google Shape;1414;p287"/>
          <p:cNvSpPr txBox="1">
            <a:spLocks noGrp="1"/>
          </p:cNvSpPr>
          <p:nvPr>
            <p:ph type="body" idx="8"/>
          </p:nvPr>
        </p:nvSpPr>
        <p:spPr>
          <a:xfrm>
            <a:off x="3705136"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5" name="Google Shape;1415;p287"/>
          <p:cNvSpPr txBox="1">
            <a:spLocks noGrp="1"/>
          </p:cNvSpPr>
          <p:nvPr>
            <p:ph type="body" idx="9"/>
          </p:nvPr>
        </p:nvSpPr>
        <p:spPr>
          <a:xfrm>
            <a:off x="5446160"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6" name="Google Shape;1416;p287"/>
          <p:cNvSpPr txBox="1">
            <a:spLocks noGrp="1"/>
          </p:cNvSpPr>
          <p:nvPr>
            <p:ph type="body" idx="13"/>
          </p:nvPr>
        </p:nvSpPr>
        <p:spPr>
          <a:xfrm>
            <a:off x="7187185" y="2206673"/>
            <a:ext cx="1714750" cy="32014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1">
    <p:spTree>
      <p:nvGrpSpPr>
        <p:cNvPr id="1" name="Shape 1417"/>
        <p:cNvGrpSpPr/>
        <p:nvPr/>
      </p:nvGrpSpPr>
      <p:grpSpPr>
        <a:xfrm>
          <a:off x="0" y="0"/>
          <a:ext cx="0" cy="0"/>
          <a:chOff x="0" y="0"/>
          <a:chExt cx="0" cy="0"/>
        </a:xfrm>
      </p:grpSpPr>
      <p:pic>
        <p:nvPicPr>
          <p:cNvPr id="1418" name="Google Shape;1418;p28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19" name="Google Shape;1419;p288"/>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0" name="Google Shape;1420;p288"/>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421" name="Google Shape;1421;p288"/>
          <p:cNvGrpSpPr/>
          <p:nvPr/>
        </p:nvGrpSpPr>
        <p:grpSpPr>
          <a:xfrm>
            <a:off x="2805107" y="1224889"/>
            <a:ext cx="3533786" cy="3185052"/>
            <a:chOff x="2801099" y="1114361"/>
            <a:chExt cx="3533786" cy="3185052"/>
          </a:xfrm>
        </p:grpSpPr>
        <p:grpSp>
          <p:nvGrpSpPr>
            <p:cNvPr id="1422" name="Google Shape;1422;p288"/>
            <p:cNvGrpSpPr/>
            <p:nvPr/>
          </p:nvGrpSpPr>
          <p:grpSpPr>
            <a:xfrm>
              <a:off x="2801099" y="1228944"/>
              <a:ext cx="3533786" cy="2955886"/>
              <a:chOff x="2801099" y="1066147"/>
              <a:chExt cx="3533786" cy="2955886"/>
            </a:xfrm>
          </p:grpSpPr>
          <p:grpSp>
            <p:nvGrpSpPr>
              <p:cNvPr id="1423" name="Google Shape;1423;p288"/>
              <p:cNvGrpSpPr/>
              <p:nvPr/>
            </p:nvGrpSpPr>
            <p:grpSpPr>
              <a:xfrm>
                <a:off x="6252959" y="1066147"/>
                <a:ext cx="81926" cy="2955886"/>
                <a:chOff x="6252959" y="1066147"/>
                <a:chExt cx="81926" cy="2955886"/>
              </a:xfrm>
            </p:grpSpPr>
            <p:sp>
              <p:nvSpPr>
                <p:cNvPr id="1424" name="Google Shape;1424;p288"/>
                <p:cNvSpPr/>
                <p:nvPr/>
              </p:nvSpPr>
              <p:spPr>
                <a:xfrm>
                  <a:off x="6252959" y="178463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5" name="Google Shape;1425;p288"/>
                <p:cNvSpPr/>
                <p:nvPr/>
              </p:nvSpPr>
              <p:spPr>
                <a:xfrm>
                  <a:off x="625295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6" name="Google Shape;1426;p288"/>
                <p:cNvSpPr/>
                <p:nvPr/>
              </p:nvSpPr>
              <p:spPr>
                <a:xfrm>
                  <a:off x="6252959" y="322161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7" name="Google Shape;1427;p288"/>
                <p:cNvSpPr/>
                <p:nvPr/>
              </p:nvSpPr>
              <p:spPr>
                <a:xfrm>
                  <a:off x="6252959" y="394010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28" name="Google Shape;1428;p288"/>
                <p:cNvSpPr/>
                <p:nvPr/>
              </p:nvSpPr>
              <p:spPr>
                <a:xfrm>
                  <a:off x="6252959" y="106614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429" name="Google Shape;1429;p288"/>
              <p:cNvGrpSpPr/>
              <p:nvPr/>
            </p:nvGrpSpPr>
            <p:grpSpPr>
              <a:xfrm>
                <a:off x="2801099" y="1066147"/>
                <a:ext cx="81926" cy="2955886"/>
                <a:chOff x="2801099" y="1066147"/>
                <a:chExt cx="81926" cy="2955886"/>
              </a:xfrm>
            </p:grpSpPr>
            <p:sp>
              <p:nvSpPr>
                <p:cNvPr id="1430" name="Google Shape;1430;p288"/>
                <p:cNvSpPr/>
                <p:nvPr/>
              </p:nvSpPr>
              <p:spPr>
                <a:xfrm>
                  <a:off x="2801099" y="1784637"/>
                  <a:ext cx="81926" cy="81926"/>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1" name="Google Shape;1431;p288"/>
                <p:cNvSpPr/>
                <p:nvPr/>
              </p:nvSpPr>
              <p:spPr>
                <a:xfrm>
                  <a:off x="2801099" y="2503127"/>
                  <a:ext cx="81926" cy="8192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2" name="Google Shape;1432;p288"/>
                <p:cNvSpPr/>
                <p:nvPr/>
              </p:nvSpPr>
              <p:spPr>
                <a:xfrm>
                  <a:off x="2801099" y="3221617"/>
                  <a:ext cx="81926" cy="81926"/>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3" name="Google Shape;1433;p288"/>
                <p:cNvSpPr/>
                <p:nvPr/>
              </p:nvSpPr>
              <p:spPr>
                <a:xfrm>
                  <a:off x="2801099" y="3940107"/>
                  <a:ext cx="81926" cy="8192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434" name="Google Shape;1434;p288"/>
                <p:cNvSpPr/>
                <p:nvPr/>
              </p:nvSpPr>
              <p:spPr>
                <a:xfrm>
                  <a:off x="2801099" y="1066147"/>
                  <a:ext cx="81926" cy="81926"/>
                </a:xfrm>
                <a:prstGeom prst="ellipse">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grpSp>
          <p:nvGrpSpPr>
            <p:cNvPr id="1435" name="Google Shape;1435;p288"/>
            <p:cNvGrpSpPr/>
            <p:nvPr/>
          </p:nvGrpSpPr>
          <p:grpSpPr>
            <a:xfrm>
              <a:off x="2975830" y="1114361"/>
              <a:ext cx="3184323" cy="3185052"/>
              <a:chOff x="2908735" y="1068601"/>
              <a:chExt cx="3326530" cy="3327292"/>
            </a:xfrm>
          </p:grpSpPr>
          <p:sp>
            <p:nvSpPr>
              <p:cNvPr id="1436" name="Google Shape;1436;p288"/>
              <p:cNvSpPr/>
              <p:nvPr/>
            </p:nvSpPr>
            <p:spPr>
              <a:xfrm>
                <a:off x="2908735" y="1068601"/>
                <a:ext cx="3326530" cy="3327292"/>
              </a:xfrm>
              <a:custGeom>
                <a:avLst/>
                <a:gdLst/>
                <a:ahLst/>
                <a:cxnLst/>
                <a:rect l="l" t="t" r="r" b="b"/>
                <a:pathLst>
                  <a:path w="3708" h="3708" extrusionOk="0">
                    <a:moveTo>
                      <a:pt x="278" y="1350"/>
                    </a:moveTo>
                    <a:cubicBezTo>
                      <a:pt x="556" y="480"/>
                      <a:pt x="1487" y="0"/>
                      <a:pt x="2358" y="278"/>
                    </a:cubicBezTo>
                    <a:cubicBezTo>
                      <a:pt x="3228" y="556"/>
                      <a:pt x="3708" y="1487"/>
                      <a:pt x="3430" y="2358"/>
                    </a:cubicBezTo>
                    <a:cubicBezTo>
                      <a:pt x="3152" y="3228"/>
                      <a:pt x="2221" y="3708"/>
                      <a:pt x="1350" y="3430"/>
                    </a:cubicBezTo>
                    <a:cubicBezTo>
                      <a:pt x="480" y="3152"/>
                      <a:pt x="0" y="2221"/>
                      <a:pt x="278" y="1350"/>
                    </a:cubicBez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7" name="Google Shape;1437;p288"/>
              <p:cNvSpPr/>
              <p:nvPr/>
            </p:nvSpPr>
            <p:spPr>
              <a:xfrm>
                <a:off x="3510752" y="1490314"/>
                <a:ext cx="1060348" cy="1239954"/>
              </a:xfrm>
              <a:custGeom>
                <a:avLst/>
                <a:gdLst/>
                <a:ahLst/>
                <a:cxnLst/>
                <a:rect l="l" t="t" r="r" b="b"/>
                <a:pathLst>
                  <a:path w="1247" h="1458" extrusionOk="0">
                    <a:moveTo>
                      <a:pt x="0" y="562"/>
                    </a:moveTo>
                    <a:cubicBezTo>
                      <a:pt x="1247" y="1458"/>
                      <a:pt x="1247" y="1458"/>
                      <a:pt x="1247" y="1458"/>
                    </a:cubicBezTo>
                    <a:cubicBezTo>
                      <a:pt x="765" y="0"/>
                      <a:pt x="765" y="0"/>
                      <a:pt x="765" y="0"/>
                    </a:cubicBezTo>
                    <a:cubicBezTo>
                      <a:pt x="462" y="101"/>
                      <a:pt x="191" y="297"/>
                      <a:pt x="0" y="56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8" name="Google Shape;1438;p288"/>
              <p:cNvSpPr/>
              <p:nvPr/>
            </p:nvSpPr>
            <p:spPr>
              <a:xfrm>
                <a:off x="3264202" y="1969019"/>
                <a:ext cx="1306180" cy="769168"/>
              </a:xfrm>
              <a:custGeom>
                <a:avLst/>
                <a:gdLst/>
                <a:ahLst/>
                <a:cxnLst/>
                <a:rect l="l" t="t" r="r" b="b"/>
                <a:pathLst>
                  <a:path w="1536" h="904" extrusionOk="0">
                    <a:moveTo>
                      <a:pt x="74" y="428"/>
                    </a:moveTo>
                    <a:cubicBezTo>
                      <a:pt x="23" y="586"/>
                      <a:pt x="0" y="747"/>
                      <a:pt x="1" y="904"/>
                    </a:cubicBezTo>
                    <a:cubicBezTo>
                      <a:pt x="1536" y="896"/>
                      <a:pt x="1536" y="896"/>
                      <a:pt x="1536" y="896"/>
                    </a:cubicBezTo>
                    <a:cubicBezTo>
                      <a:pt x="290" y="0"/>
                      <a:pt x="290" y="0"/>
                      <a:pt x="290" y="0"/>
                    </a:cubicBezTo>
                    <a:cubicBezTo>
                      <a:pt x="198" y="128"/>
                      <a:pt x="124" y="271"/>
                      <a:pt x="74" y="4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39" name="Google Shape;1439;p288"/>
              <p:cNvSpPr/>
              <p:nvPr/>
            </p:nvSpPr>
            <p:spPr>
              <a:xfrm>
                <a:off x="3519391" y="2733867"/>
                <a:ext cx="1051711" cy="1244273"/>
              </a:xfrm>
              <a:custGeom>
                <a:avLst/>
                <a:gdLst/>
                <a:ahLst/>
                <a:cxnLst/>
                <a:rect l="l" t="t" r="r" b="b"/>
                <a:pathLst>
                  <a:path w="1237" h="1463" extrusionOk="0">
                    <a:moveTo>
                      <a:pt x="769" y="1463"/>
                    </a:moveTo>
                    <a:cubicBezTo>
                      <a:pt x="1237" y="0"/>
                      <a:pt x="1237" y="0"/>
                      <a:pt x="1237" y="0"/>
                    </a:cubicBezTo>
                    <a:cubicBezTo>
                      <a:pt x="0" y="908"/>
                      <a:pt x="0" y="908"/>
                      <a:pt x="0" y="908"/>
                    </a:cubicBezTo>
                    <a:cubicBezTo>
                      <a:pt x="185" y="1161"/>
                      <a:pt x="449" y="1361"/>
                      <a:pt x="769" y="14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0" name="Google Shape;1440;p288"/>
              <p:cNvSpPr/>
              <p:nvPr/>
            </p:nvSpPr>
            <p:spPr>
              <a:xfrm>
                <a:off x="4162942" y="1398533"/>
                <a:ext cx="806959" cy="1331734"/>
              </a:xfrm>
              <a:custGeom>
                <a:avLst/>
                <a:gdLst/>
                <a:ahLst/>
                <a:cxnLst/>
                <a:rect l="l" t="t" r="r" b="b"/>
                <a:pathLst>
                  <a:path w="949" h="1566" extrusionOk="0">
                    <a:moveTo>
                      <a:pt x="0" y="108"/>
                    </a:moveTo>
                    <a:cubicBezTo>
                      <a:pt x="481" y="1566"/>
                      <a:pt x="481" y="1566"/>
                      <a:pt x="481" y="1566"/>
                    </a:cubicBezTo>
                    <a:cubicBezTo>
                      <a:pt x="949" y="102"/>
                      <a:pt x="949" y="102"/>
                      <a:pt x="949" y="102"/>
                    </a:cubicBezTo>
                    <a:cubicBezTo>
                      <a:pt x="628" y="0"/>
                      <a:pt x="298" y="10"/>
                      <a:pt x="0" y="10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1" name="Google Shape;1441;p288"/>
              <p:cNvSpPr/>
              <p:nvPr/>
            </p:nvSpPr>
            <p:spPr>
              <a:xfrm>
                <a:off x="3264202" y="2732066"/>
                <a:ext cx="1306180" cy="773126"/>
              </a:xfrm>
              <a:custGeom>
                <a:avLst/>
                <a:gdLst/>
                <a:ahLst/>
                <a:cxnLst/>
                <a:rect l="l" t="t" r="r" b="b"/>
                <a:pathLst>
                  <a:path w="1536" h="909" extrusionOk="0">
                    <a:moveTo>
                      <a:pt x="298" y="909"/>
                    </a:moveTo>
                    <a:cubicBezTo>
                      <a:pt x="1536" y="0"/>
                      <a:pt x="1536" y="0"/>
                      <a:pt x="1536" y="0"/>
                    </a:cubicBezTo>
                    <a:cubicBezTo>
                      <a:pt x="0" y="8"/>
                      <a:pt x="0" y="8"/>
                      <a:pt x="0" y="8"/>
                    </a:cubicBezTo>
                    <a:cubicBezTo>
                      <a:pt x="3" y="335"/>
                      <a:pt x="110" y="651"/>
                      <a:pt x="298" y="90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2" name="Google Shape;1442;p288"/>
              <p:cNvSpPr/>
              <p:nvPr/>
            </p:nvSpPr>
            <p:spPr>
              <a:xfrm>
                <a:off x="4574699" y="1958941"/>
                <a:ext cx="1306180" cy="772406"/>
              </a:xfrm>
              <a:custGeom>
                <a:avLst/>
                <a:gdLst/>
                <a:ahLst/>
                <a:cxnLst/>
                <a:rect l="l" t="t" r="r" b="b"/>
                <a:pathLst>
                  <a:path w="1536" h="908" extrusionOk="0">
                    <a:moveTo>
                      <a:pt x="1237" y="0"/>
                    </a:moveTo>
                    <a:cubicBezTo>
                      <a:pt x="0" y="908"/>
                      <a:pt x="0" y="908"/>
                      <a:pt x="0" y="908"/>
                    </a:cubicBezTo>
                    <a:cubicBezTo>
                      <a:pt x="1536" y="902"/>
                      <a:pt x="1536" y="902"/>
                      <a:pt x="1536" y="902"/>
                    </a:cubicBezTo>
                    <a:cubicBezTo>
                      <a:pt x="1533" y="575"/>
                      <a:pt x="1427" y="259"/>
                      <a:pt x="123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3" name="Google Shape;1443;p288"/>
              <p:cNvSpPr/>
              <p:nvPr/>
            </p:nvSpPr>
            <p:spPr>
              <a:xfrm>
                <a:off x="4574699" y="2727029"/>
                <a:ext cx="1306900" cy="768806"/>
              </a:xfrm>
              <a:custGeom>
                <a:avLst/>
                <a:gdLst/>
                <a:ahLst/>
                <a:cxnLst/>
                <a:rect l="l" t="t" r="r" b="b"/>
                <a:pathLst>
                  <a:path w="1537" h="904" extrusionOk="0">
                    <a:moveTo>
                      <a:pt x="1462" y="474"/>
                    </a:moveTo>
                    <a:cubicBezTo>
                      <a:pt x="1513" y="316"/>
                      <a:pt x="1537" y="157"/>
                      <a:pt x="1536" y="0"/>
                    </a:cubicBezTo>
                    <a:cubicBezTo>
                      <a:pt x="0" y="6"/>
                      <a:pt x="0" y="6"/>
                      <a:pt x="0" y="6"/>
                    </a:cubicBezTo>
                    <a:cubicBezTo>
                      <a:pt x="1247" y="904"/>
                      <a:pt x="1247" y="904"/>
                      <a:pt x="1247" y="904"/>
                    </a:cubicBezTo>
                    <a:cubicBezTo>
                      <a:pt x="1339" y="776"/>
                      <a:pt x="1412" y="631"/>
                      <a:pt x="1462" y="47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4" name="Google Shape;1444;p288"/>
              <p:cNvSpPr/>
              <p:nvPr/>
            </p:nvSpPr>
            <p:spPr>
              <a:xfrm>
                <a:off x="4572900" y="1485996"/>
                <a:ext cx="1052790" cy="1244273"/>
              </a:xfrm>
              <a:custGeom>
                <a:avLst/>
                <a:gdLst/>
                <a:ahLst/>
                <a:cxnLst/>
                <a:rect l="l" t="t" r="r" b="b"/>
                <a:pathLst>
                  <a:path w="1238" h="1463" extrusionOk="0">
                    <a:moveTo>
                      <a:pt x="468" y="0"/>
                    </a:moveTo>
                    <a:cubicBezTo>
                      <a:pt x="0" y="1463"/>
                      <a:pt x="0" y="1463"/>
                      <a:pt x="0" y="1463"/>
                    </a:cubicBezTo>
                    <a:cubicBezTo>
                      <a:pt x="1238" y="555"/>
                      <a:pt x="1238" y="555"/>
                      <a:pt x="1238" y="555"/>
                    </a:cubicBezTo>
                    <a:cubicBezTo>
                      <a:pt x="1053" y="302"/>
                      <a:pt x="790" y="103"/>
                      <a:pt x="468"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5" name="Google Shape;1445;p288"/>
              <p:cNvSpPr/>
              <p:nvPr/>
            </p:nvSpPr>
            <p:spPr>
              <a:xfrm>
                <a:off x="4574699" y="2733147"/>
                <a:ext cx="1059268" cy="1240673"/>
              </a:xfrm>
              <a:custGeom>
                <a:avLst/>
                <a:gdLst/>
                <a:ahLst/>
                <a:cxnLst/>
                <a:rect l="l" t="t" r="r" b="b"/>
                <a:pathLst>
                  <a:path w="1246" h="1459" extrusionOk="0">
                    <a:moveTo>
                      <a:pt x="1246" y="897"/>
                    </a:moveTo>
                    <a:cubicBezTo>
                      <a:pt x="0" y="0"/>
                      <a:pt x="0" y="0"/>
                      <a:pt x="0" y="0"/>
                    </a:cubicBezTo>
                    <a:cubicBezTo>
                      <a:pt x="480" y="1459"/>
                      <a:pt x="480" y="1459"/>
                      <a:pt x="480" y="1459"/>
                    </a:cubicBezTo>
                    <a:cubicBezTo>
                      <a:pt x="784" y="1358"/>
                      <a:pt x="1055" y="1162"/>
                      <a:pt x="1246" y="897"/>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6" name="Google Shape;1446;p288"/>
              <p:cNvSpPr/>
              <p:nvPr/>
            </p:nvSpPr>
            <p:spPr>
              <a:xfrm>
                <a:off x="4174099" y="2733867"/>
                <a:ext cx="807679" cy="1332815"/>
              </a:xfrm>
              <a:custGeom>
                <a:avLst/>
                <a:gdLst/>
                <a:ahLst/>
                <a:cxnLst/>
                <a:rect l="l" t="t" r="r" b="b"/>
                <a:pathLst>
                  <a:path w="950" h="1567" extrusionOk="0">
                    <a:moveTo>
                      <a:pt x="950" y="1458"/>
                    </a:moveTo>
                    <a:cubicBezTo>
                      <a:pt x="468" y="0"/>
                      <a:pt x="468" y="0"/>
                      <a:pt x="468" y="0"/>
                    </a:cubicBezTo>
                    <a:cubicBezTo>
                      <a:pt x="0" y="1464"/>
                      <a:pt x="0" y="1464"/>
                      <a:pt x="0" y="1464"/>
                    </a:cubicBezTo>
                    <a:cubicBezTo>
                      <a:pt x="322" y="1567"/>
                      <a:pt x="652" y="1556"/>
                      <a:pt x="950" y="1458"/>
                    </a:cubicBezTo>
                    <a:close/>
                  </a:path>
                </a:pathLst>
              </a:custGeom>
              <a:solidFill>
                <a:srgbClr val="D8D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7" name="Google Shape;1447;p288"/>
              <p:cNvSpPr/>
              <p:nvPr/>
            </p:nvSpPr>
            <p:spPr>
              <a:xfrm>
                <a:off x="4369541" y="1554021"/>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8" name="Google Shape;1448;p288"/>
              <p:cNvSpPr/>
              <p:nvPr/>
            </p:nvSpPr>
            <p:spPr>
              <a:xfrm>
                <a:off x="3770260" y="1712390"/>
                <a:ext cx="459988" cy="459268"/>
              </a:xfrm>
              <a:custGeom>
                <a:avLst/>
                <a:gdLst/>
                <a:ahLst/>
                <a:cxnLst/>
                <a:rect l="l" t="t" r="r" b="b"/>
                <a:pathLst>
                  <a:path w="541" h="540" extrusionOk="0">
                    <a:moveTo>
                      <a:pt x="463" y="130"/>
                    </a:moveTo>
                    <a:cubicBezTo>
                      <a:pt x="541" y="236"/>
                      <a:pt x="517" y="386"/>
                      <a:pt x="411" y="463"/>
                    </a:cubicBezTo>
                    <a:cubicBezTo>
                      <a:pt x="304" y="540"/>
                      <a:pt x="155" y="517"/>
                      <a:pt x="78" y="410"/>
                    </a:cubicBezTo>
                    <a:cubicBezTo>
                      <a:pt x="0" y="304"/>
                      <a:pt x="24" y="155"/>
                      <a:pt x="130" y="77"/>
                    </a:cubicBezTo>
                    <a:cubicBezTo>
                      <a:pt x="237" y="0"/>
                      <a:pt x="386" y="23"/>
                      <a:pt x="463"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49" name="Google Shape;1449;p288"/>
              <p:cNvSpPr/>
              <p:nvPr/>
            </p:nvSpPr>
            <p:spPr>
              <a:xfrm>
                <a:off x="3418969" y="2200452"/>
                <a:ext cx="454949" cy="455309"/>
              </a:xfrm>
              <a:custGeom>
                <a:avLst/>
                <a:gdLst/>
                <a:ahLst/>
                <a:cxnLst/>
                <a:rect l="l" t="t" r="r" b="b"/>
                <a:pathLst>
                  <a:path w="535" h="535" extrusionOk="0">
                    <a:moveTo>
                      <a:pt x="341" y="41"/>
                    </a:moveTo>
                    <a:cubicBezTo>
                      <a:pt x="466" y="81"/>
                      <a:pt x="535" y="216"/>
                      <a:pt x="494" y="341"/>
                    </a:cubicBezTo>
                    <a:cubicBezTo>
                      <a:pt x="453" y="466"/>
                      <a:pt x="319" y="535"/>
                      <a:pt x="193" y="494"/>
                    </a:cubicBezTo>
                    <a:cubicBezTo>
                      <a:pt x="68" y="454"/>
                      <a:pt x="0" y="319"/>
                      <a:pt x="40" y="194"/>
                    </a:cubicBezTo>
                    <a:cubicBezTo>
                      <a:pt x="81" y="69"/>
                      <a:pt x="215" y="0"/>
                      <a:pt x="341"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0" name="Google Shape;1450;p288"/>
              <p:cNvSpPr/>
              <p:nvPr/>
            </p:nvSpPr>
            <p:spPr>
              <a:xfrm>
                <a:off x="3417170" y="2801893"/>
                <a:ext cx="454949" cy="454949"/>
              </a:xfrm>
              <a:custGeom>
                <a:avLst/>
                <a:gdLst/>
                <a:ahLst/>
                <a:cxnLst/>
                <a:rect l="l" t="t" r="r" b="b"/>
                <a:pathLst>
                  <a:path w="535" h="535" extrusionOk="0">
                    <a:moveTo>
                      <a:pt x="194" y="41"/>
                    </a:moveTo>
                    <a:cubicBezTo>
                      <a:pt x="319" y="0"/>
                      <a:pt x="454" y="69"/>
                      <a:pt x="495" y="194"/>
                    </a:cubicBezTo>
                    <a:cubicBezTo>
                      <a:pt x="535" y="319"/>
                      <a:pt x="467" y="454"/>
                      <a:pt x="342" y="494"/>
                    </a:cubicBezTo>
                    <a:cubicBezTo>
                      <a:pt x="216" y="535"/>
                      <a:pt x="82" y="467"/>
                      <a:pt x="41" y="341"/>
                    </a:cubicBezTo>
                    <a:cubicBezTo>
                      <a:pt x="0" y="216"/>
                      <a:pt x="69" y="82"/>
                      <a:pt x="194" y="4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1" name="Google Shape;1451;p288"/>
              <p:cNvSpPr/>
              <p:nvPr/>
            </p:nvSpPr>
            <p:spPr>
              <a:xfrm>
                <a:off x="3767740" y="3286717"/>
                <a:ext cx="459988" cy="460348"/>
              </a:xfrm>
              <a:custGeom>
                <a:avLst/>
                <a:gdLst/>
                <a:ahLst/>
                <a:cxnLst/>
                <a:rect l="l" t="t" r="r" b="b"/>
                <a:pathLst>
                  <a:path w="541" h="541" extrusionOk="0">
                    <a:moveTo>
                      <a:pt x="78" y="130"/>
                    </a:moveTo>
                    <a:cubicBezTo>
                      <a:pt x="155" y="24"/>
                      <a:pt x="304" y="0"/>
                      <a:pt x="411" y="77"/>
                    </a:cubicBezTo>
                    <a:cubicBezTo>
                      <a:pt x="517" y="155"/>
                      <a:pt x="541" y="304"/>
                      <a:pt x="464" y="411"/>
                    </a:cubicBezTo>
                    <a:cubicBezTo>
                      <a:pt x="386" y="517"/>
                      <a:pt x="237" y="541"/>
                      <a:pt x="131" y="463"/>
                    </a:cubicBezTo>
                    <a:cubicBezTo>
                      <a:pt x="24" y="386"/>
                      <a:pt x="0" y="237"/>
                      <a:pt x="78" y="13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2" name="Google Shape;1452;p288"/>
              <p:cNvSpPr/>
              <p:nvPr/>
            </p:nvSpPr>
            <p:spPr>
              <a:xfrm>
                <a:off x="4366301" y="3500155"/>
                <a:ext cx="405639" cy="405640"/>
              </a:xfrm>
              <a:prstGeom prst="ellipse">
                <a:avLst/>
              </a:pr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3" name="Google Shape;1453;p288"/>
              <p:cNvSpPr/>
              <p:nvPr/>
            </p:nvSpPr>
            <p:spPr>
              <a:xfrm>
                <a:off x="4911233" y="3288516"/>
                <a:ext cx="459988" cy="459988"/>
              </a:xfrm>
              <a:custGeom>
                <a:avLst/>
                <a:gdLst/>
                <a:ahLst/>
                <a:cxnLst/>
                <a:rect l="l" t="t" r="r" b="b"/>
                <a:pathLst>
                  <a:path w="541" h="541" extrusionOk="0">
                    <a:moveTo>
                      <a:pt x="78" y="411"/>
                    </a:moveTo>
                    <a:cubicBezTo>
                      <a:pt x="0" y="304"/>
                      <a:pt x="24" y="155"/>
                      <a:pt x="131" y="78"/>
                    </a:cubicBezTo>
                    <a:cubicBezTo>
                      <a:pt x="237" y="0"/>
                      <a:pt x="386" y="24"/>
                      <a:pt x="464" y="130"/>
                    </a:cubicBezTo>
                    <a:cubicBezTo>
                      <a:pt x="541" y="237"/>
                      <a:pt x="517" y="386"/>
                      <a:pt x="411" y="463"/>
                    </a:cubicBezTo>
                    <a:cubicBezTo>
                      <a:pt x="304" y="541"/>
                      <a:pt x="155" y="517"/>
                      <a:pt x="78" y="411"/>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4" name="Google Shape;1454;p288"/>
              <p:cNvSpPr/>
              <p:nvPr/>
            </p:nvSpPr>
            <p:spPr>
              <a:xfrm>
                <a:off x="5268641" y="2805132"/>
                <a:ext cx="454949" cy="454229"/>
              </a:xfrm>
              <a:custGeom>
                <a:avLst/>
                <a:gdLst/>
                <a:ahLst/>
                <a:cxnLst/>
                <a:rect l="l" t="t" r="r" b="b"/>
                <a:pathLst>
                  <a:path w="535" h="534" extrusionOk="0">
                    <a:moveTo>
                      <a:pt x="194" y="494"/>
                    </a:moveTo>
                    <a:cubicBezTo>
                      <a:pt x="68" y="453"/>
                      <a:pt x="0" y="319"/>
                      <a:pt x="41" y="193"/>
                    </a:cubicBezTo>
                    <a:cubicBezTo>
                      <a:pt x="81" y="68"/>
                      <a:pt x="216" y="0"/>
                      <a:pt x="341" y="40"/>
                    </a:cubicBezTo>
                    <a:cubicBezTo>
                      <a:pt x="466" y="81"/>
                      <a:pt x="535" y="215"/>
                      <a:pt x="494" y="341"/>
                    </a:cubicBezTo>
                    <a:cubicBezTo>
                      <a:pt x="453" y="466"/>
                      <a:pt x="319" y="534"/>
                      <a:pt x="194" y="494"/>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5" name="Google Shape;1455;p288"/>
              <p:cNvSpPr/>
              <p:nvPr/>
            </p:nvSpPr>
            <p:spPr>
              <a:xfrm>
                <a:off x="5269360" y="2202972"/>
                <a:ext cx="454949" cy="455309"/>
              </a:xfrm>
              <a:custGeom>
                <a:avLst/>
                <a:gdLst/>
                <a:ahLst/>
                <a:cxnLst/>
                <a:rect l="l" t="t" r="r" b="b"/>
                <a:pathLst>
                  <a:path w="535" h="535" extrusionOk="0">
                    <a:moveTo>
                      <a:pt x="341" y="495"/>
                    </a:moveTo>
                    <a:cubicBezTo>
                      <a:pt x="216" y="535"/>
                      <a:pt x="81" y="467"/>
                      <a:pt x="41" y="342"/>
                    </a:cubicBezTo>
                    <a:cubicBezTo>
                      <a:pt x="0" y="216"/>
                      <a:pt x="68" y="82"/>
                      <a:pt x="194" y="41"/>
                    </a:cubicBezTo>
                    <a:cubicBezTo>
                      <a:pt x="319" y="0"/>
                      <a:pt x="454" y="69"/>
                      <a:pt x="494" y="194"/>
                    </a:cubicBezTo>
                    <a:cubicBezTo>
                      <a:pt x="535" y="319"/>
                      <a:pt x="466" y="454"/>
                      <a:pt x="341" y="495"/>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6" name="Google Shape;1456;p288"/>
              <p:cNvSpPr/>
              <p:nvPr/>
            </p:nvSpPr>
            <p:spPr>
              <a:xfrm>
                <a:off x="4913752" y="1713829"/>
                <a:ext cx="460348" cy="459628"/>
              </a:xfrm>
              <a:custGeom>
                <a:avLst/>
                <a:gdLst/>
                <a:ahLst/>
                <a:cxnLst/>
                <a:rect l="l" t="t" r="r" b="b"/>
                <a:pathLst>
                  <a:path w="541" h="540" extrusionOk="0">
                    <a:moveTo>
                      <a:pt x="464" y="410"/>
                    </a:moveTo>
                    <a:cubicBezTo>
                      <a:pt x="386" y="517"/>
                      <a:pt x="237" y="540"/>
                      <a:pt x="131" y="463"/>
                    </a:cubicBezTo>
                    <a:cubicBezTo>
                      <a:pt x="24" y="386"/>
                      <a:pt x="0" y="236"/>
                      <a:pt x="78" y="130"/>
                    </a:cubicBezTo>
                    <a:cubicBezTo>
                      <a:pt x="155" y="23"/>
                      <a:pt x="304" y="0"/>
                      <a:pt x="411" y="77"/>
                    </a:cubicBezTo>
                    <a:cubicBezTo>
                      <a:pt x="517" y="155"/>
                      <a:pt x="541" y="304"/>
                      <a:pt x="464" y="410"/>
                    </a:cubicBezTo>
                    <a:close/>
                  </a:path>
                </a:pathLst>
              </a:custGeom>
              <a:solidFill>
                <a:srgbClr val="FFFFFF"/>
              </a:solidFill>
              <a:ln>
                <a:noFill/>
              </a:ln>
              <a:effectLst>
                <a:outerShdw blurRad="63500" sx="102000" sy="102000" algn="ctr"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7" name="Google Shape;1457;p288"/>
              <p:cNvSpPr/>
              <p:nvPr/>
            </p:nvSpPr>
            <p:spPr>
              <a:xfrm>
                <a:off x="3910179" y="2033807"/>
                <a:ext cx="1323643" cy="1396880"/>
              </a:xfrm>
              <a:custGeom>
                <a:avLst/>
                <a:gdLst/>
                <a:ahLst/>
                <a:cxnLst/>
                <a:rect l="l" t="t" r="r" b="b"/>
                <a:pathLst>
                  <a:path w="1790" h="1889" extrusionOk="0">
                    <a:moveTo>
                      <a:pt x="1668" y="1066"/>
                    </a:moveTo>
                    <a:cubicBezTo>
                      <a:pt x="1678" y="1029"/>
                      <a:pt x="1678" y="991"/>
                      <a:pt x="1678" y="954"/>
                    </a:cubicBezTo>
                    <a:cubicBezTo>
                      <a:pt x="1678" y="917"/>
                      <a:pt x="1678" y="880"/>
                      <a:pt x="1668" y="841"/>
                    </a:cubicBezTo>
                    <a:cubicBezTo>
                      <a:pt x="1790" y="664"/>
                      <a:pt x="1790" y="664"/>
                      <a:pt x="1790" y="664"/>
                    </a:cubicBezTo>
                    <a:cubicBezTo>
                      <a:pt x="1584" y="580"/>
                      <a:pt x="1584" y="580"/>
                      <a:pt x="1584" y="580"/>
                    </a:cubicBezTo>
                    <a:cubicBezTo>
                      <a:pt x="1556" y="523"/>
                      <a:pt x="1510" y="458"/>
                      <a:pt x="1464" y="412"/>
                    </a:cubicBezTo>
                    <a:cubicBezTo>
                      <a:pt x="1454" y="187"/>
                      <a:pt x="1454" y="187"/>
                      <a:pt x="1454" y="187"/>
                    </a:cubicBezTo>
                    <a:cubicBezTo>
                      <a:pt x="1240" y="243"/>
                      <a:pt x="1240" y="243"/>
                      <a:pt x="1240" y="243"/>
                    </a:cubicBezTo>
                    <a:cubicBezTo>
                      <a:pt x="1175" y="214"/>
                      <a:pt x="1109" y="187"/>
                      <a:pt x="1044" y="177"/>
                    </a:cubicBezTo>
                    <a:cubicBezTo>
                      <a:pt x="895" y="0"/>
                      <a:pt x="895" y="0"/>
                      <a:pt x="895" y="0"/>
                    </a:cubicBezTo>
                    <a:cubicBezTo>
                      <a:pt x="765" y="177"/>
                      <a:pt x="765" y="177"/>
                      <a:pt x="765" y="177"/>
                    </a:cubicBezTo>
                    <a:cubicBezTo>
                      <a:pt x="689" y="187"/>
                      <a:pt x="625" y="206"/>
                      <a:pt x="569" y="243"/>
                    </a:cubicBezTo>
                    <a:cubicBezTo>
                      <a:pt x="345" y="177"/>
                      <a:pt x="345" y="177"/>
                      <a:pt x="345" y="177"/>
                    </a:cubicBezTo>
                    <a:cubicBezTo>
                      <a:pt x="335" y="402"/>
                      <a:pt x="335" y="402"/>
                      <a:pt x="335" y="402"/>
                    </a:cubicBezTo>
                    <a:cubicBezTo>
                      <a:pt x="290" y="449"/>
                      <a:pt x="242" y="505"/>
                      <a:pt x="214" y="571"/>
                    </a:cubicBezTo>
                    <a:cubicBezTo>
                      <a:pt x="0" y="645"/>
                      <a:pt x="0" y="645"/>
                      <a:pt x="0" y="645"/>
                    </a:cubicBezTo>
                    <a:cubicBezTo>
                      <a:pt x="122" y="832"/>
                      <a:pt x="122" y="832"/>
                      <a:pt x="122" y="832"/>
                    </a:cubicBezTo>
                    <a:cubicBezTo>
                      <a:pt x="113" y="870"/>
                      <a:pt x="113" y="907"/>
                      <a:pt x="113" y="954"/>
                    </a:cubicBezTo>
                    <a:cubicBezTo>
                      <a:pt x="113" y="981"/>
                      <a:pt x="113" y="1010"/>
                      <a:pt x="122" y="1047"/>
                    </a:cubicBezTo>
                    <a:cubicBezTo>
                      <a:pt x="0" y="1226"/>
                      <a:pt x="0" y="1226"/>
                      <a:pt x="0" y="1226"/>
                    </a:cubicBezTo>
                    <a:cubicBezTo>
                      <a:pt x="195" y="1309"/>
                      <a:pt x="195" y="1309"/>
                      <a:pt x="195" y="1309"/>
                    </a:cubicBezTo>
                    <a:cubicBezTo>
                      <a:pt x="232" y="1375"/>
                      <a:pt x="271" y="1430"/>
                      <a:pt x="327" y="1488"/>
                    </a:cubicBezTo>
                    <a:cubicBezTo>
                      <a:pt x="335" y="1702"/>
                      <a:pt x="335" y="1702"/>
                      <a:pt x="335" y="1702"/>
                    </a:cubicBezTo>
                    <a:cubicBezTo>
                      <a:pt x="530" y="1647"/>
                      <a:pt x="530" y="1647"/>
                      <a:pt x="530" y="1647"/>
                    </a:cubicBezTo>
                    <a:cubicBezTo>
                      <a:pt x="606" y="1684"/>
                      <a:pt x="680" y="1711"/>
                      <a:pt x="755" y="1721"/>
                    </a:cubicBezTo>
                    <a:cubicBezTo>
                      <a:pt x="886" y="1889"/>
                      <a:pt x="886" y="1889"/>
                      <a:pt x="886" y="1889"/>
                    </a:cubicBezTo>
                    <a:cubicBezTo>
                      <a:pt x="1016" y="1729"/>
                      <a:pt x="1016" y="1729"/>
                      <a:pt x="1016" y="1729"/>
                    </a:cubicBezTo>
                    <a:cubicBezTo>
                      <a:pt x="1090" y="1711"/>
                      <a:pt x="1166" y="1692"/>
                      <a:pt x="1240" y="1655"/>
                    </a:cubicBezTo>
                    <a:cubicBezTo>
                      <a:pt x="1435" y="1711"/>
                      <a:pt x="1435" y="1711"/>
                      <a:pt x="1435" y="1711"/>
                    </a:cubicBezTo>
                    <a:cubicBezTo>
                      <a:pt x="1444" y="1506"/>
                      <a:pt x="1444" y="1506"/>
                      <a:pt x="1444" y="1506"/>
                    </a:cubicBezTo>
                    <a:cubicBezTo>
                      <a:pt x="1501" y="1449"/>
                      <a:pt x="1547" y="1385"/>
                      <a:pt x="1584" y="1319"/>
                    </a:cubicBezTo>
                    <a:cubicBezTo>
                      <a:pt x="1781" y="1244"/>
                      <a:pt x="1781" y="1244"/>
                      <a:pt x="1781" y="1244"/>
                    </a:cubicBezTo>
                    <a:cubicBezTo>
                      <a:pt x="1668" y="1066"/>
                      <a:pt x="1668" y="1066"/>
                      <a:pt x="1668" y="1066"/>
                    </a:cubicBezTo>
                    <a:close/>
                  </a:path>
                </a:pathLst>
              </a:custGeom>
              <a:solidFill>
                <a:schemeClr val="lt1"/>
              </a:solidFill>
              <a:ln>
                <a:noFill/>
              </a:ln>
              <a:effectLst>
                <a:outerShdw blurRad="812800" sx="116000" sy="116000" algn="ctr" rotWithShape="0">
                  <a:srgbClr val="000000">
                    <a:alpha val="14901"/>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8" name="Google Shape;1458;p288"/>
              <p:cNvSpPr/>
              <p:nvPr/>
            </p:nvSpPr>
            <p:spPr>
              <a:xfrm>
                <a:off x="4432491" y="2254751"/>
                <a:ext cx="270442" cy="53653"/>
              </a:xfrm>
              <a:custGeom>
                <a:avLst/>
                <a:gdLst/>
                <a:ahLst/>
                <a:cxnLst/>
                <a:rect l="l" t="t" r="r" b="b"/>
                <a:pathLst>
                  <a:path w="947" h="188" extrusionOk="0">
                    <a:moveTo>
                      <a:pt x="490" y="0"/>
                    </a:moveTo>
                    <a:cubicBezTo>
                      <a:pt x="323" y="0"/>
                      <a:pt x="158" y="25"/>
                      <a:pt x="0" y="73"/>
                    </a:cubicBezTo>
                    <a:cubicBezTo>
                      <a:pt x="13" y="114"/>
                      <a:pt x="26" y="152"/>
                      <a:pt x="38" y="188"/>
                    </a:cubicBezTo>
                    <a:cubicBezTo>
                      <a:pt x="181" y="146"/>
                      <a:pt x="332" y="122"/>
                      <a:pt x="488" y="122"/>
                    </a:cubicBezTo>
                    <a:cubicBezTo>
                      <a:pt x="634" y="122"/>
                      <a:pt x="777" y="143"/>
                      <a:pt x="911" y="181"/>
                    </a:cubicBezTo>
                    <a:cubicBezTo>
                      <a:pt x="947" y="65"/>
                      <a:pt x="947" y="65"/>
                      <a:pt x="947" y="65"/>
                    </a:cubicBezTo>
                    <a:cubicBezTo>
                      <a:pt x="800" y="21"/>
                      <a:pt x="646" y="0"/>
                      <a:pt x="490"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59" name="Google Shape;1459;p288"/>
              <p:cNvSpPr/>
              <p:nvPr/>
            </p:nvSpPr>
            <p:spPr>
              <a:xfrm>
                <a:off x="4717797" y="2279886"/>
                <a:ext cx="228872" cy="178723"/>
              </a:xfrm>
              <a:custGeom>
                <a:avLst/>
                <a:gdLst/>
                <a:ahLst/>
                <a:cxnLst/>
                <a:rect l="l" t="t" r="r" b="b"/>
                <a:pathLst>
                  <a:path w="802" h="626" extrusionOk="0">
                    <a:moveTo>
                      <a:pt x="40" y="0"/>
                    </a:moveTo>
                    <a:cubicBezTo>
                      <a:pt x="26" y="42"/>
                      <a:pt x="13" y="83"/>
                      <a:pt x="0" y="121"/>
                    </a:cubicBezTo>
                    <a:cubicBezTo>
                      <a:pt x="281" y="220"/>
                      <a:pt x="526" y="397"/>
                      <a:pt x="707" y="626"/>
                    </a:cubicBezTo>
                    <a:cubicBezTo>
                      <a:pt x="802" y="556"/>
                      <a:pt x="802" y="556"/>
                      <a:pt x="802" y="556"/>
                    </a:cubicBezTo>
                    <a:cubicBezTo>
                      <a:pt x="607" y="301"/>
                      <a:pt x="336" y="105"/>
                      <a:pt x="40"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0" name="Google Shape;1460;p288"/>
              <p:cNvSpPr/>
              <p:nvPr/>
            </p:nvSpPr>
            <p:spPr>
              <a:xfrm>
                <a:off x="4191056" y="2282423"/>
                <a:ext cx="228631" cy="181260"/>
              </a:xfrm>
              <a:custGeom>
                <a:avLst/>
                <a:gdLst/>
                <a:ahLst/>
                <a:cxnLst/>
                <a:rect l="l" t="t" r="r" b="b"/>
                <a:pathLst>
                  <a:path w="801" h="635" extrusionOk="0">
                    <a:moveTo>
                      <a:pt x="763" y="0"/>
                    </a:moveTo>
                    <a:cubicBezTo>
                      <a:pt x="458" y="109"/>
                      <a:pt x="196" y="304"/>
                      <a:pt x="0" y="564"/>
                    </a:cubicBezTo>
                    <a:cubicBezTo>
                      <a:pt x="35" y="588"/>
                      <a:pt x="68" y="613"/>
                      <a:pt x="99" y="635"/>
                    </a:cubicBezTo>
                    <a:cubicBezTo>
                      <a:pt x="279" y="401"/>
                      <a:pt x="521" y="220"/>
                      <a:pt x="801" y="118"/>
                    </a:cubicBezTo>
                    <a:cubicBezTo>
                      <a:pt x="763" y="0"/>
                      <a:pt x="763" y="0"/>
                      <a:pt x="763"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1" name="Google Shape;1461;p288"/>
              <p:cNvSpPr/>
              <p:nvPr/>
            </p:nvSpPr>
            <p:spPr>
              <a:xfrm>
                <a:off x="4935550" y="2459939"/>
                <a:ext cx="113712" cy="256665"/>
              </a:xfrm>
              <a:custGeom>
                <a:avLst/>
                <a:gdLst/>
                <a:ahLst/>
                <a:cxnLst/>
                <a:rect l="l" t="t" r="r" b="b"/>
                <a:pathLst>
                  <a:path w="398" h="899" extrusionOk="0">
                    <a:moveTo>
                      <a:pt x="97" y="0"/>
                    </a:moveTo>
                    <a:cubicBezTo>
                      <a:pt x="0" y="71"/>
                      <a:pt x="0" y="71"/>
                      <a:pt x="0" y="71"/>
                    </a:cubicBezTo>
                    <a:cubicBezTo>
                      <a:pt x="165" y="308"/>
                      <a:pt x="265" y="592"/>
                      <a:pt x="275" y="899"/>
                    </a:cubicBezTo>
                    <a:cubicBezTo>
                      <a:pt x="398" y="898"/>
                      <a:pt x="398" y="898"/>
                      <a:pt x="398" y="898"/>
                    </a:cubicBezTo>
                    <a:cubicBezTo>
                      <a:pt x="384" y="573"/>
                      <a:pt x="278" y="257"/>
                      <a:pt x="97"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2" name="Google Shape;1462;p288"/>
              <p:cNvSpPr/>
              <p:nvPr/>
            </p:nvSpPr>
            <p:spPr>
              <a:xfrm>
                <a:off x="4094739" y="2461992"/>
                <a:ext cx="109965" cy="261860"/>
              </a:xfrm>
              <a:custGeom>
                <a:avLst/>
                <a:gdLst/>
                <a:ahLst/>
                <a:cxnLst/>
                <a:rect l="l" t="t" r="r" b="b"/>
                <a:pathLst>
                  <a:path w="385" h="917" extrusionOk="0">
                    <a:moveTo>
                      <a:pt x="281" y="0"/>
                    </a:moveTo>
                    <a:cubicBezTo>
                      <a:pt x="199" y="127"/>
                      <a:pt x="130" y="272"/>
                      <a:pt x="73" y="433"/>
                    </a:cubicBezTo>
                    <a:cubicBezTo>
                      <a:pt x="27" y="574"/>
                      <a:pt x="2" y="738"/>
                      <a:pt x="0" y="917"/>
                    </a:cubicBezTo>
                    <a:cubicBezTo>
                      <a:pt x="41" y="917"/>
                      <a:pt x="80" y="917"/>
                      <a:pt x="119" y="917"/>
                    </a:cubicBezTo>
                    <a:cubicBezTo>
                      <a:pt x="125" y="605"/>
                      <a:pt x="223" y="317"/>
                      <a:pt x="385" y="77"/>
                    </a:cubicBezTo>
                    <a:cubicBezTo>
                      <a:pt x="281" y="0"/>
                      <a:pt x="281" y="0"/>
                      <a:pt x="281"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3" name="Google Shape;1463;p288"/>
              <p:cNvSpPr/>
              <p:nvPr/>
            </p:nvSpPr>
            <p:spPr>
              <a:xfrm>
                <a:off x="4938447" y="2741738"/>
                <a:ext cx="110811" cy="258478"/>
              </a:xfrm>
              <a:custGeom>
                <a:avLst/>
                <a:gdLst/>
                <a:ahLst/>
                <a:cxnLst/>
                <a:rect l="l" t="t" r="r" b="b"/>
                <a:pathLst>
                  <a:path w="388" h="905" extrusionOk="0">
                    <a:moveTo>
                      <a:pt x="388" y="0"/>
                    </a:moveTo>
                    <a:cubicBezTo>
                      <a:pt x="266" y="0"/>
                      <a:pt x="266" y="0"/>
                      <a:pt x="266" y="0"/>
                    </a:cubicBezTo>
                    <a:cubicBezTo>
                      <a:pt x="260" y="309"/>
                      <a:pt x="163" y="597"/>
                      <a:pt x="0" y="836"/>
                    </a:cubicBezTo>
                    <a:cubicBezTo>
                      <a:pt x="96" y="905"/>
                      <a:pt x="96" y="905"/>
                      <a:pt x="96" y="905"/>
                    </a:cubicBezTo>
                    <a:cubicBezTo>
                      <a:pt x="174" y="787"/>
                      <a:pt x="258" y="642"/>
                      <a:pt x="305" y="465"/>
                    </a:cubicBezTo>
                    <a:cubicBezTo>
                      <a:pt x="305" y="464"/>
                      <a:pt x="305" y="464"/>
                      <a:pt x="305" y="464"/>
                    </a:cubicBezTo>
                    <a:cubicBezTo>
                      <a:pt x="305" y="464"/>
                      <a:pt x="305" y="464"/>
                      <a:pt x="305" y="464"/>
                    </a:cubicBezTo>
                    <a:cubicBezTo>
                      <a:pt x="305" y="464"/>
                      <a:pt x="305" y="464"/>
                      <a:pt x="305" y="464"/>
                    </a:cubicBezTo>
                    <a:cubicBezTo>
                      <a:pt x="356" y="320"/>
                      <a:pt x="384" y="157"/>
                      <a:pt x="388" y="0"/>
                    </a:cubicBezTo>
                  </a:path>
                </a:pathLst>
              </a:custGeom>
              <a:solidFill>
                <a:srgbClr val="CFA15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4" name="Google Shape;1464;p288"/>
              <p:cNvSpPr/>
              <p:nvPr/>
            </p:nvSpPr>
            <p:spPr>
              <a:xfrm>
                <a:off x="4094742" y="2747174"/>
                <a:ext cx="113108" cy="259322"/>
              </a:xfrm>
              <a:custGeom>
                <a:avLst/>
                <a:gdLst/>
                <a:ahLst/>
                <a:cxnLst/>
                <a:rect l="l" t="t" r="r" b="b"/>
                <a:pathLst>
                  <a:path w="396" h="908" extrusionOk="0">
                    <a:moveTo>
                      <a:pt x="119" y="0"/>
                    </a:moveTo>
                    <a:cubicBezTo>
                      <a:pt x="119" y="0"/>
                      <a:pt x="119" y="0"/>
                      <a:pt x="119" y="0"/>
                    </a:cubicBezTo>
                    <a:cubicBezTo>
                      <a:pt x="0" y="1"/>
                      <a:pt x="0" y="1"/>
                      <a:pt x="0" y="1"/>
                    </a:cubicBezTo>
                    <a:cubicBezTo>
                      <a:pt x="5" y="326"/>
                      <a:pt x="108" y="639"/>
                      <a:pt x="298" y="908"/>
                    </a:cubicBezTo>
                    <a:cubicBezTo>
                      <a:pt x="332" y="882"/>
                      <a:pt x="365" y="858"/>
                      <a:pt x="396" y="835"/>
                    </a:cubicBezTo>
                    <a:cubicBezTo>
                      <a:pt x="231" y="597"/>
                      <a:pt x="129" y="310"/>
                      <a:pt x="119" y="0"/>
                    </a:cubicBezTo>
                  </a:path>
                </a:pathLst>
              </a:custGeom>
              <a:solidFill>
                <a:srgbClr val="BD87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5" name="Google Shape;1465;p288"/>
              <p:cNvSpPr/>
              <p:nvPr/>
            </p:nvSpPr>
            <p:spPr>
              <a:xfrm>
                <a:off x="4720940" y="3001909"/>
                <a:ext cx="227785" cy="179328"/>
              </a:xfrm>
              <a:custGeom>
                <a:avLst/>
                <a:gdLst/>
                <a:ahLst/>
                <a:cxnLst/>
                <a:rect l="l" t="t" r="r" b="b"/>
                <a:pathLst>
                  <a:path w="798" h="628" extrusionOk="0">
                    <a:moveTo>
                      <a:pt x="708" y="0"/>
                    </a:moveTo>
                    <a:cubicBezTo>
                      <a:pt x="529" y="235"/>
                      <a:pt x="283" y="417"/>
                      <a:pt x="0" y="518"/>
                    </a:cubicBezTo>
                    <a:cubicBezTo>
                      <a:pt x="35" y="628"/>
                      <a:pt x="35" y="628"/>
                      <a:pt x="35" y="628"/>
                    </a:cubicBezTo>
                    <a:cubicBezTo>
                      <a:pt x="348" y="516"/>
                      <a:pt x="617" y="318"/>
                      <a:pt x="798" y="66"/>
                    </a:cubicBezTo>
                    <a:cubicBezTo>
                      <a:pt x="767" y="42"/>
                      <a:pt x="738" y="21"/>
                      <a:pt x="708" y="0"/>
                    </a:cubicBezTo>
                    <a:cubicBezTo>
                      <a:pt x="708" y="0"/>
                      <a:pt x="708" y="0"/>
                      <a:pt x="708" y="0"/>
                    </a:cubicBezTo>
                  </a:path>
                </a:pathLst>
              </a:custGeom>
              <a:solidFill>
                <a:srgbClr val="16447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6" name="Google Shape;1466;p288"/>
              <p:cNvSpPr/>
              <p:nvPr/>
            </p:nvSpPr>
            <p:spPr>
              <a:xfrm>
                <a:off x="4193596" y="3003842"/>
                <a:ext cx="231288" cy="179328"/>
              </a:xfrm>
              <a:custGeom>
                <a:avLst/>
                <a:gdLst/>
                <a:ahLst/>
                <a:cxnLst/>
                <a:rect l="l" t="t" r="r" b="b"/>
                <a:pathLst>
                  <a:path w="810" h="628" extrusionOk="0">
                    <a:moveTo>
                      <a:pt x="98" y="0"/>
                    </a:moveTo>
                    <a:cubicBezTo>
                      <a:pt x="98" y="0"/>
                      <a:pt x="98" y="0"/>
                      <a:pt x="98" y="0"/>
                    </a:cubicBezTo>
                    <a:cubicBezTo>
                      <a:pt x="0" y="73"/>
                      <a:pt x="0" y="73"/>
                      <a:pt x="0" y="73"/>
                    </a:cubicBezTo>
                    <a:cubicBezTo>
                      <a:pt x="200" y="329"/>
                      <a:pt x="467" y="520"/>
                      <a:pt x="773" y="628"/>
                    </a:cubicBezTo>
                    <a:cubicBezTo>
                      <a:pt x="786" y="587"/>
                      <a:pt x="799" y="550"/>
                      <a:pt x="810" y="514"/>
                    </a:cubicBezTo>
                    <a:cubicBezTo>
                      <a:pt x="526" y="414"/>
                      <a:pt x="280" y="234"/>
                      <a:pt x="98" y="0"/>
                    </a:cubicBezTo>
                  </a:path>
                </a:pathLst>
              </a:custGeom>
              <a:solidFill>
                <a:srgbClr val="1B529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sp>
            <p:nvSpPr>
              <p:cNvPr id="1467" name="Google Shape;1467;p288"/>
              <p:cNvSpPr/>
              <p:nvPr/>
            </p:nvSpPr>
            <p:spPr>
              <a:xfrm>
                <a:off x="4437686" y="3157542"/>
                <a:ext cx="269837" cy="52203"/>
              </a:xfrm>
              <a:custGeom>
                <a:avLst/>
                <a:gdLst/>
                <a:ahLst/>
                <a:cxnLst/>
                <a:rect l="l" t="t" r="r" b="b"/>
                <a:pathLst>
                  <a:path w="945" h="183" extrusionOk="0">
                    <a:moveTo>
                      <a:pt x="908" y="0"/>
                    </a:moveTo>
                    <a:cubicBezTo>
                      <a:pt x="768" y="41"/>
                      <a:pt x="621" y="63"/>
                      <a:pt x="469" y="63"/>
                    </a:cubicBezTo>
                    <a:cubicBezTo>
                      <a:pt x="319" y="63"/>
                      <a:pt x="175" y="42"/>
                      <a:pt x="38" y="2"/>
                    </a:cubicBezTo>
                    <a:cubicBezTo>
                      <a:pt x="38" y="2"/>
                      <a:pt x="38" y="2"/>
                      <a:pt x="38" y="2"/>
                    </a:cubicBezTo>
                    <a:cubicBezTo>
                      <a:pt x="0" y="121"/>
                      <a:pt x="0" y="121"/>
                      <a:pt x="0" y="121"/>
                    </a:cubicBezTo>
                    <a:cubicBezTo>
                      <a:pt x="159" y="162"/>
                      <a:pt x="317" y="183"/>
                      <a:pt x="472" y="183"/>
                    </a:cubicBezTo>
                    <a:cubicBezTo>
                      <a:pt x="635" y="183"/>
                      <a:pt x="795" y="159"/>
                      <a:pt x="945" y="113"/>
                    </a:cubicBezTo>
                    <a:cubicBezTo>
                      <a:pt x="933" y="74"/>
                      <a:pt x="920" y="36"/>
                      <a:pt x="908" y="0"/>
                    </a:cubicBezTo>
                    <a:cubicBezTo>
                      <a:pt x="908" y="0"/>
                      <a:pt x="908" y="0"/>
                      <a:pt x="908" y="0"/>
                    </a:cubicBezTo>
                  </a:path>
                </a:pathLst>
              </a:custGeom>
              <a:solidFill>
                <a:srgbClr val="D7D7D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000000"/>
                  </a:solidFill>
                  <a:latin typeface="Public Sans"/>
                  <a:ea typeface="Public Sans"/>
                  <a:cs typeface="Public Sans"/>
                  <a:sym typeface="Public Sans"/>
                </a:endParaRPr>
              </a:p>
            </p:txBody>
          </p:sp>
        </p:grpSp>
      </p:grpSp>
      <p:sp>
        <p:nvSpPr>
          <p:cNvPr id="1468" name="Google Shape;1468;p288"/>
          <p:cNvSpPr txBox="1">
            <a:spLocks noGrp="1"/>
          </p:cNvSpPr>
          <p:nvPr>
            <p:ph type="body" idx="1"/>
          </p:nvPr>
        </p:nvSpPr>
        <p:spPr>
          <a:xfrm>
            <a:off x="562709"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9" name="Google Shape;1469;p288"/>
          <p:cNvSpPr txBox="1">
            <a:spLocks noGrp="1"/>
          </p:cNvSpPr>
          <p:nvPr>
            <p:ph type="body" idx="2"/>
          </p:nvPr>
        </p:nvSpPr>
        <p:spPr>
          <a:xfrm>
            <a:off x="562709"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0" name="Google Shape;1470;p288"/>
          <p:cNvSpPr txBox="1">
            <a:spLocks noGrp="1"/>
          </p:cNvSpPr>
          <p:nvPr>
            <p:ph type="body" idx="3"/>
          </p:nvPr>
        </p:nvSpPr>
        <p:spPr>
          <a:xfrm>
            <a:off x="562709"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1" name="Google Shape;1471;p288"/>
          <p:cNvSpPr txBox="1">
            <a:spLocks noGrp="1"/>
          </p:cNvSpPr>
          <p:nvPr>
            <p:ph type="body" idx="4"/>
          </p:nvPr>
        </p:nvSpPr>
        <p:spPr>
          <a:xfrm>
            <a:off x="562709"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2" name="Google Shape;1472;p288"/>
          <p:cNvSpPr txBox="1">
            <a:spLocks noGrp="1"/>
          </p:cNvSpPr>
          <p:nvPr>
            <p:ph type="body" idx="5"/>
          </p:nvPr>
        </p:nvSpPr>
        <p:spPr>
          <a:xfrm>
            <a:off x="562709"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3" name="Google Shape;1473;p288"/>
          <p:cNvSpPr txBox="1">
            <a:spLocks noGrp="1"/>
          </p:cNvSpPr>
          <p:nvPr>
            <p:ph type="body" idx="6"/>
          </p:nvPr>
        </p:nvSpPr>
        <p:spPr>
          <a:xfrm>
            <a:off x="6420898" y="121959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4" name="Google Shape;1474;p288"/>
          <p:cNvSpPr txBox="1">
            <a:spLocks noGrp="1"/>
          </p:cNvSpPr>
          <p:nvPr>
            <p:ph type="body" idx="7"/>
          </p:nvPr>
        </p:nvSpPr>
        <p:spPr>
          <a:xfrm>
            <a:off x="6420898" y="193808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5" name="Google Shape;1475;p288"/>
          <p:cNvSpPr txBox="1">
            <a:spLocks noGrp="1"/>
          </p:cNvSpPr>
          <p:nvPr>
            <p:ph type="body" idx="8"/>
          </p:nvPr>
        </p:nvSpPr>
        <p:spPr>
          <a:xfrm>
            <a:off x="6420898" y="337506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6" name="Google Shape;1476;p288"/>
          <p:cNvSpPr txBox="1">
            <a:spLocks noGrp="1"/>
          </p:cNvSpPr>
          <p:nvPr>
            <p:ph type="body" idx="9"/>
          </p:nvPr>
        </p:nvSpPr>
        <p:spPr>
          <a:xfrm>
            <a:off x="6420898" y="409355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7" name="Google Shape;1477;p288"/>
          <p:cNvSpPr txBox="1">
            <a:spLocks noGrp="1"/>
          </p:cNvSpPr>
          <p:nvPr>
            <p:ph type="body" idx="13"/>
          </p:nvPr>
        </p:nvSpPr>
        <p:spPr>
          <a:xfrm>
            <a:off x="6420898" y="2656573"/>
            <a:ext cx="2158088" cy="3201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300" b="1"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ection title and description">
  <p:cSld name="1_Section title and description 22">
    <p:spTree>
      <p:nvGrpSpPr>
        <p:cNvPr id="1" name="Shape 1478"/>
        <p:cNvGrpSpPr/>
        <p:nvPr/>
      </p:nvGrpSpPr>
      <p:grpSpPr>
        <a:xfrm>
          <a:off x="0" y="0"/>
          <a:ext cx="0" cy="0"/>
          <a:chOff x="0" y="0"/>
          <a:chExt cx="0" cy="0"/>
        </a:xfrm>
      </p:grpSpPr>
      <p:pic>
        <p:nvPicPr>
          <p:cNvPr id="1479" name="Google Shape;1479;p28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480" name="Google Shape;1480;p289"/>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1" name="Google Shape;1481;p289"/>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aption">
  <p:cSld name="1_Caption 40">
    <p:spTree>
      <p:nvGrpSpPr>
        <p:cNvPr id="1" name="Shape 1482"/>
        <p:cNvGrpSpPr/>
        <p:nvPr/>
      </p:nvGrpSpPr>
      <p:grpSpPr>
        <a:xfrm>
          <a:off x="0" y="0"/>
          <a:ext cx="0" cy="0"/>
          <a:chOff x="0" y="0"/>
          <a:chExt cx="0" cy="0"/>
        </a:xfrm>
      </p:grpSpPr>
      <p:sp>
        <p:nvSpPr>
          <p:cNvPr id="1483" name="Google Shape;1483;p29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84" name="Google Shape;1484;p29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85" name="Google Shape;1485;p290"/>
          <p:cNvGrpSpPr/>
          <p:nvPr/>
        </p:nvGrpSpPr>
        <p:grpSpPr>
          <a:xfrm>
            <a:off x="2263140" y="1653932"/>
            <a:ext cx="4747260" cy="830997"/>
            <a:chOff x="2263140" y="1779657"/>
            <a:chExt cx="4747260" cy="830997"/>
          </a:xfrm>
        </p:grpSpPr>
        <p:cxnSp>
          <p:nvCxnSpPr>
            <p:cNvPr id="1486" name="Google Shape;1486;p290"/>
            <p:cNvCxnSpPr/>
            <p:nvPr/>
          </p:nvCxnSpPr>
          <p:spPr>
            <a:xfrm>
              <a:off x="2263140" y="2042160"/>
              <a:ext cx="4747260" cy="0"/>
            </a:xfrm>
            <a:prstGeom prst="straightConnector1">
              <a:avLst/>
            </a:prstGeom>
            <a:noFill/>
            <a:ln w="19050" cap="flat" cmpd="sng">
              <a:solidFill>
                <a:schemeClr val="lt2"/>
              </a:solidFill>
              <a:prstDash val="solid"/>
              <a:round/>
              <a:headEnd type="none" w="sm" len="sm"/>
              <a:tailEnd type="none" w="sm" len="sm"/>
            </a:ln>
          </p:spPr>
        </p:cxnSp>
        <p:sp>
          <p:nvSpPr>
            <p:cNvPr id="1487" name="Google Shape;1487;p290"/>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lt2"/>
                  </a:solidFill>
                  <a:latin typeface="Public Sans"/>
                  <a:ea typeface="Public Sans"/>
                  <a:cs typeface="Public Sans"/>
                  <a:sym typeface="Public Sans"/>
                </a:rPr>
                <a:t>“</a:t>
              </a:r>
              <a:endParaRPr sz="4800" b="0" i="0" u="none" strike="noStrike" cap="none">
                <a:solidFill>
                  <a:schemeClr val="lt2"/>
                </a:solidFill>
                <a:latin typeface="Public Sans"/>
                <a:ea typeface="Public Sans"/>
                <a:cs typeface="Public Sans"/>
                <a:sym typeface="Public Sans"/>
              </a:endParaRPr>
            </a:p>
          </p:txBody>
        </p:sp>
      </p:grpSp>
      <p:sp>
        <p:nvSpPr>
          <p:cNvPr id="1488" name="Google Shape;1488;p290"/>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aption">
  <p:cSld name="1_Caption 41">
    <p:spTree>
      <p:nvGrpSpPr>
        <p:cNvPr id="1" name="Shape 1489"/>
        <p:cNvGrpSpPr/>
        <p:nvPr/>
      </p:nvGrpSpPr>
      <p:grpSpPr>
        <a:xfrm>
          <a:off x="0" y="0"/>
          <a:ext cx="0" cy="0"/>
          <a:chOff x="0" y="0"/>
          <a:chExt cx="0" cy="0"/>
        </a:xfrm>
      </p:grpSpPr>
      <p:sp>
        <p:nvSpPr>
          <p:cNvPr id="1490" name="Google Shape;1490;p291"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1" name="Google Shape;1491;p291"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2" name="Google Shape;1492;p291"/>
          <p:cNvGrpSpPr/>
          <p:nvPr/>
        </p:nvGrpSpPr>
        <p:grpSpPr>
          <a:xfrm>
            <a:off x="2263140" y="1653932"/>
            <a:ext cx="4747260" cy="830997"/>
            <a:chOff x="2263140" y="1779657"/>
            <a:chExt cx="4747260" cy="830997"/>
          </a:xfrm>
        </p:grpSpPr>
        <p:cxnSp>
          <p:nvCxnSpPr>
            <p:cNvPr id="1493" name="Google Shape;1493;p291"/>
            <p:cNvCxnSpPr/>
            <p:nvPr/>
          </p:nvCxnSpPr>
          <p:spPr>
            <a:xfrm>
              <a:off x="2263140" y="2042160"/>
              <a:ext cx="4747260" cy="0"/>
            </a:xfrm>
            <a:prstGeom prst="straightConnector1">
              <a:avLst/>
            </a:prstGeom>
            <a:noFill/>
            <a:ln w="19050" cap="flat" cmpd="sng">
              <a:solidFill>
                <a:srgbClr val="50AFE6"/>
              </a:solidFill>
              <a:prstDash val="solid"/>
              <a:round/>
              <a:headEnd type="none" w="sm" len="sm"/>
              <a:tailEnd type="none" w="sm" len="sm"/>
            </a:ln>
          </p:spPr>
        </p:cxnSp>
        <p:sp>
          <p:nvSpPr>
            <p:cNvPr id="1494" name="Google Shape;1494;p291"/>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rgbClr val="50AFE6"/>
                  </a:solidFill>
                  <a:latin typeface="Public Sans"/>
                  <a:ea typeface="Public Sans"/>
                  <a:cs typeface="Public Sans"/>
                  <a:sym typeface="Public Sans"/>
                </a:rPr>
                <a:t>“</a:t>
              </a:r>
              <a:endParaRPr sz="4800" b="0" i="0" u="none" strike="noStrike" cap="none">
                <a:solidFill>
                  <a:srgbClr val="50AFE6"/>
                </a:solidFill>
                <a:latin typeface="Public Sans"/>
                <a:ea typeface="Public Sans"/>
                <a:cs typeface="Public Sans"/>
                <a:sym typeface="Public Sans"/>
              </a:endParaRPr>
            </a:p>
          </p:txBody>
        </p:sp>
      </p:grpSp>
      <p:sp>
        <p:nvSpPr>
          <p:cNvPr id="1495" name="Google Shape;1495;p291"/>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aption">
  <p:cSld name="1_Caption 42">
    <p:spTree>
      <p:nvGrpSpPr>
        <p:cNvPr id="1" name="Shape 1496"/>
        <p:cNvGrpSpPr/>
        <p:nvPr/>
      </p:nvGrpSpPr>
      <p:grpSpPr>
        <a:xfrm>
          <a:off x="0" y="0"/>
          <a:ext cx="0" cy="0"/>
          <a:chOff x="0" y="0"/>
          <a:chExt cx="0" cy="0"/>
        </a:xfrm>
      </p:grpSpPr>
      <p:sp>
        <p:nvSpPr>
          <p:cNvPr id="1497" name="Google Shape;1497;p292"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8" name="Google Shape;1498;p292"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499" name="Google Shape;1499;p292"/>
          <p:cNvGrpSpPr/>
          <p:nvPr/>
        </p:nvGrpSpPr>
        <p:grpSpPr>
          <a:xfrm>
            <a:off x="2263140" y="1653932"/>
            <a:ext cx="4747260" cy="830997"/>
            <a:chOff x="2263140" y="1779657"/>
            <a:chExt cx="4747260" cy="830997"/>
          </a:xfrm>
        </p:grpSpPr>
        <p:cxnSp>
          <p:nvCxnSpPr>
            <p:cNvPr id="1500" name="Google Shape;1500;p292"/>
            <p:cNvCxnSpPr/>
            <p:nvPr/>
          </p:nvCxnSpPr>
          <p:spPr>
            <a:xfrm>
              <a:off x="2263140" y="2042160"/>
              <a:ext cx="4747260" cy="0"/>
            </a:xfrm>
            <a:prstGeom prst="straightConnector1">
              <a:avLst/>
            </a:prstGeom>
            <a:noFill/>
            <a:ln w="19050" cap="flat" cmpd="sng">
              <a:solidFill>
                <a:schemeClr val="accent2"/>
              </a:solidFill>
              <a:prstDash val="solid"/>
              <a:round/>
              <a:headEnd type="none" w="sm" len="sm"/>
              <a:tailEnd type="none" w="sm" len="sm"/>
            </a:ln>
          </p:spPr>
        </p:cxnSp>
        <p:sp>
          <p:nvSpPr>
            <p:cNvPr id="1501" name="Google Shape;1501;p292"/>
            <p:cNvSpPr txBox="1"/>
            <p:nvPr/>
          </p:nvSpPr>
          <p:spPr>
            <a:xfrm>
              <a:off x="4385310" y="1779657"/>
              <a:ext cx="502920" cy="83099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1" i="1" u="none" strike="noStrike" cap="none">
                  <a:solidFill>
                    <a:schemeClr val="accent2"/>
                  </a:solidFill>
                  <a:latin typeface="Public Sans"/>
                  <a:ea typeface="Public Sans"/>
                  <a:cs typeface="Public Sans"/>
                  <a:sym typeface="Public Sans"/>
                </a:rPr>
                <a:t>“</a:t>
              </a:r>
              <a:endParaRPr sz="4800" b="0" i="0" u="none" strike="noStrike" cap="none">
                <a:solidFill>
                  <a:schemeClr val="accent2"/>
                </a:solidFill>
                <a:latin typeface="Public Sans"/>
                <a:ea typeface="Public Sans"/>
                <a:cs typeface="Public Sans"/>
                <a:sym typeface="Public Sans"/>
              </a:endParaRPr>
            </a:p>
          </p:txBody>
        </p:sp>
      </p:grpSp>
      <p:sp>
        <p:nvSpPr>
          <p:cNvPr id="1502" name="Google Shape;1502;p292"/>
          <p:cNvSpPr txBox="1">
            <a:spLocks noGrp="1"/>
          </p:cNvSpPr>
          <p:nvPr>
            <p:ph type="body" idx="1"/>
          </p:nvPr>
        </p:nvSpPr>
        <p:spPr>
          <a:xfrm>
            <a:off x="571500" y="2107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accent3"/>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Objectives 2">
    <p:spTree>
      <p:nvGrpSpPr>
        <p:cNvPr id="1" name="Shape 55"/>
        <p:cNvGrpSpPr/>
        <p:nvPr/>
      </p:nvGrpSpPr>
      <p:grpSpPr>
        <a:xfrm>
          <a:off x="0" y="0"/>
          <a:ext cx="0" cy="0"/>
          <a:chOff x="0" y="0"/>
          <a:chExt cx="0" cy="0"/>
        </a:xfrm>
      </p:grpSpPr>
      <p:pic>
        <p:nvPicPr>
          <p:cNvPr id="56" name="Google Shape;56;p220"/>
          <p:cNvPicPr preferRelativeResize="0"/>
          <p:nvPr/>
        </p:nvPicPr>
        <p:blipFill rotWithShape="1">
          <a:blip r:embed="rId2">
            <a:alphaModFix/>
          </a:blip>
          <a:srcRect l="51" t="46" r="26" b="10"/>
          <a:stretch/>
        </p:blipFill>
        <p:spPr>
          <a:xfrm>
            <a:off x="6412523" y="0"/>
            <a:ext cx="2731477" cy="5143500"/>
          </a:xfrm>
          <a:prstGeom prst="rect">
            <a:avLst/>
          </a:prstGeom>
          <a:noFill/>
          <a:ln>
            <a:noFill/>
          </a:ln>
        </p:spPr>
      </p:pic>
      <p:pic>
        <p:nvPicPr>
          <p:cNvPr id="57" name="Google Shape;57;p220" descr="Shape&#10;&#10;Description automatically generated with low confidence"/>
          <p:cNvPicPr preferRelativeResize="0"/>
          <p:nvPr/>
        </p:nvPicPr>
        <p:blipFill rotWithShape="1">
          <a:blip r:embed="rId3">
            <a:alphaModFix/>
          </a:blip>
          <a:srcRect/>
          <a:stretch/>
        </p:blipFill>
        <p:spPr>
          <a:xfrm>
            <a:off x="0" y="6"/>
            <a:ext cx="9143990" cy="5143494"/>
          </a:xfrm>
          <a:prstGeom prst="rect">
            <a:avLst/>
          </a:prstGeom>
          <a:noFill/>
          <a:ln>
            <a:noFill/>
          </a:ln>
        </p:spPr>
      </p:pic>
      <p:sp>
        <p:nvSpPr>
          <p:cNvPr id="58" name="Google Shape;58;p220"/>
          <p:cNvSpPr txBox="1">
            <a:spLocks noGrp="1"/>
          </p:cNvSpPr>
          <p:nvPr>
            <p:ph type="body" idx="1"/>
          </p:nvPr>
        </p:nvSpPr>
        <p:spPr>
          <a:xfrm>
            <a:off x="135732" y="756211"/>
            <a:ext cx="4436269" cy="343433"/>
          </a:xfrm>
          <a:prstGeom prst="rect">
            <a:avLst/>
          </a:prstGeom>
          <a:noFill/>
          <a:ln>
            <a:noFill/>
          </a:ln>
        </p:spPr>
        <p:txBody>
          <a:bodyPr spcFirstLastPara="1" wrap="square" lIns="91425" tIns="45700" rIns="91425" bIns="45700" anchor="ctr" anchorCtr="0">
            <a:noAutofit/>
          </a:bodyPr>
          <a:lstStyle>
            <a:lvl1pPr marL="457200" marR="0" lvl="0" indent="-317500" algn="l" rtl="0">
              <a:lnSpc>
                <a:spcPct val="90000"/>
              </a:lnSpc>
              <a:spcBef>
                <a:spcPts val="0"/>
              </a:spcBef>
              <a:spcAft>
                <a:spcPts val="0"/>
              </a:spcAft>
              <a:buClr>
                <a:schemeClr val="dk1"/>
              </a:buClr>
              <a:buSzPts val="1400"/>
              <a:buFont typeface="Noto Sans Symbols"/>
              <a:buChar char="▪"/>
              <a:defRPr sz="1400" b="1" i="1" u="none" strike="noStrike" cap="none">
                <a:solidFill>
                  <a:srgbClr val="000000"/>
                </a:solidFill>
                <a:latin typeface="Public Sans"/>
                <a:ea typeface="Public Sans"/>
                <a:cs typeface="Public Sans"/>
                <a:sym typeface="Public Sans"/>
              </a:defRPr>
            </a:lvl1pPr>
            <a:lvl2pPr marL="914400" marR="0" lvl="1"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2pPr>
            <a:lvl3pPr marL="1371600" marR="0" lvl="2"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3pPr>
            <a:lvl4pPr marL="1828800" marR="0" lvl="3"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4pPr>
            <a:lvl5pPr marL="2286000" marR="0" lvl="4" indent="-323850" algn="l" rtl="0">
              <a:lnSpc>
                <a:spcPct val="90000"/>
              </a:lnSpc>
              <a:spcBef>
                <a:spcPts val="375"/>
              </a:spcBef>
              <a:spcAft>
                <a:spcPts val="0"/>
              </a:spcAft>
              <a:buClr>
                <a:schemeClr val="dk1"/>
              </a:buClr>
              <a:buSzPts val="1500"/>
              <a:buFont typeface="Noto Sans Symbols"/>
              <a:buChar char="▪"/>
              <a:defRPr sz="15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9" name="Google Shape;59;p220"/>
          <p:cNvSpPr txBox="1">
            <a:spLocks noGrp="1"/>
          </p:cNvSpPr>
          <p:nvPr>
            <p:ph type="body" idx="2"/>
          </p:nvPr>
        </p:nvSpPr>
        <p:spPr>
          <a:xfrm>
            <a:off x="135732" y="1194361"/>
            <a:ext cx="4265186" cy="2139553"/>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220"/>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220"/>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aption">
  <p:cSld name="1_Caption 43">
    <p:spTree>
      <p:nvGrpSpPr>
        <p:cNvPr id="1" name="Shape 1503"/>
        <p:cNvGrpSpPr/>
        <p:nvPr/>
      </p:nvGrpSpPr>
      <p:grpSpPr>
        <a:xfrm>
          <a:off x="0" y="0"/>
          <a:ext cx="0" cy="0"/>
          <a:chOff x="0" y="0"/>
          <a:chExt cx="0" cy="0"/>
        </a:xfrm>
      </p:grpSpPr>
      <p:sp>
        <p:nvSpPr>
          <p:cNvPr id="1504" name="Google Shape;1504;p293"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05" name="Google Shape;1505;p29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grpSp>
        <p:nvGrpSpPr>
          <p:cNvPr id="1506" name="Google Shape;1506;p293"/>
          <p:cNvGrpSpPr/>
          <p:nvPr/>
        </p:nvGrpSpPr>
        <p:grpSpPr>
          <a:xfrm>
            <a:off x="1403060" y="1183590"/>
            <a:ext cx="6337881" cy="1569620"/>
            <a:chOff x="1492092" y="1002130"/>
            <a:chExt cx="6337881" cy="1569620"/>
          </a:xfrm>
        </p:grpSpPr>
        <p:cxnSp>
          <p:nvCxnSpPr>
            <p:cNvPr id="1507" name="Google Shape;1507;p293"/>
            <p:cNvCxnSpPr/>
            <p:nvPr/>
          </p:nvCxnSpPr>
          <p:spPr>
            <a:xfrm>
              <a:off x="1492092" y="1449493"/>
              <a:ext cx="6337881" cy="0"/>
            </a:xfrm>
            <a:prstGeom prst="straightConnector1">
              <a:avLst/>
            </a:prstGeom>
            <a:noFill/>
            <a:ln w="12700" cap="flat" cmpd="sng">
              <a:solidFill>
                <a:srgbClr val="D8D8D8"/>
              </a:solidFill>
              <a:prstDash val="solid"/>
              <a:round/>
              <a:headEnd type="none" w="sm" len="sm"/>
              <a:tailEnd type="none" w="sm" len="sm"/>
            </a:ln>
          </p:spPr>
        </p:cxnSp>
        <p:sp>
          <p:nvSpPr>
            <p:cNvPr id="1508" name="Google Shape;1508;p293"/>
            <p:cNvSpPr txBox="1"/>
            <p:nvPr/>
          </p:nvSpPr>
          <p:spPr>
            <a:xfrm>
              <a:off x="4302597" y="1002130"/>
              <a:ext cx="716871" cy="156962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9600" b="0" i="0" u="none" strike="noStrike" cap="none">
                  <a:solidFill>
                    <a:schemeClr val="accent4"/>
                  </a:solidFill>
                  <a:latin typeface="Public Sans"/>
                  <a:ea typeface="Public Sans"/>
                  <a:cs typeface="Public Sans"/>
                  <a:sym typeface="Public Sans"/>
                </a:rPr>
                <a:t>“</a:t>
              </a:r>
              <a:endParaRPr sz="9600" b="0" i="0" u="none" strike="noStrike" cap="none">
                <a:solidFill>
                  <a:schemeClr val="accent4"/>
                </a:solidFill>
                <a:latin typeface="Public Sans"/>
                <a:ea typeface="Public Sans"/>
                <a:cs typeface="Public Sans"/>
                <a:sym typeface="Public Sans"/>
              </a:endParaRPr>
            </a:p>
          </p:txBody>
        </p:sp>
      </p:grpSp>
      <p:grpSp>
        <p:nvGrpSpPr>
          <p:cNvPr id="1509" name="Google Shape;1509;p293"/>
          <p:cNvGrpSpPr/>
          <p:nvPr/>
        </p:nvGrpSpPr>
        <p:grpSpPr>
          <a:xfrm>
            <a:off x="1492092" y="3662045"/>
            <a:ext cx="6159817" cy="71120"/>
            <a:chOff x="2145983" y="2931954"/>
            <a:chExt cx="6159817" cy="71120"/>
          </a:xfrm>
        </p:grpSpPr>
        <p:sp>
          <p:nvSpPr>
            <p:cNvPr id="1510" name="Google Shape;1510;p293"/>
            <p:cNvSpPr/>
            <p:nvPr/>
          </p:nvSpPr>
          <p:spPr>
            <a:xfrm>
              <a:off x="2145983" y="2931954"/>
              <a:ext cx="6159817" cy="71120"/>
            </a:xfrm>
            <a:prstGeom prst="roundRect">
              <a:avLst>
                <a:gd name="adj" fmla="val 50000"/>
              </a:avLst>
            </a:prstGeom>
            <a:solidFill>
              <a:schemeClr val="lt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11" name="Google Shape;1511;p293"/>
            <p:cNvSpPr/>
            <p:nvPr/>
          </p:nvSpPr>
          <p:spPr>
            <a:xfrm>
              <a:off x="3869954" y="2931954"/>
              <a:ext cx="2711874" cy="71120"/>
            </a:xfrm>
            <a:prstGeom prst="roundRect">
              <a:avLst>
                <a:gd name="adj" fmla="val 50000"/>
              </a:avLst>
            </a:prstGeom>
            <a:solidFill>
              <a:srgbClr val="50AFE6"/>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12" name="Google Shape;1512;p293"/>
          <p:cNvSpPr txBox="1">
            <a:spLocks noGrp="1"/>
          </p:cNvSpPr>
          <p:nvPr>
            <p:ph type="body" idx="1"/>
          </p:nvPr>
        </p:nvSpPr>
        <p:spPr>
          <a:xfrm>
            <a:off x="571500" y="2030343"/>
            <a:ext cx="8001000" cy="1323398"/>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24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1_Caption 44">
    <p:spTree>
      <p:nvGrpSpPr>
        <p:cNvPr id="1" name="Shape 1513"/>
        <p:cNvGrpSpPr/>
        <p:nvPr/>
      </p:nvGrpSpPr>
      <p:grpSpPr>
        <a:xfrm>
          <a:off x="0" y="0"/>
          <a:ext cx="0" cy="0"/>
          <a:chOff x="0" y="0"/>
          <a:chExt cx="0" cy="0"/>
        </a:xfrm>
      </p:grpSpPr>
      <p:grpSp>
        <p:nvGrpSpPr>
          <p:cNvPr id="1514" name="Google Shape;1514;p294"/>
          <p:cNvGrpSpPr/>
          <p:nvPr/>
        </p:nvGrpSpPr>
        <p:grpSpPr>
          <a:xfrm>
            <a:off x="444" y="0"/>
            <a:ext cx="9143556" cy="5143500"/>
            <a:chOff x="444" y="317809"/>
            <a:chExt cx="9143556" cy="5143500"/>
          </a:xfrm>
        </p:grpSpPr>
        <p:pic>
          <p:nvPicPr>
            <p:cNvPr id="1515" name="Google Shape;1515;p294"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16" name="Google Shape;1516;p294"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17" name="Google Shape;1517;p294"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18" name="Google Shape;1518;p294"/>
          <p:cNvGrpSpPr/>
          <p:nvPr/>
        </p:nvGrpSpPr>
        <p:grpSpPr>
          <a:xfrm>
            <a:off x="904073" y="1547578"/>
            <a:ext cx="7494347" cy="2133815"/>
            <a:chOff x="822793" y="1506938"/>
            <a:chExt cx="7494347" cy="2133815"/>
          </a:xfrm>
        </p:grpSpPr>
        <p:sp>
          <p:nvSpPr>
            <p:cNvPr id="1519" name="Google Shape;1519;p294"/>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20" name="Google Shape;1520;p294"/>
            <p:cNvGrpSpPr/>
            <p:nvPr/>
          </p:nvGrpSpPr>
          <p:grpSpPr>
            <a:xfrm>
              <a:off x="822793" y="1506938"/>
              <a:ext cx="7391734" cy="1999241"/>
              <a:chOff x="1565910" y="1469735"/>
              <a:chExt cx="6079542" cy="2048377"/>
            </a:xfrm>
          </p:grpSpPr>
          <p:sp>
            <p:nvSpPr>
              <p:cNvPr id="1521" name="Google Shape;1521;p294"/>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22" name="Google Shape;1522;p294"/>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23" name="Google Shape;1523;p294"/>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p:cSld name="1_Caption 45">
    <p:spTree>
      <p:nvGrpSpPr>
        <p:cNvPr id="1" name="Shape 1524"/>
        <p:cNvGrpSpPr/>
        <p:nvPr/>
      </p:nvGrpSpPr>
      <p:grpSpPr>
        <a:xfrm>
          <a:off x="0" y="0"/>
          <a:ext cx="0" cy="0"/>
          <a:chOff x="0" y="0"/>
          <a:chExt cx="0" cy="0"/>
        </a:xfrm>
      </p:grpSpPr>
      <p:grpSp>
        <p:nvGrpSpPr>
          <p:cNvPr id="1525" name="Google Shape;1525;p295"/>
          <p:cNvGrpSpPr/>
          <p:nvPr/>
        </p:nvGrpSpPr>
        <p:grpSpPr>
          <a:xfrm>
            <a:off x="444" y="0"/>
            <a:ext cx="9143556" cy="5143500"/>
            <a:chOff x="444" y="317809"/>
            <a:chExt cx="9143556" cy="5143500"/>
          </a:xfrm>
        </p:grpSpPr>
        <p:pic>
          <p:nvPicPr>
            <p:cNvPr id="1526" name="Google Shape;1526;p295"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27" name="Google Shape;1527;p295"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28" name="Google Shape;1528;p295"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29" name="Google Shape;1529;p295"/>
          <p:cNvGrpSpPr/>
          <p:nvPr/>
        </p:nvGrpSpPr>
        <p:grpSpPr>
          <a:xfrm>
            <a:off x="904073" y="1547578"/>
            <a:ext cx="7494347" cy="2133815"/>
            <a:chOff x="822793" y="1506938"/>
            <a:chExt cx="7494347" cy="2133815"/>
          </a:xfrm>
        </p:grpSpPr>
        <p:sp>
          <p:nvSpPr>
            <p:cNvPr id="1530" name="Google Shape;1530;p295"/>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A99E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31" name="Google Shape;1531;p295"/>
            <p:cNvGrpSpPr/>
            <p:nvPr/>
          </p:nvGrpSpPr>
          <p:grpSpPr>
            <a:xfrm>
              <a:off x="822793" y="1506938"/>
              <a:ext cx="7391734" cy="1999241"/>
              <a:chOff x="1565910" y="1469735"/>
              <a:chExt cx="6079542" cy="2048377"/>
            </a:xfrm>
          </p:grpSpPr>
          <p:sp>
            <p:nvSpPr>
              <p:cNvPr id="1532" name="Google Shape;1532;p295"/>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33" name="Google Shape;1533;p295"/>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34" name="Google Shape;1534;p295"/>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p:cSld name="1_Caption 46">
    <p:spTree>
      <p:nvGrpSpPr>
        <p:cNvPr id="1" name="Shape 1535"/>
        <p:cNvGrpSpPr/>
        <p:nvPr/>
      </p:nvGrpSpPr>
      <p:grpSpPr>
        <a:xfrm>
          <a:off x="0" y="0"/>
          <a:ext cx="0" cy="0"/>
          <a:chOff x="0" y="0"/>
          <a:chExt cx="0" cy="0"/>
        </a:xfrm>
      </p:grpSpPr>
      <p:grpSp>
        <p:nvGrpSpPr>
          <p:cNvPr id="1536" name="Google Shape;1536;p296"/>
          <p:cNvGrpSpPr/>
          <p:nvPr/>
        </p:nvGrpSpPr>
        <p:grpSpPr>
          <a:xfrm>
            <a:off x="444" y="0"/>
            <a:ext cx="9143556" cy="5143500"/>
            <a:chOff x="444" y="317809"/>
            <a:chExt cx="9143556" cy="5143500"/>
          </a:xfrm>
        </p:grpSpPr>
        <p:pic>
          <p:nvPicPr>
            <p:cNvPr id="1537" name="Google Shape;1537;p296"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38" name="Google Shape;1538;p296"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39" name="Google Shape;1539;p296"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540" name="Google Shape;1540;p296"/>
          <p:cNvGrpSpPr/>
          <p:nvPr/>
        </p:nvGrpSpPr>
        <p:grpSpPr>
          <a:xfrm>
            <a:off x="904073" y="1547578"/>
            <a:ext cx="7494347" cy="2133815"/>
            <a:chOff x="822793" y="1506938"/>
            <a:chExt cx="7494347" cy="2133815"/>
          </a:xfrm>
        </p:grpSpPr>
        <p:sp>
          <p:nvSpPr>
            <p:cNvPr id="1541" name="Google Shape;1541;p296"/>
            <p:cNvSpPr/>
            <p:nvPr/>
          </p:nvSpPr>
          <p:spPr>
            <a:xfrm rot="-60000">
              <a:off x="949529" y="1680211"/>
              <a:ext cx="7351622" cy="1896534"/>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rgbClr val="BD87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42" name="Google Shape;1542;p296"/>
            <p:cNvGrpSpPr/>
            <p:nvPr/>
          </p:nvGrpSpPr>
          <p:grpSpPr>
            <a:xfrm>
              <a:off x="822793" y="1506938"/>
              <a:ext cx="7391734" cy="1999241"/>
              <a:chOff x="1565910" y="1469735"/>
              <a:chExt cx="6079542" cy="2048377"/>
            </a:xfrm>
          </p:grpSpPr>
          <p:sp>
            <p:nvSpPr>
              <p:cNvPr id="1543" name="Google Shape;1543;p296"/>
              <p:cNvSpPr/>
              <p:nvPr/>
            </p:nvSpPr>
            <p:spPr>
              <a:xfrm rot="-60000">
                <a:off x="1582406" y="1522350"/>
                <a:ext cx="6046550" cy="1943146"/>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44" name="Google Shape;1544;p296"/>
              <p:cNvSpPr/>
              <p:nvPr/>
            </p:nvSpPr>
            <p:spPr>
              <a:xfrm rot="60000">
                <a:off x="1629759" y="1537568"/>
                <a:ext cx="5951844" cy="1912711"/>
              </a:xfrm>
              <a:custGeom>
                <a:avLst/>
                <a:gdLst/>
                <a:ahLst/>
                <a:cxnLst/>
                <a:rect l="l" t="t" r="r" b="b"/>
                <a:pathLst>
                  <a:path w="4244340" h="1363980" extrusionOk="0">
                    <a:moveTo>
                      <a:pt x="0" y="0"/>
                    </a:moveTo>
                    <a:lnTo>
                      <a:pt x="4244340" y="0"/>
                    </a:lnTo>
                    <a:lnTo>
                      <a:pt x="4008120" y="1363980"/>
                    </a:lnTo>
                    <a:lnTo>
                      <a:pt x="213360" y="1363980"/>
                    </a:lnTo>
                    <a:lnTo>
                      <a:pt x="0" y="0"/>
                    </a:lnTo>
                    <a:close/>
                  </a:path>
                </a:pathLst>
              </a:custGeom>
              <a:noFill/>
              <a:ln w="19050" cap="flat" cmpd="sng">
                <a:solidFill>
                  <a:srgbClr val="D8D8D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sp>
        <p:nvSpPr>
          <p:cNvPr id="1545" name="Google Shape;1545;p296"/>
          <p:cNvSpPr txBox="1">
            <a:spLocks noGrp="1"/>
          </p:cNvSpPr>
          <p:nvPr>
            <p:ph type="body" idx="1"/>
          </p:nvPr>
        </p:nvSpPr>
        <p:spPr>
          <a:xfrm>
            <a:off x="1644519" y="2152045"/>
            <a:ext cx="6017522" cy="8183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600" b="1" i="1"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p:cSld name="1_Caption 47">
    <p:spTree>
      <p:nvGrpSpPr>
        <p:cNvPr id="1" name="Shape 1546"/>
        <p:cNvGrpSpPr/>
        <p:nvPr/>
      </p:nvGrpSpPr>
      <p:grpSpPr>
        <a:xfrm>
          <a:off x="0" y="0"/>
          <a:ext cx="0" cy="0"/>
          <a:chOff x="0" y="0"/>
          <a:chExt cx="0" cy="0"/>
        </a:xfrm>
      </p:grpSpPr>
      <p:grpSp>
        <p:nvGrpSpPr>
          <p:cNvPr id="1547" name="Google Shape;1547;p297"/>
          <p:cNvGrpSpPr/>
          <p:nvPr/>
        </p:nvGrpSpPr>
        <p:grpSpPr>
          <a:xfrm>
            <a:off x="444" y="0"/>
            <a:ext cx="9143556" cy="5143500"/>
            <a:chOff x="444" y="317809"/>
            <a:chExt cx="9143556" cy="5143500"/>
          </a:xfrm>
        </p:grpSpPr>
        <p:pic>
          <p:nvPicPr>
            <p:cNvPr id="1548" name="Google Shape;1548;p297"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49" name="Google Shape;1549;p297"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50" name="Google Shape;1550;p297"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51" name="Google Shape;1551;p297"/>
          <p:cNvSpPr/>
          <p:nvPr/>
        </p:nvSpPr>
        <p:spPr>
          <a:xfrm>
            <a:off x="1893911" y="1825943"/>
            <a:ext cx="5027524" cy="1212468"/>
          </a:xfrm>
          <a:prstGeom prst="roundRect">
            <a:avLst>
              <a:gd name="adj" fmla="val 16667"/>
            </a:avLst>
          </a:prstGeom>
          <a:noFill/>
          <a:ln w="254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2" name="Google Shape;1552;p297"/>
          <p:cNvSpPr/>
          <p:nvPr/>
        </p:nvSpPr>
        <p:spPr>
          <a:xfrm>
            <a:off x="2222565" y="2127950"/>
            <a:ext cx="5027524" cy="1212468"/>
          </a:xfrm>
          <a:prstGeom prst="roundRect">
            <a:avLst>
              <a:gd name="adj" fmla="val 16667"/>
            </a:avLst>
          </a:prstGeom>
          <a:no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3" name="Google Shape;1553;p297"/>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54" name="Google Shape;1554;p297"/>
          <p:cNvGrpSpPr/>
          <p:nvPr/>
        </p:nvGrpSpPr>
        <p:grpSpPr>
          <a:xfrm>
            <a:off x="1985011" y="1602036"/>
            <a:ext cx="502919" cy="45719"/>
            <a:chOff x="1985011" y="1602036"/>
            <a:chExt cx="502919" cy="45719"/>
          </a:xfrm>
        </p:grpSpPr>
        <p:sp>
          <p:nvSpPr>
            <p:cNvPr id="1555" name="Google Shape;1555;p297"/>
            <p:cNvSpPr/>
            <p:nvPr/>
          </p:nvSpPr>
          <p:spPr>
            <a:xfrm>
              <a:off x="19850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6" name="Google Shape;1556;p297"/>
            <p:cNvSpPr/>
            <p:nvPr/>
          </p:nvSpPr>
          <p:spPr>
            <a:xfrm>
              <a:off x="21374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7" name="Google Shape;1557;p297"/>
            <p:cNvSpPr/>
            <p:nvPr/>
          </p:nvSpPr>
          <p:spPr>
            <a:xfrm>
              <a:off x="22898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58" name="Google Shape;1558;p297"/>
            <p:cNvSpPr/>
            <p:nvPr/>
          </p:nvSpPr>
          <p:spPr>
            <a:xfrm>
              <a:off x="2442211" y="1602036"/>
              <a:ext cx="45719" cy="45719"/>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59" name="Google Shape;1559;p297"/>
          <p:cNvGrpSpPr/>
          <p:nvPr/>
        </p:nvGrpSpPr>
        <p:grpSpPr>
          <a:xfrm>
            <a:off x="6656071" y="3518606"/>
            <a:ext cx="502919" cy="45719"/>
            <a:chOff x="6656071" y="3518606"/>
            <a:chExt cx="502919" cy="45719"/>
          </a:xfrm>
        </p:grpSpPr>
        <p:sp>
          <p:nvSpPr>
            <p:cNvPr id="1560" name="Google Shape;1560;p297"/>
            <p:cNvSpPr/>
            <p:nvPr/>
          </p:nvSpPr>
          <p:spPr>
            <a:xfrm>
              <a:off x="66560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1" name="Google Shape;1561;p297"/>
            <p:cNvSpPr/>
            <p:nvPr/>
          </p:nvSpPr>
          <p:spPr>
            <a:xfrm>
              <a:off x="68084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2" name="Google Shape;1562;p297"/>
            <p:cNvSpPr/>
            <p:nvPr/>
          </p:nvSpPr>
          <p:spPr>
            <a:xfrm>
              <a:off x="69608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63" name="Google Shape;1563;p297"/>
            <p:cNvSpPr/>
            <p:nvPr/>
          </p:nvSpPr>
          <p:spPr>
            <a:xfrm>
              <a:off x="7113271" y="3518606"/>
              <a:ext cx="45719" cy="4571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64" name="Google Shape;1564;p297"/>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aption">
  <p:cSld name="1_Caption 48">
    <p:spTree>
      <p:nvGrpSpPr>
        <p:cNvPr id="1" name="Shape 1565"/>
        <p:cNvGrpSpPr/>
        <p:nvPr/>
      </p:nvGrpSpPr>
      <p:grpSpPr>
        <a:xfrm>
          <a:off x="0" y="0"/>
          <a:ext cx="0" cy="0"/>
          <a:chOff x="0" y="0"/>
          <a:chExt cx="0" cy="0"/>
        </a:xfrm>
      </p:grpSpPr>
      <p:grpSp>
        <p:nvGrpSpPr>
          <p:cNvPr id="1566" name="Google Shape;1566;p298"/>
          <p:cNvGrpSpPr/>
          <p:nvPr/>
        </p:nvGrpSpPr>
        <p:grpSpPr>
          <a:xfrm>
            <a:off x="444" y="0"/>
            <a:ext cx="9143556" cy="5143500"/>
            <a:chOff x="444" y="317809"/>
            <a:chExt cx="9143556" cy="5143500"/>
          </a:xfrm>
        </p:grpSpPr>
        <p:pic>
          <p:nvPicPr>
            <p:cNvPr id="1567" name="Google Shape;1567;p298"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68" name="Google Shape;1568;p298"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69" name="Google Shape;1569;p298"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70" name="Google Shape;1570;p298"/>
          <p:cNvSpPr/>
          <p:nvPr/>
        </p:nvSpPr>
        <p:spPr>
          <a:xfrm>
            <a:off x="1893911" y="1825943"/>
            <a:ext cx="5027524" cy="1212468"/>
          </a:xfrm>
          <a:prstGeom prst="roundRect">
            <a:avLst>
              <a:gd name="adj" fmla="val 16667"/>
            </a:avLst>
          </a:prstGeom>
          <a:noFill/>
          <a:ln w="25400" cap="flat" cmpd="sng">
            <a:solidFill>
              <a:srgbClr val="7F6EB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1" name="Google Shape;1571;p298"/>
          <p:cNvSpPr/>
          <p:nvPr/>
        </p:nvSpPr>
        <p:spPr>
          <a:xfrm>
            <a:off x="2222565" y="2127950"/>
            <a:ext cx="5027524" cy="1212468"/>
          </a:xfrm>
          <a:prstGeom prst="roundRect">
            <a:avLst>
              <a:gd name="adj" fmla="val 16667"/>
            </a:avLst>
          </a:prstGeom>
          <a:noFill/>
          <a:ln w="25400" cap="flat" cmpd="sng">
            <a:solidFill>
              <a:srgbClr val="50AFE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2" name="Google Shape;1572;p298"/>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73" name="Google Shape;1573;p298"/>
          <p:cNvGrpSpPr/>
          <p:nvPr/>
        </p:nvGrpSpPr>
        <p:grpSpPr>
          <a:xfrm>
            <a:off x="1985011" y="1602036"/>
            <a:ext cx="502919" cy="45719"/>
            <a:chOff x="1985011" y="1602036"/>
            <a:chExt cx="502919" cy="45719"/>
          </a:xfrm>
        </p:grpSpPr>
        <p:sp>
          <p:nvSpPr>
            <p:cNvPr id="1574" name="Google Shape;1574;p298"/>
            <p:cNvSpPr/>
            <p:nvPr/>
          </p:nvSpPr>
          <p:spPr>
            <a:xfrm>
              <a:off x="19850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5" name="Google Shape;1575;p298"/>
            <p:cNvSpPr/>
            <p:nvPr/>
          </p:nvSpPr>
          <p:spPr>
            <a:xfrm>
              <a:off x="21374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6" name="Google Shape;1576;p298"/>
            <p:cNvSpPr/>
            <p:nvPr/>
          </p:nvSpPr>
          <p:spPr>
            <a:xfrm>
              <a:off x="22898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77" name="Google Shape;1577;p298"/>
            <p:cNvSpPr/>
            <p:nvPr/>
          </p:nvSpPr>
          <p:spPr>
            <a:xfrm>
              <a:off x="2442211" y="1602036"/>
              <a:ext cx="45719" cy="45719"/>
            </a:xfrm>
            <a:prstGeom prst="ellipse">
              <a:avLst/>
            </a:prstGeom>
            <a:solidFill>
              <a:srgbClr val="7F6E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78" name="Google Shape;1578;p298"/>
          <p:cNvGrpSpPr/>
          <p:nvPr/>
        </p:nvGrpSpPr>
        <p:grpSpPr>
          <a:xfrm>
            <a:off x="6656071" y="3518606"/>
            <a:ext cx="502919" cy="45719"/>
            <a:chOff x="6656071" y="3518606"/>
            <a:chExt cx="502919" cy="45719"/>
          </a:xfrm>
        </p:grpSpPr>
        <p:sp>
          <p:nvSpPr>
            <p:cNvPr id="1579" name="Google Shape;1579;p298"/>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0" name="Google Shape;1580;p298"/>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1" name="Google Shape;1581;p298"/>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82" name="Google Shape;1582;p298"/>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583" name="Google Shape;1583;p298"/>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aption">
  <p:cSld name="1_Caption 49">
    <p:spTree>
      <p:nvGrpSpPr>
        <p:cNvPr id="1" name="Shape 1584"/>
        <p:cNvGrpSpPr/>
        <p:nvPr/>
      </p:nvGrpSpPr>
      <p:grpSpPr>
        <a:xfrm>
          <a:off x="0" y="0"/>
          <a:ext cx="0" cy="0"/>
          <a:chOff x="0" y="0"/>
          <a:chExt cx="0" cy="0"/>
        </a:xfrm>
      </p:grpSpPr>
      <p:grpSp>
        <p:nvGrpSpPr>
          <p:cNvPr id="1585" name="Google Shape;1585;p299"/>
          <p:cNvGrpSpPr/>
          <p:nvPr/>
        </p:nvGrpSpPr>
        <p:grpSpPr>
          <a:xfrm>
            <a:off x="444" y="0"/>
            <a:ext cx="9143556" cy="5143500"/>
            <a:chOff x="444" y="317809"/>
            <a:chExt cx="9143556" cy="5143500"/>
          </a:xfrm>
        </p:grpSpPr>
        <p:pic>
          <p:nvPicPr>
            <p:cNvPr id="1586" name="Google Shape;1586;p299" descr="Surface chart&#10;&#10;Description automatically generated with low confidence"/>
            <p:cNvPicPr preferRelativeResize="0"/>
            <p:nvPr/>
          </p:nvPicPr>
          <p:blipFill rotWithShape="1">
            <a:blip r:embed="rId2">
              <a:alphaModFix amt="50000"/>
            </a:blip>
            <a:srcRect/>
            <a:stretch/>
          </p:blipFill>
          <p:spPr>
            <a:xfrm>
              <a:off x="444" y="317809"/>
              <a:ext cx="9143111" cy="5143500"/>
            </a:xfrm>
            <a:prstGeom prst="rect">
              <a:avLst/>
            </a:prstGeom>
            <a:noFill/>
            <a:ln>
              <a:noFill/>
            </a:ln>
          </p:spPr>
        </p:pic>
        <p:pic>
          <p:nvPicPr>
            <p:cNvPr id="1587" name="Google Shape;1587;p299" descr="Surface chart&#10;&#10;Description automatically generated with low confidence"/>
            <p:cNvPicPr preferRelativeResize="0"/>
            <p:nvPr/>
          </p:nvPicPr>
          <p:blipFill rotWithShape="1">
            <a:blip r:embed="rId2">
              <a:alphaModFix amt="50000"/>
            </a:blip>
            <a:srcRect/>
            <a:stretch/>
          </p:blipFill>
          <p:spPr>
            <a:xfrm>
              <a:off x="889" y="317809"/>
              <a:ext cx="9143111" cy="5143500"/>
            </a:xfrm>
            <a:prstGeom prst="rect">
              <a:avLst/>
            </a:prstGeom>
            <a:noFill/>
            <a:ln>
              <a:noFill/>
            </a:ln>
          </p:spPr>
        </p:pic>
      </p:grpSp>
      <p:pic>
        <p:nvPicPr>
          <p:cNvPr id="1588" name="Google Shape;1588;p299"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sp>
        <p:nvSpPr>
          <p:cNvPr id="1589" name="Google Shape;1589;p299"/>
          <p:cNvSpPr/>
          <p:nvPr/>
        </p:nvSpPr>
        <p:spPr>
          <a:xfrm>
            <a:off x="1893911" y="1825943"/>
            <a:ext cx="5027524" cy="1212468"/>
          </a:xfrm>
          <a:prstGeom prst="roundRect">
            <a:avLst>
              <a:gd name="adj" fmla="val 16667"/>
            </a:avLst>
          </a:prstGeom>
          <a:noFill/>
          <a:ln w="25400" cap="flat" cmpd="sng">
            <a:solidFill>
              <a:srgbClr val="D060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0" name="Google Shape;1590;p299"/>
          <p:cNvSpPr/>
          <p:nvPr/>
        </p:nvSpPr>
        <p:spPr>
          <a:xfrm>
            <a:off x="2222565" y="2127950"/>
            <a:ext cx="5027524" cy="1212468"/>
          </a:xfrm>
          <a:prstGeom prst="roundRect">
            <a:avLst>
              <a:gd name="adj" fmla="val 16667"/>
            </a:avLst>
          </a:prstGeom>
          <a:noFill/>
          <a:ln w="25400" cap="flat" cmpd="sng">
            <a:solidFill>
              <a:srgbClr val="8AC8E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1" name="Google Shape;1591;p299"/>
          <p:cNvSpPr/>
          <p:nvPr/>
        </p:nvSpPr>
        <p:spPr>
          <a:xfrm>
            <a:off x="2058238" y="1976946"/>
            <a:ext cx="5027524" cy="1212468"/>
          </a:xfrm>
          <a:prstGeom prst="roundRect">
            <a:avLst>
              <a:gd name="adj" fmla="val 16667"/>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nvGrpSpPr>
          <p:cNvPr id="1592" name="Google Shape;1592;p299"/>
          <p:cNvGrpSpPr/>
          <p:nvPr/>
        </p:nvGrpSpPr>
        <p:grpSpPr>
          <a:xfrm>
            <a:off x="1985011" y="1602036"/>
            <a:ext cx="502919" cy="45719"/>
            <a:chOff x="1985011" y="1602036"/>
            <a:chExt cx="502919" cy="45719"/>
          </a:xfrm>
        </p:grpSpPr>
        <p:sp>
          <p:nvSpPr>
            <p:cNvPr id="1593" name="Google Shape;1593;p299"/>
            <p:cNvSpPr/>
            <p:nvPr/>
          </p:nvSpPr>
          <p:spPr>
            <a:xfrm>
              <a:off x="19850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4" name="Google Shape;1594;p299"/>
            <p:cNvSpPr/>
            <p:nvPr/>
          </p:nvSpPr>
          <p:spPr>
            <a:xfrm>
              <a:off x="21374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5" name="Google Shape;1595;p299"/>
            <p:cNvSpPr/>
            <p:nvPr/>
          </p:nvSpPr>
          <p:spPr>
            <a:xfrm>
              <a:off x="22898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6" name="Google Shape;1596;p299"/>
            <p:cNvSpPr/>
            <p:nvPr/>
          </p:nvSpPr>
          <p:spPr>
            <a:xfrm>
              <a:off x="2442211" y="1602036"/>
              <a:ext cx="45719" cy="45719"/>
            </a:xfrm>
            <a:prstGeom prst="ellipse">
              <a:avLst/>
            </a:prstGeom>
            <a:solidFill>
              <a:srgbClr val="D0607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grpSp>
        <p:nvGrpSpPr>
          <p:cNvPr id="1597" name="Google Shape;1597;p299"/>
          <p:cNvGrpSpPr/>
          <p:nvPr/>
        </p:nvGrpSpPr>
        <p:grpSpPr>
          <a:xfrm>
            <a:off x="6656071" y="3518606"/>
            <a:ext cx="502919" cy="45719"/>
            <a:chOff x="6656071" y="3518606"/>
            <a:chExt cx="502919" cy="45719"/>
          </a:xfrm>
        </p:grpSpPr>
        <p:sp>
          <p:nvSpPr>
            <p:cNvPr id="1598" name="Google Shape;1598;p299"/>
            <p:cNvSpPr/>
            <p:nvPr/>
          </p:nvSpPr>
          <p:spPr>
            <a:xfrm>
              <a:off x="66560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599" name="Google Shape;1599;p299"/>
            <p:cNvSpPr/>
            <p:nvPr/>
          </p:nvSpPr>
          <p:spPr>
            <a:xfrm>
              <a:off x="68084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0" name="Google Shape;1600;p299"/>
            <p:cNvSpPr/>
            <p:nvPr/>
          </p:nvSpPr>
          <p:spPr>
            <a:xfrm>
              <a:off x="69608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sp>
          <p:nvSpPr>
            <p:cNvPr id="1601" name="Google Shape;1601;p299"/>
            <p:cNvSpPr/>
            <p:nvPr/>
          </p:nvSpPr>
          <p:spPr>
            <a:xfrm>
              <a:off x="7113271" y="3518606"/>
              <a:ext cx="45719" cy="45719"/>
            </a:xfrm>
            <a:prstGeom prst="ellipse">
              <a:avLst/>
            </a:prstGeom>
            <a:solidFill>
              <a:srgbClr val="50AF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Public Sans"/>
                <a:ea typeface="Public Sans"/>
                <a:cs typeface="Public Sans"/>
                <a:sym typeface="Public Sans"/>
              </a:endParaRPr>
            </a:p>
          </p:txBody>
        </p:sp>
      </p:grpSp>
      <p:sp>
        <p:nvSpPr>
          <p:cNvPr id="1602" name="Google Shape;1602;p299"/>
          <p:cNvSpPr txBox="1">
            <a:spLocks noGrp="1"/>
          </p:cNvSpPr>
          <p:nvPr>
            <p:ph type="body" idx="1"/>
          </p:nvPr>
        </p:nvSpPr>
        <p:spPr>
          <a:xfrm>
            <a:off x="2487929" y="2263351"/>
            <a:ext cx="4168142" cy="616791"/>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aption">
  <p:cSld name="1_Caption Dqr8bN/Fa0Y=">
    <p:spTree>
      <p:nvGrpSpPr>
        <p:cNvPr id="1" name="Shape 1603"/>
        <p:cNvGrpSpPr/>
        <p:nvPr/>
      </p:nvGrpSpPr>
      <p:grpSpPr>
        <a:xfrm>
          <a:off x="0" y="0"/>
          <a:ext cx="0" cy="0"/>
          <a:chOff x="0" y="0"/>
          <a:chExt cx="0" cy="0"/>
        </a:xfrm>
      </p:grpSpPr>
      <p:sp>
        <p:nvSpPr>
          <p:cNvPr id="1604" name="Google Shape;1604;p300" descr="Background pattern&#10;&#10;Description automatically generated"/>
          <p:cNvSpPr/>
          <p:nvPr/>
        </p:nvSpPr>
        <p:spPr>
          <a:xfrm>
            <a:off x="0" y="0"/>
            <a:ext cx="9144001"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05" name="Google Shape;1605;p30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06" name="Google Shape;1606;p300"/>
          <p:cNvSpPr/>
          <p:nvPr/>
        </p:nvSpPr>
        <p:spPr>
          <a:xfrm>
            <a:off x="1736279" y="1782808"/>
            <a:ext cx="1577884" cy="1577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a:buNone/>
            </a:pPr>
            <a:r>
              <a:rPr lang="en-US" sz="5400" b="1" i="0" u="none" strike="noStrike" cap="none">
                <a:solidFill>
                  <a:schemeClr val="lt1"/>
                </a:solidFill>
                <a:latin typeface="Public Sans"/>
                <a:ea typeface="Public Sans"/>
                <a:cs typeface="Public Sans"/>
                <a:sym typeface="Public Sans"/>
              </a:rPr>
              <a:t>?</a:t>
            </a:r>
            <a:endParaRPr sz="1400" b="0" i="0" u="none" strike="noStrike" cap="none">
              <a:solidFill>
                <a:srgbClr val="000000"/>
              </a:solidFill>
              <a:latin typeface="Arial"/>
              <a:ea typeface="Arial"/>
              <a:cs typeface="Arial"/>
              <a:sym typeface="Arial"/>
            </a:endParaRPr>
          </a:p>
        </p:txBody>
      </p:sp>
      <p:sp>
        <p:nvSpPr>
          <p:cNvPr id="1607" name="Google Shape;1607;p300"/>
          <p:cNvSpPr txBox="1">
            <a:spLocks noGrp="1"/>
          </p:cNvSpPr>
          <p:nvPr>
            <p:ph type="body" idx="1"/>
          </p:nvPr>
        </p:nvSpPr>
        <p:spPr>
          <a:xfrm>
            <a:off x="3470049" y="1800874"/>
            <a:ext cx="3789638" cy="616505"/>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700" b="1" i="1" u="none" strike="noStrike" cap="none">
                <a:solidFill>
                  <a:schemeClr val="dk2"/>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8" name="Google Shape;1608;p300"/>
          <p:cNvSpPr txBox="1">
            <a:spLocks noGrp="1"/>
          </p:cNvSpPr>
          <p:nvPr>
            <p:ph type="body" idx="2"/>
          </p:nvPr>
        </p:nvSpPr>
        <p:spPr>
          <a:xfrm>
            <a:off x="3470049" y="2287467"/>
            <a:ext cx="3789638" cy="1091291"/>
          </a:xfrm>
          <a:prstGeom prst="rect">
            <a:avLst/>
          </a:prstGeom>
          <a:solidFill>
            <a:schemeClr val="lt1"/>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1_Caption b/tRW8R9teg=">
    <p:spTree>
      <p:nvGrpSpPr>
        <p:cNvPr id="1" name="Shape 1609"/>
        <p:cNvGrpSpPr/>
        <p:nvPr/>
      </p:nvGrpSpPr>
      <p:grpSpPr>
        <a:xfrm>
          <a:off x="0" y="0"/>
          <a:ext cx="0" cy="0"/>
          <a:chOff x="0" y="0"/>
          <a:chExt cx="0" cy="0"/>
        </a:xfrm>
      </p:grpSpPr>
      <p:sp>
        <p:nvSpPr>
          <p:cNvPr id="1610" name="Google Shape;1610;p301"/>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11" name="Google Shape;1611;p301"/>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12" name="Google Shape;1612;p301"/>
          <p:cNvPicPr preferRelativeResize="0"/>
          <p:nvPr/>
        </p:nvPicPr>
        <p:blipFill rotWithShape="1">
          <a:blip r:embed="rId2">
            <a:alphaModFix/>
          </a:blip>
          <a:srcRect r="42"/>
          <a:stretch/>
        </p:blipFill>
        <p:spPr>
          <a:xfrm>
            <a:off x="0" y="1166968"/>
            <a:ext cx="4113765" cy="3976529"/>
          </a:xfrm>
          <a:prstGeom prst="rect">
            <a:avLst/>
          </a:prstGeom>
          <a:noFill/>
          <a:ln>
            <a:noFill/>
          </a:ln>
        </p:spPr>
      </p:pic>
      <p:pic>
        <p:nvPicPr>
          <p:cNvPr id="1613" name="Google Shape;1613;p301" descr="Shape&#10;&#10;Description automatically generated with low confidence"/>
          <p:cNvPicPr preferRelativeResize="0"/>
          <p:nvPr/>
        </p:nvPicPr>
        <p:blipFill rotWithShape="1">
          <a:blip r:embed="rId3">
            <a:alphaModFix/>
          </a:blip>
          <a:srcRect/>
          <a:stretch/>
        </p:blipFill>
        <p:spPr>
          <a:xfrm>
            <a:off x="0" y="0"/>
            <a:ext cx="9143990" cy="5143494"/>
          </a:xfrm>
          <a:prstGeom prst="rect">
            <a:avLst/>
          </a:prstGeom>
          <a:noFill/>
          <a:ln>
            <a:noFill/>
          </a:ln>
        </p:spPr>
      </p:pic>
      <p:grpSp>
        <p:nvGrpSpPr>
          <p:cNvPr id="1614" name="Google Shape;1614;p301"/>
          <p:cNvGrpSpPr/>
          <p:nvPr/>
        </p:nvGrpSpPr>
        <p:grpSpPr>
          <a:xfrm>
            <a:off x="724005" y="301093"/>
            <a:ext cx="2665754" cy="542340"/>
            <a:chOff x="5567543" y="349969"/>
            <a:chExt cx="2665754" cy="542340"/>
          </a:xfrm>
        </p:grpSpPr>
        <p:sp>
          <p:nvSpPr>
            <p:cNvPr id="1615" name="Google Shape;1615;p301"/>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16" name="Google Shape;1616;p301"/>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17" name="Google Shape;1617;p301"/>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aption">
  <p:cSld name="1_Caption P9PaqNllEhs=">
    <p:spTree>
      <p:nvGrpSpPr>
        <p:cNvPr id="1" name="Shape 1618"/>
        <p:cNvGrpSpPr/>
        <p:nvPr/>
      </p:nvGrpSpPr>
      <p:grpSpPr>
        <a:xfrm>
          <a:off x="0" y="0"/>
          <a:ext cx="0" cy="0"/>
          <a:chOff x="0" y="0"/>
          <a:chExt cx="0" cy="0"/>
        </a:xfrm>
      </p:grpSpPr>
      <p:sp>
        <p:nvSpPr>
          <p:cNvPr id="1619" name="Google Shape;1619;p302"/>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20" name="Google Shape;1620;p302"/>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21" name="Google Shape;1621;p302"/>
          <p:cNvPicPr preferRelativeResize="0"/>
          <p:nvPr/>
        </p:nvPicPr>
        <p:blipFill rotWithShape="1">
          <a:blip r:embed="rId2">
            <a:alphaModFix/>
          </a:blip>
          <a:srcRect r="42"/>
          <a:stretch/>
        </p:blipFill>
        <p:spPr>
          <a:xfrm>
            <a:off x="0" y="1166968"/>
            <a:ext cx="4113765" cy="3976529"/>
          </a:xfrm>
          <a:prstGeom prst="rect">
            <a:avLst/>
          </a:prstGeom>
          <a:noFill/>
          <a:ln>
            <a:noFill/>
          </a:ln>
        </p:spPr>
      </p:pic>
      <p:sp>
        <p:nvSpPr>
          <p:cNvPr id="1622" name="Google Shape;1622;p302"/>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23" name="Google Shape;1623;p302"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4" name="Google Shape;1624;p302"/>
          <p:cNvGrpSpPr/>
          <p:nvPr/>
        </p:nvGrpSpPr>
        <p:grpSpPr>
          <a:xfrm>
            <a:off x="724005" y="301093"/>
            <a:ext cx="2665754" cy="542340"/>
            <a:chOff x="5567543" y="349969"/>
            <a:chExt cx="2665754" cy="542340"/>
          </a:xfrm>
        </p:grpSpPr>
        <p:sp>
          <p:nvSpPr>
            <p:cNvPr id="1625" name="Google Shape;1625;p302"/>
            <p:cNvSpPr txBox="1"/>
            <p:nvPr/>
          </p:nvSpPr>
          <p:spPr>
            <a:xfrm>
              <a:off x="5567543" y="349969"/>
              <a:ext cx="2665754"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2800" b="1" i="0" u="none" strike="noStrike" cap="none">
                  <a:solidFill>
                    <a:schemeClr val="lt1"/>
                  </a:solidFill>
                  <a:latin typeface="Public Sans"/>
                  <a:ea typeface="Public Sans"/>
                  <a:cs typeface="Public Sans"/>
                  <a:sym typeface="Public Sans"/>
                </a:rPr>
                <a:t>Think</a:t>
              </a:r>
              <a:endParaRPr sz="1400" b="0" i="0" u="none" strike="noStrike" cap="none">
                <a:solidFill>
                  <a:srgbClr val="000000"/>
                </a:solidFill>
                <a:latin typeface="Arial"/>
                <a:ea typeface="Arial"/>
                <a:cs typeface="Arial"/>
                <a:sym typeface="Arial"/>
              </a:endParaRPr>
            </a:p>
          </p:txBody>
        </p:sp>
        <p:cxnSp>
          <p:nvCxnSpPr>
            <p:cNvPr id="1626" name="Google Shape;1626;p302"/>
            <p:cNvCxnSpPr/>
            <p:nvPr/>
          </p:nvCxnSpPr>
          <p:spPr>
            <a:xfrm>
              <a:off x="6426067" y="892309"/>
              <a:ext cx="948706" cy="0"/>
            </a:xfrm>
            <a:prstGeom prst="straightConnector1">
              <a:avLst/>
            </a:prstGeom>
            <a:noFill/>
            <a:ln w="38100" cap="flat" cmpd="sng">
              <a:solidFill>
                <a:schemeClr val="lt1"/>
              </a:solidFill>
              <a:prstDash val="solid"/>
              <a:round/>
              <a:headEnd type="none" w="sm" len="sm"/>
              <a:tailEnd type="none" w="sm" len="sm"/>
            </a:ln>
          </p:spPr>
        </p:cxnSp>
      </p:grpSp>
      <p:sp>
        <p:nvSpPr>
          <p:cNvPr id="1627" name="Google Shape;1627;p302"/>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ontents 2">
    <p:spTree>
      <p:nvGrpSpPr>
        <p:cNvPr id="1" name="Shape 62"/>
        <p:cNvGrpSpPr/>
        <p:nvPr/>
      </p:nvGrpSpPr>
      <p:grpSpPr>
        <a:xfrm>
          <a:off x="0" y="0"/>
          <a:ext cx="0" cy="0"/>
          <a:chOff x="0" y="0"/>
          <a:chExt cx="0" cy="0"/>
        </a:xfrm>
      </p:grpSpPr>
      <p:sp>
        <p:nvSpPr>
          <p:cNvPr id="63" name="Google Shape;63;p221"/>
          <p:cNvSpPr/>
          <p:nvPr/>
        </p:nvSpPr>
        <p:spPr>
          <a:xfrm>
            <a:off x="0" y="0"/>
            <a:ext cx="9143990" cy="514349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 name="Google Shape;64;p221" descr="Shape&#10;&#10;Description automatically generated with low confidence"/>
          <p:cNvPicPr preferRelativeResize="0"/>
          <p:nvPr/>
        </p:nvPicPr>
        <p:blipFill rotWithShape="1">
          <a:blip r:embed="rId2">
            <a:alphaModFix/>
          </a:blip>
          <a:srcRect/>
          <a:stretch/>
        </p:blipFill>
        <p:spPr>
          <a:xfrm>
            <a:off x="0" y="6"/>
            <a:ext cx="9143990" cy="5143494"/>
          </a:xfrm>
          <a:prstGeom prst="rect">
            <a:avLst/>
          </a:prstGeom>
          <a:noFill/>
          <a:ln>
            <a:noFill/>
          </a:ln>
        </p:spPr>
      </p:pic>
      <p:sp>
        <p:nvSpPr>
          <p:cNvPr id="65" name="Google Shape;65;p221"/>
          <p:cNvSpPr>
            <a:spLocks noGrp="1"/>
          </p:cNvSpPr>
          <p:nvPr>
            <p:ph type="pic" idx="2"/>
          </p:nvPr>
        </p:nvSpPr>
        <p:spPr>
          <a:xfrm>
            <a:off x="4983850" y="776920"/>
            <a:ext cx="4160150" cy="4050508"/>
          </a:xfrm>
          <a:prstGeom prst="rect">
            <a:avLst/>
          </a:prstGeom>
          <a:noFill/>
          <a:ln>
            <a:noFill/>
          </a:ln>
        </p:spPr>
      </p:sp>
      <p:sp>
        <p:nvSpPr>
          <p:cNvPr id="66" name="Google Shape;66;p221"/>
          <p:cNvSpPr txBox="1">
            <a:spLocks noGrp="1"/>
          </p:cNvSpPr>
          <p:nvPr>
            <p:ph type="body" idx="1"/>
          </p:nvPr>
        </p:nvSpPr>
        <p:spPr>
          <a:xfrm>
            <a:off x="135731" y="782881"/>
            <a:ext cx="4436267" cy="2912819"/>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1pPr>
            <a:lvl2pPr marL="914400" marR="0" lvl="1"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2pPr>
            <a:lvl3pPr marL="1371600" marR="0" lvl="2"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3pPr>
            <a:lvl4pPr marL="1828800" marR="0" lvl="3"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4pPr>
            <a:lvl5pPr marL="2286000" marR="0" lvl="4" indent="-317500" algn="l" rtl="0">
              <a:lnSpc>
                <a:spcPct val="100000"/>
              </a:lnSpc>
              <a:spcBef>
                <a:spcPts val="375"/>
              </a:spcBef>
              <a:spcAft>
                <a:spcPts val="0"/>
              </a:spcAft>
              <a:buClr>
                <a:schemeClr val="dk1"/>
              </a:buClr>
              <a:buSzPts val="1400"/>
              <a:buFont typeface="Noto Sans Symbols"/>
              <a:buChar char="▪"/>
              <a:defRPr sz="1400" b="0" i="0" u="none" strike="noStrike" cap="none">
                <a:solidFill>
                  <a:srgbClr val="000000"/>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221"/>
          <p:cNvSpPr txBox="1">
            <a:spLocks noGrp="1"/>
          </p:cNvSpPr>
          <p:nvPr>
            <p:ph type="title"/>
          </p:nvPr>
        </p:nvSpPr>
        <p:spPr>
          <a:xfrm>
            <a:off x="135731" y="202405"/>
            <a:ext cx="7886700" cy="344091"/>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2366A"/>
              </a:buClr>
              <a:buSzPts val="1700"/>
              <a:buFont typeface="Public Sans"/>
              <a:buNone/>
              <a:defRPr sz="1700" b="1" i="0" u="none" strike="noStrike" cap="none">
                <a:solidFill>
                  <a:srgbClr val="22366A"/>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221"/>
          <p:cNvSpPr/>
          <p:nvPr/>
        </p:nvSpPr>
        <p:spPr>
          <a:xfrm>
            <a:off x="0" y="202405"/>
            <a:ext cx="135731" cy="344091"/>
          </a:xfrm>
          <a:prstGeom prst="rect">
            <a:avLst/>
          </a:prstGeom>
          <a:solidFill>
            <a:srgbClr val="2236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aption">
  <p:cSld name="1_Caption t4UbIAoRKqE=">
    <p:spTree>
      <p:nvGrpSpPr>
        <p:cNvPr id="1" name="Shape 1628"/>
        <p:cNvGrpSpPr/>
        <p:nvPr/>
      </p:nvGrpSpPr>
      <p:grpSpPr>
        <a:xfrm>
          <a:off x="0" y="0"/>
          <a:ext cx="0" cy="0"/>
          <a:chOff x="0" y="0"/>
          <a:chExt cx="0" cy="0"/>
        </a:xfrm>
      </p:grpSpPr>
      <p:sp>
        <p:nvSpPr>
          <p:cNvPr id="1629" name="Google Shape;1629;p303"/>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0" name="Google Shape;1630;p303"/>
          <p:cNvSpPr/>
          <p:nvPr/>
        </p:nvSpPr>
        <p:spPr>
          <a:xfrm>
            <a:off x="0" y="0"/>
            <a:ext cx="4113765" cy="1166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1" name="Google Shape;1631;p303"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cxnSp>
        <p:nvCxnSpPr>
          <p:cNvPr id="1632" name="Google Shape;1632;p303"/>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33" name="Google Shape;1633;p303"/>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dk1"/>
              </a:buClr>
              <a:buSzPts val="1400"/>
              <a:buFont typeface="Noto Sans Symbols"/>
              <a:buChar char="▪"/>
              <a:defRPr sz="1400" b="0" i="0" u="none" strike="noStrike" cap="none">
                <a:solidFill>
                  <a:schemeClr val="dk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34" name="Google Shape;1634;p303"/>
          <p:cNvSpPr>
            <a:spLocks noGrp="1"/>
          </p:cNvSpPr>
          <p:nvPr>
            <p:ph type="pic" idx="2"/>
          </p:nvPr>
        </p:nvSpPr>
        <p:spPr>
          <a:xfrm>
            <a:off x="-1" y="1166963"/>
            <a:ext cx="4113765" cy="3976533"/>
          </a:xfrm>
          <a:prstGeom prst="rect">
            <a:avLst/>
          </a:prstGeom>
          <a:noFill/>
          <a:ln>
            <a:noFill/>
          </a:ln>
        </p:spPr>
      </p:sp>
      <p:sp>
        <p:nvSpPr>
          <p:cNvPr id="1635" name="Google Shape;1635;p303"/>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aption">
  <p:cSld name="1_Caption E2GzZ40GySk=">
    <p:spTree>
      <p:nvGrpSpPr>
        <p:cNvPr id="1" name="Shape 1636"/>
        <p:cNvGrpSpPr/>
        <p:nvPr/>
      </p:nvGrpSpPr>
      <p:grpSpPr>
        <a:xfrm>
          <a:off x="0" y="0"/>
          <a:ext cx="0" cy="0"/>
          <a:chOff x="0" y="0"/>
          <a:chExt cx="0" cy="0"/>
        </a:xfrm>
      </p:grpSpPr>
      <p:sp>
        <p:nvSpPr>
          <p:cNvPr id="1637" name="Google Shape;1637;p304"/>
          <p:cNvSpPr/>
          <p:nvPr/>
        </p:nvSpPr>
        <p:spPr>
          <a:xfrm>
            <a:off x="-1" y="1"/>
            <a:ext cx="9144001"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38" name="Google Shape;1638;p304"/>
          <p:cNvSpPr/>
          <p:nvPr/>
        </p:nvSpPr>
        <p:spPr>
          <a:xfrm>
            <a:off x="0" y="0"/>
            <a:ext cx="4113765" cy="116696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39" name="Google Shape;1639;p304"/>
          <p:cNvSpPr/>
          <p:nvPr/>
        </p:nvSpPr>
        <p:spPr>
          <a:xfrm>
            <a:off x="4113765" y="0"/>
            <a:ext cx="5030235" cy="51435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0" name="Google Shape;1640;p304"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04"/>
          <p:cNvSpPr txBox="1">
            <a:spLocks noGrp="1"/>
          </p:cNvSpPr>
          <p:nvPr>
            <p:ph type="body" idx="1"/>
          </p:nvPr>
        </p:nvSpPr>
        <p:spPr>
          <a:xfrm>
            <a:off x="4480014" y="895714"/>
            <a:ext cx="4318646" cy="3392711"/>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2" name="Google Shape;1642;p304"/>
          <p:cNvSpPr>
            <a:spLocks noGrp="1"/>
          </p:cNvSpPr>
          <p:nvPr>
            <p:ph type="pic" idx="2"/>
          </p:nvPr>
        </p:nvSpPr>
        <p:spPr>
          <a:xfrm>
            <a:off x="-1" y="1166963"/>
            <a:ext cx="4113765" cy="3976533"/>
          </a:xfrm>
          <a:prstGeom prst="rect">
            <a:avLst/>
          </a:prstGeom>
          <a:noFill/>
          <a:ln>
            <a:noFill/>
          </a:ln>
        </p:spPr>
      </p:sp>
      <p:cxnSp>
        <p:nvCxnSpPr>
          <p:cNvPr id="1643" name="Google Shape;1643;p304"/>
          <p:cNvCxnSpPr/>
          <p:nvPr/>
        </p:nvCxnSpPr>
        <p:spPr>
          <a:xfrm>
            <a:off x="1582529"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44" name="Google Shape;1644;p304"/>
          <p:cNvSpPr txBox="1">
            <a:spLocks noGrp="1"/>
          </p:cNvSpPr>
          <p:nvPr>
            <p:ph type="body" idx="3"/>
          </p:nvPr>
        </p:nvSpPr>
        <p:spPr>
          <a:xfrm>
            <a:off x="350196"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aption">
  <p:cSld name="1_Caption ZgZiR0H3NR8=">
    <p:spTree>
      <p:nvGrpSpPr>
        <p:cNvPr id="1" name="Shape 1645"/>
        <p:cNvGrpSpPr/>
        <p:nvPr/>
      </p:nvGrpSpPr>
      <p:grpSpPr>
        <a:xfrm>
          <a:off x="0" y="0"/>
          <a:ext cx="0" cy="0"/>
          <a:chOff x="0" y="0"/>
          <a:chExt cx="0" cy="0"/>
        </a:xfrm>
      </p:grpSpPr>
      <p:sp>
        <p:nvSpPr>
          <p:cNvPr id="1646" name="Google Shape;1646;p305"/>
          <p:cNvSpPr/>
          <p:nvPr/>
        </p:nvSpPr>
        <p:spPr>
          <a:xfrm>
            <a:off x="0" y="0"/>
            <a:ext cx="9144000" cy="51434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47" name="Google Shape;1647;p305"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05"/>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9" name="Google Shape;1649;p305"/>
          <p:cNvSpPr>
            <a:spLocks noGrp="1"/>
          </p:cNvSpPr>
          <p:nvPr>
            <p:ph type="pic" idx="2"/>
          </p:nvPr>
        </p:nvSpPr>
        <p:spPr>
          <a:xfrm>
            <a:off x="-1" y="1166963"/>
            <a:ext cx="4113765" cy="3976533"/>
          </a:xfrm>
          <a:prstGeom prst="rect">
            <a:avLst/>
          </a:prstGeom>
          <a:noFill/>
          <a:ln>
            <a:noFill/>
          </a:ln>
        </p:spPr>
      </p:sp>
      <p:cxnSp>
        <p:nvCxnSpPr>
          <p:cNvPr id="1650" name="Google Shape;1650;p305"/>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1" name="Google Shape;1651;p305"/>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aption">
  <p:cSld name="1_Caption woEswYYMGQs=">
    <p:spTree>
      <p:nvGrpSpPr>
        <p:cNvPr id="1" name="Shape 1652"/>
        <p:cNvGrpSpPr/>
        <p:nvPr/>
      </p:nvGrpSpPr>
      <p:grpSpPr>
        <a:xfrm>
          <a:off x="0" y="0"/>
          <a:ext cx="0" cy="0"/>
          <a:chOff x="0" y="0"/>
          <a:chExt cx="0" cy="0"/>
        </a:xfrm>
      </p:grpSpPr>
      <p:sp>
        <p:nvSpPr>
          <p:cNvPr id="1653" name="Google Shape;1653;p306"/>
          <p:cNvSpPr/>
          <p:nvPr/>
        </p:nvSpPr>
        <p:spPr>
          <a:xfrm>
            <a:off x="0" y="0"/>
            <a:ext cx="9144000" cy="514349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54" name="Google Shape;1654;p306" descr="Shape&#10;&#10;Description automatically generated with low confidence"/>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06"/>
          <p:cNvSpPr txBox="1">
            <a:spLocks noGrp="1"/>
          </p:cNvSpPr>
          <p:nvPr>
            <p:ph type="body" idx="1"/>
          </p:nvPr>
        </p:nvSpPr>
        <p:spPr>
          <a:xfrm>
            <a:off x="4480014" y="1195113"/>
            <a:ext cx="4411738" cy="3555558"/>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6" name="Google Shape;1656;p306"/>
          <p:cNvSpPr>
            <a:spLocks noGrp="1"/>
          </p:cNvSpPr>
          <p:nvPr>
            <p:ph type="pic" idx="2"/>
          </p:nvPr>
        </p:nvSpPr>
        <p:spPr>
          <a:xfrm>
            <a:off x="-1" y="1166963"/>
            <a:ext cx="4113765" cy="3976533"/>
          </a:xfrm>
          <a:prstGeom prst="rect">
            <a:avLst/>
          </a:prstGeom>
          <a:noFill/>
          <a:ln>
            <a:noFill/>
          </a:ln>
        </p:spPr>
      </p:sp>
      <p:cxnSp>
        <p:nvCxnSpPr>
          <p:cNvPr id="1657" name="Google Shape;1657;p306"/>
          <p:cNvCxnSpPr/>
          <p:nvPr/>
        </p:nvCxnSpPr>
        <p:spPr>
          <a:xfrm>
            <a:off x="4097647" y="843433"/>
            <a:ext cx="948706" cy="0"/>
          </a:xfrm>
          <a:prstGeom prst="straightConnector1">
            <a:avLst/>
          </a:prstGeom>
          <a:noFill/>
          <a:ln w="38100" cap="flat" cmpd="sng">
            <a:solidFill>
              <a:schemeClr val="lt1"/>
            </a:solidFill>
            <a:prstDash val="solid"/>
            <a:round/>
            <a:headEnd type="none" w="sm" len="sm"/>
            <a:tailEnd type="none" w="sm" len="sm"/>
          </a:ln>
        </p:spPr>
      </p:cxnSp>
      <p:sp>
        <p:nvSpPr>
          <p:cNvPr id="1658" name="Google Shape;1658;p306"/>
          <p:cNvSpPr txBox="1">
            <a:spLocks noGrp="1"/>
          </p:cNvSpPr>
          <p:nvPr>
            <p:ph type="body" idx="3"/>
          </p:nvPr>
        </p:nvSpPr>
        <p:spPr>
          <a:xfrm>
            <a:off x="2865314" y="407903"/>
            <a:ext cx="3413372" cy="38901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2000"/>
              <a:buFont typeface="Arial"/>
              <a:buNone/>
              <a:defRPr sz="20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aption">
  <p:cSld name="1_Caption /u2xnkFKbRI=">
    <p:spTree>
      <p:nvGrpSpPr>
        <p:cNvPr id="1" name="Shape 1659"/>
        <p:cNvGrpSpPr/>
        <p:nvPr/>
      </p:nvGrpSpPr>
      <p:grpSpPr>
        <a:xfrm>
          <a:off x="0" y="0"/>
          <a:ext cx="0" cy="0"/>
          <a:chOff x="0" y="0"/>
          <a:chExt cx="0" cy="0"/>
        </a:xfrm>
      </p:grpSpPr>
      <p:pic>
        <p:nvPicPr>
          <p:cNvPr id="1660" name="Google Shape;1660;p307"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1" name="Google Shape;1661;p307"/>
          <p:cNvSpPr/>
          <p:nvPr/>
        </p:nvSpPr>
        <p:spPr>
          <a:xfrm>
            <a:off x="-103694" y="1569006"/>
            <a:ext cx="4577142" cy="2005034"/>
          </a:xfrm>
          <a:prstGeom prst="rect">
            <a:avLst/>
          </a:prstGeom>
          <a:solidFill>
            <a:schemeClr val="dk2"/>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2" name="Google Shape;1662;p307"/>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3" name="Google Shape;1663;p307"/>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64" name="Google Shape;1664;p307"/>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Caption">
  <p:cSld name="1_Caption UTK4Q5N5nFs=">
    <p:spTree>
      <p:nvGrpSpPr>
        <p:cNvPr id="1" name="Shape 1665"/>
        <p:cNvGrpSpPr/>
        <p:nvPr/>
      </p:nvGrpSpPr>
      <p:grpSpPr>
        <a:xfrm>
          <a:off x="0" y="0"/>
          <a:ext cx="0" cy="0"/>
          <a:chOff x="0" y="0"/>
          <a:chExt cx="0" cy="0"/>
        </a:xfrm>
      </p:grpSpPr>
      <p:pic>
        <p:nvPicPr>
          <p:cNvPr id="1666" name="Google Shape;1666;p308"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67" name="Google Shape;1667;p308"/>
          <p:cNvSpPr/>
          <p:nvPr/>
        </p:nvSpPr>
        <p:spPr>
          <a:xfrm>
            <a:off x="-103694" y="1569006"/>
            <a:ext cx="4577142" cy="2005034"/>
          </a:xfrm>
          <a:prstGeom prst="rect">
            <a:avLst/>
          </a:prstGeom>
          <a:solidFill>
            <a:schemeClr val="accen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Public Sans"/>
              <a:ea typeface="Public Sans"/>
              <a:cs typeface="Public Sans"/>
              <a:sym typeface="Public Sans"/>
            </a:endParaRPr>
          </a:p>
        </p:txBody>
      </p:sp>
      <p:sp>
        <p:nvSpPr>
          <p:cNvPr id="1668" name="Google Shape;1668;p308"/>
          <p:cNvSpPr txBox="1">
            <a:spLocks noGrp="1"/>
          </p:cNvSpPr>
          <p:nvPr>
            <p:ph type="body" idx="1"/>
          </p:nvPr>
        </p:nvSpPr>
        <p:spPr>
          <a:xfrm>
            <a:off x="499535" y="1895003"/>
            <a:ext cx="3413372" cy="34401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600"/>
              <a:buFont typeface="Arial"/>
              <a:buNone/>
              <a:defRPr sz="1600" b="1"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9" name="Google Shape;1669;p308"/>
          <p:cNvSpPr txBox="1">
            <a:spLocks noGrp="1"/>
          </p:cNvSpPr>
          <p:nvPr>
            <p:ph type="body" idx="2"/>
          </p:nvPr>
        </p:nvSpPr>
        <p:spPr>
          <a:xfrm>
            <a:off x="499535" y="2323628"/>
            <a:ext cx="3413372" cy="925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70" name="Google Shape;1670;p308"/>
          <p:cNvPicPr preferRelativeResize="0"/>
          <p:nvPr/>
        </p:nvPicPr>
        <p:blipFill rotWithShape="1">
          <a:blip r:embed="rId3">
            <a:alphaModFix/>
          </a:blip>
          <a:srcRect t="44" r="7" b="13"/>
          <a:stretch/>
        </p:blipFill>
        <p:spPr>
          <a:xfrm flipH="1">
            <a:off x="4961317" y="472968"/>
            <a:ext cx="3982986" cy="428822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Caption">
  <p:cSld name="1_Caption hRKRIDJzxFw=">
    <p:spTree>
      <p:nvGrpSpPr>
        <p:cNvPr id="1" name="Shape 1671"/>
        <p:cNvGrpSpPr/>
        <p:nvPr/>
      </p:nvGrpSpPr>
      <p:grpSpPr>
        <a:xfrm>
          <a:off x="0" y="0"/>
          <a:ext cx="0" cy="0"/>
          <a:chOff x="0" y="0"/>
          <a:chExt cx="0" cy="0"/>
        </a:xfrm>
      </p:grpSpPr>
      <p:sp>
        <p:nvSpPr>
          <p:cNvPr id="1672" name="Google Shape;1672;p309"/>
          <p:cNvSpPr/>
          <p:nvPr/>
        </p:nvSpPr>
        <p:spPr>
          <a:xfrm>
            <a:off x="-1" y="0"/>
            <a:ext cx="9143999"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73" name="Google Shape;1673;p309"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sp>
        <p:nvSpPr>
          <p:cNvPr id="1674" name="Google Shape;1674;p309"/>
          <p:cNvSpPr/>
          <p:nvPr/>
        </p:nvSpPr>
        <p:spPr>
          <a:xfrm>
            <a:off x="-355599" y="1812143"/>
            <a:ext cx="3271519" cy="1519214"/>
          </a:xfrm>
          <a:prstGeom prst="roundRect">
            <a:avLst>
              <a:gd name="adj" fmla="val 10916"/>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5" name="Google Shape;1675;p309"/>
          <p:cNvSpPr/>
          <p:nvPr/>
        </p:nvSpPr>
        <p:spPr>
          <a:xfrm>
            <a:off x="0" y="2128758"/>
            <a:ext cx="168206" cy="88598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6" name="Google Shape;1676;p309"/>
          <p:cNvSpPr txBox="1">
            <a:spLocks noGrp="1"/>
          </p:cNvSpPr>
          <p:nvPr>
            <p:ph type="title"/>
          </p:nvPr>
        </p:nvSpPr>
        <p:spPr>
          <a:xfrm>
            <a:off x="375977" y="2159935"/>
            <a:ext cx="2143703" cy="82729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2366A"/>
              </a:buClr>
              <a:buSzPts val="1700"/>
              <a:buFont typeface="Public Sans"/>
              <a:buNone/>
              <a:defRPr sz="1800" b="1" i="0" u="none" strike="noStrike" cap="none">
                <a:solidFill>
                  <a:schemeClr val="lt2"/>
                </a:solidFill>
                <a:latin typeface="Public Sans"/>
                <a:ea typeface="Public Sans"/>
                <a:cs typeface="Public Sans"/>
                <a:sym typeface="Public San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77" name="Google Shape;1677;p309"/>
          <p:cNvSpPr>
            <a:spLocks noGrp="1"/>
          </p:cNvSpPr>
          <p:nvPr>
            <p:ph type="pic" idx="2"/>
          </p:nvPr>
        </p:nvSpPr>
        <p:spPr>
          <a:xfrm>
            <a:off x="4890673" y="538480"/>
            <a:ext cx="3958630" cy="420878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Caption">
  <p:cSld name="board">
    <p:spTree>
      <p:nvGrpSpPr>
        <p:cNvPr id="1" name="Shape 1678"/>
        <p:cNvGrpSpPr/>
        <p:nvPr/>
      </p:nvGrpSpPr>
      <p:grpSpPr>
        <a:xfrm>
          <a:off x="0" y="0"/>
          <a:ext cx="0" cy="0"/>
          <a:chOff x="0" y="0"/>
          <a:chExt cx="0" cy="0"/>
        </a:xfrm>
      </p:grpSpPr>
      <p:pic>
        <p:nvPicPr>
          <p:cNvPr id="1679" name="Google Shape;1679;p310" descr="Shape&#10;&#10;Description automatically generated with low confidence"/>
          <p:cNvPicPr preferRelativeResize="0"/>
          <p:nvPr/>
        </p:nvPicPr>
        <p:blipFill rotWithShape="1">
          <a:blip r:embed="rId2">
            <a:alphaModFix/>
          </a:blip>
          <a:srcRect/>
          <a:stretch/>
        </p:blipFill>
        <p:spPr>
          <a:xfrm>
            <a:off x="0" y="0"/>
            <a:ext cx="9143990" cy="5143494"/>
          </a:xfrm>
          <a:prstGeom prst="rect">
            <a:avLst/>
          </a:prstGeom>
          <a:noFill/>
          <a:ln>
            <a:noFill/>
          </a:ln>
        </p:spPr>
      </p:pic>
      <p:pic>
        <p:nvPicPr>
          <p:cNvPr id="1680" name="Google Shape;1680;p310"/>
          <p:cNvPicPr preferRelativeResize="0"/>
          <p:nvPr/>
        </p:nvPicPr>
        <p:blipFill rotWithShape="1">
          <a:blip r:embed="rId3">
            <a:alphaModFix/>
          </a:blip>
          <a:srcRect l="55" r="46" b="126"/>
          <a:stretch/>
        </p:blipFill>
        <p:spPr>
          <a:xfrm>
            <a:off x="1035361" y="596414"/>
            <a:ext cx="7073279" cy="4097293"/>
          </a:xfrm>
          <a:prstGeom prst="rect">
            <a:avLst/>
          </a:prstGeom>
          <a:noFill/>
          <a:ln>
            <a:noFill/>
          </a:ln>
        </p:spPr>
      </p:pic>
      <p:sp>
        <p:nvSpPr>
          <p:cNvPr id="1681" name="Google Shape;1681;p310"/>
          <p:cNvSpPr txBox="1">
            <a:spLocks noGrp="1"/>
          </p:cNvSpPr>
          <p:nvPr>
            <p:ph type="body" idx="1"/>
          </p:nvPr>
        </p:nvSpPr>
        <p:spPr>
          <a:xfrm>
            <a:off x="2125659" y="1098087"/>
            <a:ext cx="4892682" cy="2947319"/>
          </a:xfrm>
          <a:prstGeom prst="rect">
            <a:avLst/>
          </a:prstGeom>
          <a:noFill/>
          <a:ln>
            <a:noFill/>
          </a:ln>
        </p:spPr>
        <p:txBody>
          <a:bodyPr spcFirstLastPara="1" wrap="square" lIns="91425" tIns="45700" rIns="91425" bIns="45700" anchor="t" anchorCtr="0">
            <a:noAutofit/>
          </a:bodyPr>
          <a:lstStyle>
            <a:lvl1pPr marL="457200" marR="0" lvl="0" indent="-317500" algn="l" rtl="0">
              <a:lnSpc>
                <a:spcPct val="100000"/>
              </a:lnSpc>
              <a:spcBef>
                <a:spcPts val="0"/>
              </a:spcBef>
              <a:spcAft>
                <a:spcPts val="0"/>
              </a:spcAft>
              <a:buClr>
                <a:schemeClr val="lt1"/>
              </a:buClr>
              <a:buSzPts val="1400"/>
              <a:buFont typeface="Noto Sans Symbols"/>
              <a:buChar char="▪"/>
              <a:defRPr sz="1400" b="0" i="0" u="none" strike="noStrike" cap="none">
                <a:solidFill>
                  <a:schemeClr val="lt1"/>
                </a:solidFill>
                <a:latin typeface="Public Sans"/>
                <a:ea typeface="Public Sans"/>
                <a:cs typeface="Public Sans"/>
                <a:sym typeface="Public Sans"/>
              </a:defRPr>
            </a:lvl1pPr>
            <a:lvl2pPr marL="914400" marR="0" lvl="1"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2pPr>
            <a:lvl3pPr marL="1371600" marR="0" lvl="2"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3pPr>
            <a:lvl4pPr marL="1828800" marR="0" lvl="3"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4pPr>
            <a:lvl5pPr marL="2286000" marR="0" lvl="4" indent="-228600" algn="l"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Public Sans"/>
                <a:ea typeface="Public Sans"/>
                <a:cs typeface="Public Sans"/>
                <a:sym typeface="Public Sans"/>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Caption">
  <p:cSld name="1_Caption KuyCmyK/cOQ=">
    <p:spTree>
      <p:nvGrpSpPr>
        <p:cNvPr id="1" name="Shape 1682"/>
        <p:cNvGrpSpPr/>
        <p:nvPr/>
      </p:nvGrpSpPr>
      <p:grpSpPr>
        <a:xfrm>
          <a:off x="0" y="0"/>
          <a:ext cx="0" cy="0"/>
          <a:chOff x="0" y="0"/>
          <a:chExt cx="0" cy="0"/>
        </a:xfrm>
      </p:grpSpPr>
      <p:sp>
        <p:nvSpPr>
          <p:cNvPr id="1683" name="Google Shape;1683;p312"/>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4" name="Google Shape;1684;p312"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685" name="Google Shape;1685;p312" descr="A picture containing text, vector graphics, toy, doll&#10;&#10;Description automatically generated"/>
          <p:cNvPicPr preferRelativeResize="0"/>
          <p:nvPr/>
        </p:nvPicPr>
        <p:blipFill rotWithShape="1">
          <a:blip r:embed="rId3">
            <a:alphaModFix/>
          </a:blip>
          <a:srcRect/>
          <a:stretch/>
        </p:blipFill>
        <p:spPr>
          <a:xfrm>
            <a:off x="1145672" y="987084"/>
            <a:ext cx="2215127" cy="3457594"/>
          </a:xfrm>
          <a:prstGeom prst="rect">
            <a:avLst/>
          </a:prstGeom>
          <a:noFill/>
          <a:ln>
            <a:noFill/>
          </a:ln>
        </p:spPr>
      </p:pic>
      <p:sp>
        <p:nvSpPr>
          <p:cNvPr id="1686" name="Google Shape;1686;p312"/>
          <p:cNvSpPr txBox="1">
            <a:spLocks noGrp="1"/>
          </p:cNvSpPr>
          <p:nvPr>
            <p:ph type="body" idx="1"/>
          </p:nvPr>
        </p:nvSpPr>
        <p:spPr>
          <a:xfrm>
            <a:off x="4164295" y="1656080"/>
            <a:ext cx="3865563" cy="183134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22366A"/>
              </a:buClr>
              <a:buSzPts val="2800"/>
              <a:buFont typeface="Arial"/>
              <a:buNone/>
              <a:defRPr sz="2400" b="1" i="1" u="none" strike="noStrike" cap="none">
                <a:solidFill>
                  <a:srgbClr val="22366A"/>
                </a:solidFill>
                <a:latin typeface="Public Sans"/>
                <a:ea typeface="Public Sans"/>
                <a:cs typeface="Public Sans"/>
                <a:sym typeface="Public Sans"/>
              </a:defRPr>
            </a:lvl1pPr>
            <a:lvl2pPr marL="914400" marR="0" lvl="1"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2pPr>
            <a:lvl3pPr marL="1371600" marR="0" lvl="2"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3pPr>
            <a:lvl4pPr marL="1828800" marR="0" lvl="3"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4pPr>
            <a:lvl5pPr marL="2286000" marR="0" lvl="4" indent="-406400" algn="l" rtl="0">
              <a:lnSpc>
                <a:spcPct val="90000"/>
              </a:lnSpc>
              <a:spcBef>
                <a:spcPts val="375"/>
              </a:spcBef>
              <a:spcAft>
                <a:spcPts val="0"/>
              </a:spcAft>
              <a:buClr>
                <a:srgbClr val="22366A"/>
              </a:buClr>
              <a:buSzPts val="2800"/>
              <a:buFont typeface="Arial"/>
              <a:buChar char="•"/>
              <a:defRPr sz="2800" b="1" i="0" u="none" strike="noStrike" cap="none">
                <a:solidFill>
                  <a:srgbClr val="22366A"/>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aption">
  <p:cSld name="1_Caption srQTiEr6bSQ=">
    <p:spTree>
      <p:nvGrpSpPr>
        <p:cNvPr id="1" name="Shape 1687"/>
        <p:cNvGrpSpPr/>
        <p:nvPr/>
      </p:nvGrpSpPr>
      <p:grpSpPr>
        <a:xfrm>
          <a:off x="0" y="0"/>
          <a:ext cx="0" cy="0"/>
          <a:chOff x="0" y="0"/>
          <a:chExt cx="0" cy="0"/>
        </a:xfrm>
      </p:grpSpPr>
      <p:sp>
        <p:nvSpPr>
          <p:cNvPr id="1688" name="Google Shape;1688;p313"/>
          <p:cNvSpPr/>
          <p:nvPr/>
        </p:nvSpPr>
        <p:spPr>
          <a:xfrm>
            <a:off x="0" y="0"/>
            <a:ext cx="9144000"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9" name="Google Shape;1689;p313" descr="Shape&#10;&#10;Description automatically generated with low confidence"/>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690" name="Google Shape;1690;p313"/>
          <p:cNvGrpSpPr/>
          <p:nvPr/>
        </p:nvGrpSpPr>
        <p:grpSpPr>
          <a:xfrm>
            <a:off x="3907491" y="3547977"/>
            <a:ext cx="1329018" cy="71718"/>
            <a:chOff x="3907491" y="3547977"/>
            <a:chExt cx="1329018" cy="71718"/>
          </a:xfrm>
        </p:grpSpPr>
        <p:sp>
          <p:nvSpPr>
            <p:cNvPr id="1691" name="Google Shape;1691;p313"/>
            <p:cNvSpPr/>
            <p:nvPr/>
          </p:nvSpPr>
          <p:spPr>
            <a:xfrm>
              <a:off x="46059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2" name="Google Shape;1692;p313"/>
            <p:cNvSpPr/>
            <p:nvPr/>
          </p:nvSpPr>
          <p:spPr>
            <a:xfrm>
              <a:off x="44662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3" name="Google Shape;1693;p313"/>
            <p:cNvSpPr/>
            <p:nvPr/>
          </p:nvSpPr>
          <p:spPr>
            <a:xfrm>
              <a:off x="43265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4" name="Google Shape;1694;p313"/>
            <p:cNvSpPr/>
            <p:nvPr/>
          </p:nvSpPr>
          <p:spPr>
            <a:xfrm>
              <a:off x="41868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5" name="Google Shape;1695;p313"/>
            <p:cNvSpPr/>
            <p:nvPr/>
          </p:nvSpPr>
          <p:spPr>
            <a:xfrm>
              <a:off x="40471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6" name="Google Shape;1696;p313"/>
            <p:cNvSpPr/>
            <p:nvPr/>
          </p:nvSpPr>
          <p:spPr>
            <a:xfrm>
              <a:off x="3907491" y="3547977"/>
              <a:ext cx="71718" cy="71718"/>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7" name="Google Shape;1697;p313"/>
            <p:cNvSpPr/>
            <p:nvPr/>
          </p:nvSpPr>
          <p:spPr>
            <a:xfrm>
              <a:off x="51647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8" name="Google Shape;1698;p313"/>
            <p:cNvSpPr/>
            <p:nvPr/>
          </p:nvSpPr>
          <p:spPr>
            <a:xfrm>
              <a:off x="50250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99" name="Google Shape;1699;p313"/>
            <p:cNvSpPr/>
            <p:nvPr/>
          </p:nvSpPr>
          <p:spPr>
            <a:xfrm>
              <a:off x="48853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700" name="Google Shape;1700;p313"/>
            <p:cNvSpPr/>
            <p:nvPr/>
          </p:nvSpPr>
          <p:spPr>
            <a:xfrm>
              <a:off x="4745691" y="3547977"/>
              <a:ext cx="71718" cy="717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701" name="Google Shape;1701;p313"/>
          <p:cNvSpPr txBox="1">
            <a:spLocks noGrp="1"/>
          </p:cNvSpPr>
          <p:nvPr>
            <p:ph type="body" idx="1"/>
          </p:nvPr>
        </p:nvSpPr>
        <p:spPr>
          <a:xfrm>
            <a:off x="688975" y="1574318"/>
            <a:ext cx="7766050" cy="1793915"/>
          </a:xfrm>
          <a:prstGeom prst="rect">
            <a:avLst/>
          </a:prstGeom>
          <a:noFill/>
          <a:ln>
            <a:noFill/>
          </a:ln>
        </p:spPr>
        <p:txBody>
          <a:bodyPr spcFirstLastPara="1" wrap="square" lIns="91425" tIns="45700" rIns="91425" bIns="45700" anchor="ctr" anchorCtr="0">
            <a:normAutofit/>
          </a:bodyPr>
          <a:lstStyle>
            <a:lvl1pPr marL="457200" marR="0" lvl="0" indent="-228600" algn="ctr" rtl="0">
              <a:lnSpc>
                <a:spcPct val="100000"/>
              </a:lnSpc>
              <a:spcBef>
                <a:spcPts val="0"/>
              </a:spcBef>
              <a:spcAft>
                <a:spcPts val="0"/>
              </a:spcAft>
              <a:buClr>
                <a:srgbClr val="BD8738"/>
              </a:buClr>
              <a:buSzPts val="2000"/>
              <a:buFont typeface="Arial"/>
              <a:buNone/>
              <a:defRPr sz="2000" b="1" i="1" u="none" strike="noStrike" cap="none">
                <a:solidFill>
                  <a:schemeClr val="lt2"/>
                </a:solidFill>
                <a:latin typeface="Public Sans"/>
                <a:ea typeface="Public Sans"/>
                <a:cs typeface="Public Sans"/>
                <a:sym typeface="Public Sans"/>
              </a:defRPr>
            </a:lvl1pPr>
            <a:lvl2pPr marL="914400" marR="0" lvl="1"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2pPr>
            <a:lvl3pPr marL="1371600" marR="0" lvl="2"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3pPr>
            <a:lvl4pPr marL="1828800" marR="0" lvl="3"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4pPr>
            <a:lvl5pPr marL="2286000" marR="0" lvl="4" indent="-228600" algn="ctr" rtl="0">
              <a:lnSpc>
                <a:spcPct val="100000"/>
              </a:lnSpc>
              <a:spcBef>
                <a:spcPts val="375"/>
              </a:spcBef>
              <a:spcAft>
                <a:spcPts val="0"/>
              </a:spcAft>
              <a:buClr>
                <a:srgbClr val="BD8738"/>
              </a:buClr>
              <a:buSzPts val="2000"/>
              <a:buFont typeface="Arial"/>
              <a:buNone/>
              <a:defRPr sz="2000" b="1" i="1" u="none" strike="noStrike" cap="none">
                <a:solidFill>
                  <a:srgbClr val="BD8738"/>
                </a:solidFill>
                <a:latin typeface="Public Sans"/>
                <a:ea typeface="Public Sans"/>
                <a:cs typeface="Public Sans"/>
                <a:sym typeface="Public Sans"/>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heme" Target="../theme/theme1.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209"/>
          <p:cNvSpPr txBox="1">
            <a:spLocks noGrp="1"/>
          </p:cNvSpPr>
          <p:nvPr>
            <p:ph type="body" idx="1"/>
          </p:nvPr>
        </p:nvSpPr>
        <p:spPr>
          <a:xfrm>
            <a:off x="261255" y="2640951"/>
            <a:ext cx="3689422" cy="44055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Portfolio</a:t>
            </a:r>
            <a:endParaRPr dirty="0">
              <a:latin typeface="+mj-lt"/>
            </a:endParaRPr>
          </a:p>
        </p:txBody>
      </p:sp>
      <p:sp>
        <p:nvSpPr>
          <p:cNvPr id="1833" name="Google Shape;1833;p209"/>
          <p:cNvSpPr txBox="1">
            <a:spLocks noGrp="1"/>
          </p:cNvSpPr>
          <p:nvPr>
            <p:ph type="body" idx="1"/>
          </p:nvPr>
        </p:nvSpPr>
        <p:spPr>
          <a:xfrm>
            <a:off x="261267" y="3361376"/>
            <a:ext cx="3689400" cy="44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latin typeface="+mj-lt"/>
              </a:rPr>
              <a:t>Task - 3</a:t>
            </a:r>
            <a:endParaRPr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1"/>
        <p:cNvGrpSpPr/>
        <p:nvPr/>
      </p:nvGrpSpPr>
      <p:grpSpPr>
        <a:xfrm>
          <a:off x="0" y="0"/>
          <a:ext cx="0" cy="0"/>
          <a:chOff x="0" y="0"/>
          <a:chExt cx="0" cy="0"/>
        </a:xfrm>
      </p:grpSpPr>
      <p:pic>
        <p:nvPicPr>
          <p:cNvPr id="1882" name="Google Shape;1882;p213"/>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1"/>
        <p:cNvGrpSpPr/>
        <p:nvPr/>
      </p:nvGrpSpPr>
      <p:grpSpPr>
        <a:xfrm>
          <a:off x="0" y="0"/>
          <a:ext cx="0" cy="0"/>
          <a:chOff x="0" y="0"/>
          <a:chExt cx="0" cy="0"/>
        </a:xfrm>
      </p:grpSpPr>
      <p:sp>
        <p:nvSpPr>
          <p:cNvPr id="3662" name="Google Shape;3662;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accent6"/>
                </a:solidFill>
                <a:latin typeface="EB Garamond"/>
                <a:ea typeface="EB Garamond"/>
                <a:cs typeface="EB Garamond"/>
                <a:sym typeface="EB Garamond"/>
              </a:rPr>
              <a:t>Portfolio</a:t>
            </a:r>
            <a:endParaRPr sz="1829" dirty="0">
              <a:solidFill>
                <a:schemeClr val="accent6"/>
              </a:solidFill>
              <a:latin typeface="EB Garamond"/>
              <a:ea typeface="EB Garamond"/>
              <a:cs typeface="EB Garamond"/>
              <a:sym typeface="EB Garamond"/>
            </a:endParaRPr>
          </a:p>
        </p:txBody>
      </p:sp>
      <p:graphicFrame>
        <p:nvGraphicFramePr>
          <p:cNvPr id="3665" name="Google Shape;3665;p210"/>
          <p:cNvGraphicFramePr/>
          <p:nvPr>
            <p:extLst>
              <p:ext uri="{D42A27DB-BD31-4B8C-83A1-F6EECF244321}">
                <p14:modId xmlns:p14="http://schemas.microsoft.com/office/powerpoint/2010/main" val="519346330"/>
              </p:ext>
            </p:extLst>
          </p:nvPr>
        </p:nvGraphicFramePr>
        <p:xfrm>
          <a:off x="130303" y="1324232"/>
          <a:ext cx="4500081" cy="3047850"/>
        </p:xfrm>
        <a:graphic>
          <a:graphicData uri="http://schemas.openxmlformats.org/drawingml/2006/table">
            <a:tbl>
              <a:tblPr>
                <a:noFill/>
              </a:tblPr>
              <a:tblGrid>
                <a:gridCol w="2057951">
                  <a:extLst>
                    <a:ext uri="{9D8B030D-6E8A-4147-A177-3AD203B41FA5}">
                      <a16:colId xmlns:a16="http://schemas.microsoft.com/office/drawing/2014/main" val="20000"/>
                    </a:ext>
                  </a:extLst>
                </a:gridCol>
                <a:gridCol w="1567558">
                  <a:extLst>
                    <a:ext uri="{9D8B030D-6E8A-4147-A177-3AD203B41FA5}">
                      <a16:colId xmlns:a16="http://schemas.microsoft.com/office/drawing/2014/main" val="20001"/>
                    </a:ext>
                  </a:extLst>
                </a:gridCol>
                <a:gridCol w="874572">
                  <a:extLst>
                    <a:ext uri="{9D8B030D-6E8A-4147-A177-3AD203B41FA5}">
                      <a16:colId xmlns:a16="http://schemas.microsoft.com/office/drawing/2014/main" val="20002"/>
                    </a:ext>
                  </a:extLst>
                </a:gridCol>
              </a:tblGrid>
              <a:tr h="332348">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bg1"/>
                          </a:solidFill>
                        </a:rPr>
                        <a:t>LMS Username</a:t>
                      </a:r>
                      <a:endParaRPr sz="1400" b="1" u="none" strike="noStrike" cap="none" dirty="0">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Name </a:t>
                      </a:r>
                      <a:endParaRPr sz="1400" b="1" u="none" strike="noStrike" cap="none">
                        <a:solidFill>
                          <a:schemeClr val="bg1"/>
                        </a:solidFill>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solidFill>
                            <a:schemeClr val="bg1"/>
                          </a:solidFill>
                        </a:rPr>
                        <a:t>Batch </a:t>
                      </a:r>
                      <a:endParaRPr sz="1400" b="1" u="none" strike="noStrike" cap="none">
                        <a:solidFill>
                          <a:schemeClr val="bg1"/>
                        </a:solidFill>
                      </a:endParaRPr>
                    </a:p>
                  </a:txBody>
                  <a:tcPr marL="91425" marR="91425" marT="91425" marB="91425"/>
                </a:tc>
                <a:extLst>
                  <a:ext uri="{0D108BD9-81ED-4DB2-BD59-A6C34878D82A}">
                    <a16:rowId xmlns:a16="http://schemas.microsoft.com/office/drawing/2014/main" val="10000"/>
                  </a:ext>
                </a:extLst>
              </a:tr>
              <a:tr h="568711">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i="0" dirty="0">
                          <a:solidFill>
                            <a:schemeClr val="tx1"/>
                          </a:solidFill>
                          <a:effectLst/>
                          <a:latin typeface="+mn-lt"/>
                          <a:ea typeface="+mn-ea"/>
                          <a:cs typeface="+mn-cs"/>
                        </a:rPr>
                        <a:t>774B11344D66D7A810240858DF92378D</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400" b="1" i="0" u="none" strike="noStrike" cap="none" dirty="0">
                        <a:solidFill>
                          <a:schemeClr val="tx1"/>
                        </a:solidFill>
                        <a:effectLst/>
                        <a:latin typeface="+mn-lt"/>
                        <a:ea typeface="+mn-ea"/>
                        <a:cs typeface="+mn-cs"/>
                        <a:sym typeface="Aria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Sririthish K</a:t>
                      </a:r>
                      <a:endParaRPr sz="1400" u="none" strike="noStrike" cap="none" dirty="0">
                        <a:solidFill>
                          <a:schemeClr val="bg1"/>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1"/>
                  </a:ext>
                </a:extLst>
              </a:tr>
              <a:tr h="57099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a:solidFill>
                            <a:schemeClr val="tx1"/>
                          </a:solidFill>
                        </a:rPr>
                        <a:t>FF04DE17327DAB780F440FF3F6EE965B</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a:solidFill>
                            <a:schemeClr val="bg1"/>
                          </a:solidFill>
                        </a:rPr>
                        <a:t>Sushil kumar</a:t>
                      </a:r>
                      <a:r>
                        <a:rPr lang="en-US" sz="1400" u="none" strike="noStrike" cap="none" dirty="0">
                          <a:solidFill>
                            <a:schemeClr val="bg1"/>
                          </a:solidFill>
                        </a:rPr>
                        <a:t> V</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CA9</a:t>
                      </a:r>
                      <a:endParaRPr sz="1400" u="none" strike="noStrike" cap="none" dirty="0">
                        <a:solidFill>
                          <a:schemeClr val="bg1"/>
                        </a:solidFill>
                      </a:endParaRPr>
                    </a:p>
                  </a:txBody>
                  <a:tcPr marL="91425" marR="91425" marT="91425" marB="91425"/>
                </a:tc>
                <a:extLst>
                  <a:ext uri="{0D108BD9-81ED-4DB2-BD59-A6C34878D82A}">
                    <a16:rowId xmlns:a16="http://schemas.microsoft.com/office/drawing/2014/main" val="10002"/>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a:solidFill>
                            <a:schemeClr val="tx1"/>
                          </a:solidFill>
                        </a:rPr>
                        <a:t>A22F6AFAF020EE89AD64B2403A971277</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bg1"/>
                          </a:solidFill>
                        </a:rPr>
                        <a:t>Rahul R</a:t>
                      </a:r>
                      <a:endParaRPr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3"/>
                  </a:ext>
                </a:extLst>
              </a:tr>
              <a:tr h="570990">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1" u="none" strike="noStrike" cap="none" dirty="0">
                          <a:solidFill>
                            <a:schemeClr val="tx1"/>
                          </a:solidFill>
                        </a:rPr>
                        <a:t>5ECD8B4D3777E98BC7E481F88B99997</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baseline="0" dirty="0">
                          <a:solidFill>
                            <a:schemeClr val="bg1"/>
                          </a:solidFill>
                        </a:rPr>
                        <a:t>Lokesh K</a:t>
                      </a:r>
                      <a:endParaRPr lang="en-US" sz="1400" u="none" strike="noStrike" cap="none" dirty="0">
                        <a:solidFill>
                          <a:schemeClr val="bg1"/>
                        </a:solidFill>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u="none" strike="noStrike" cap="none" dirty="0">
                          <a:solidFill>
                            <a:schemeClr val="bg1"/>
                          </a:solidFill>
                        </a:rPr>
                        <a:t>CA9</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210"/>
          <p:cNvSpPr txBox="1">
            <a:spLocks noGrp="1"/>
          </p:cNvSpPr>
          <p:nvPr>
            <p:ph type="title"/>
          </p:nvPr>
        </p:nvSpPr>
        <p:spPr>
          <a:xfrm>
            <a:off x="144711" y="810810"/>
            <a:ext cx="3421450" cy="344091"/>
          </a:xfrm>
          <a:prstGeom prst="rect">
            <a:avLst/>
          </a:prstGeom>
          <a:noFill/>
          <a:ln>
            <a:noFill/>
          </a:ln>
        </p:spPr>
        <p:txBody>
          <a:bodyPr spcFirstLastPara="1" wrap="square" lIns="90000" tIns="45700" rIns="91425" bIns="45700" anchor="ctr" anchorCtr="0">
            <a:noAutofit/>
          </a:bodyPr>
          <a:lstStyle/>
          <a:p>
            <a:pPr marL="0" lvl="0" indent="0" algn="l" rtl="0">
              <a:lnSpc>
                <a:spcPct val="100000"/>
              </a:lnSpc>
              <a:spcBef>
                <a:spcPts val="0"/>
              </a:spcBef>
              <a:spcAft>
                <a:spcPts val="0"/>
              </a:spcAft>
              <a:buClr>
                <a:schemeClr val="lt1"/>
              </a:buClr>
              <a:buSzPts val="1700"/>
              <a:buFont typeface="Public Sans"/>
              <a:buNone/>
            </a:pPr>
            <a:r>
              <a:rPr lang="en-US" sz="1829" dirty="0">
                <a:solidFill>
                  <a:schemeClr val="lt2"/>
                </a:solidFill>
                <a:latin typeface="+mj-lt"/>
                <a:ea typeface="EB Garamond"/>
                <a:cs typeface="EB Garamond"/>
                <a:sym typeface="EB Garamond"/>
              </a:rPr>
              <a:t>Portfolio</a:t>
            </a:r>
            <a:endParaRPr sz="1829" dirty="0">
              <a:solidFill>
                <a:schemeClr val="lt2"/>
              </a:solidFill>
              <a:latin typeface="+mj-lt"/>
              <a:ea typeface="EB Garamond"/>
              <a:cs typeface="EB Garamond"/>
              <a:sym typeface="EB Garamond"/>
            </a:endParaRPr>
          </a:p>
        </p:txBody>
      </p:sp>
      <p:sp>
        <p:nvSpPr>
          <p:cNvPr id="1840" name="Google Shape;1840;p210"/>
          <p:cNvSpPr txBox="1">
            <a:spLocks noGrp="1"/>
          </p:cNvSpPr>
          <p:nvPr>
            <p:ph type="body" idx="1"/>
          </p:nvPr>
        </p:nvSpPr>
        <p:spPr>
          <a:xfrm>
            <a:off x="144710" y="1295658"/>
            <a:ext cx="4548587" cy="3036421"/>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1400"/>
              <a:buNone/>
            </a:pPr>
            <a:r>
              <a:rPr lang="en-US" b="0" i="0" dirty="0">
                <a:solidFill>
                  <a:srgbClr val="D1D5DB"/>
                </a:solidFill>
                <a:effectLst/>
                <a:latin typeface="+mn-lt"/>
              </a:rPr>
              <a:t>This document outlines the software requirements for a dynamic portfolio website developed using ReactJS, JSX, and JavaScript. It provides a platform for individuals or organizations to showcase their work, featuring real-time updates and interactive user experiences. The use of React components enhances the presentation of projects and user profiles.</a:t>
            </a:r>
            <a:endParaRPr dirty="0">
              <a:latin typeface="+mn-lt"/>
              <a:ea typeface="EB Garamond Medium"/>
              <a:cs typeface="EB Garamond Medium"/>
              <a:sym typeface="EB Garamon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489450" y="647046"/>
            <a:ext cx="7961130" cy="4016394"/>
          </a:xfrm>
          <a:prstGeom prst="rect">
            <a:avLst/>
          </a:prstGeom>
          <a:noFill/>
          <a:ln>
            <a:noFill/>
          </a:ln>
        </p:spPr>
        <p:txBody>
          <a:bodyPr spcFirstLastPara="1" wrap="square" lIns="91425" tIns="45700" rIns="91425" bIns="45700" anchor="t" anchorCtr="0">
            <a:noAutofit/>
          </a:bodyPr>
          <a:lstStyle/>
          <a:p>
            <a:pPr algn="just"/>
            <a:r>
              <a:rPr lang="en-US" sz="1800" b="1" i="0" dirty="0">
                <a:solidFill>
                  <a:schemeClr val="tx1"/>
                </a:solidFill>
                <a:effectLst/>
                <a:latin typeface="+mn-lt"/>
              </a:rPr>
              <a:t>1.1 Purpose</a:t>
            </a:r>
          </a:p>
          <a:p>
            <a:pPr algn="just"/>
            <a:r>
              <a:rPr lang="en-US" sz="1800" b="0" i="0" dirty="0">
                <a:solidFill>
                  <a:schemeClr val="tx1"/>
                </a:solidFill>
                <a:effectLst/>
                <a:latin typeface="+mn-lt"/>
              </a:rPr>
              <a:t>This document defines the software requirements for the development of a portfolio website using ReactJS, JSX, and JavaScript. The website will serve as a platform for individuals or organizations to showcase their projects, skills, and achievements.</a:t>
            </a:r>
          </a:p>
          <a:p>
            <a:pPr algn="just"/>
            <a:r>
              <a:rPr lang="en-US" sz="1800" b="1" i="0" dirty="0">
                <a:solidFill>
                  <a:schemeClr val="tx1"/>
                </a:solidFill>
                <a:effectLst/>
                <a:latin typeface="+mn-lt"/>
              </a:rPr>
              <a:t>1.2 Scope</a:t>
            </a:r>
          </a:p>
          <a:p>
            <a:pPr algn="just"/>
            <a:r>
              <a:rPr lang="en-US" sz="1800" b="0" i="0" dirty="0">
                <a:solidFill>
                  <a:schemeClr val="tx1"/>
                </a:solidFill>
                <a:effectLst/>
                <a:latin typeface="+mn-lt"/>
              </a:rPr>
              <a:t>The portfolio website will provide users with a dynamic and interactive online space to present their work, allowing them to create, edit, and manage their profiles and projects. The site will leverage ReactJS and JSX to enhance user experience.</a:t>
            </a:r>
          </a:p>
          <a:p>
            <a:pPr algn="just"/>
            <a:r>
              <a:rPr lang="en-US" sz="1800" b="1" i="0" dirty="0">
                <a:solidFill>
                  <a:schemeClr val="tx1"/>
                </a:solidFill>
                <a:effectLst/>
                <a:latin typeface="+mn-lt"/>
              </a:rPr>
              <a:t>1.3 Definitions, Acronyms, and Abbreviations</a:t>
            </a:r>
          </a:p>
          <a:p>
            <a:pPr algn="just">
              <a:buFont typeface="Arial" panose="020B0604020202020204" pitchFamily="34" charset="0"/>
              <a:buChar char="•"/>
            </a:pPr>
            <a:r>
              <a:rPr lang="en-US" sz="1800" b="0" i="0" dirty="0">
                <a:solidFill>
                  <a:schemeClr val="tx1"/>
                </a:solidFill>
                <a:effectLst/>
                <a:latin typeface="+mn-lt"/>
              </a:rPr>
              <a:t>ReactJS: A JavaScript library for building user interfaces.</a:t>
            </a:r>
          </a:p>
          <a:p>
            <a:pPr algn="just">
              <a:buFont typeface="Arial" panose="020B0604020202020204" pitchFamily="34" charset="0"/>
              <a:buChar char="•"/>
            </a:pPr>
            <a:r>
              <a:rPr lang="en-US" sz="1800" b="0" i="0" dirty="0">
                <a:solidFill>
                  <a:schemeClr val="tx1"/>
                </a:solidFill>
                <a:effectLst/>
                <a:latin typeface="+mn-lt"/>
              </a:rPr>
              <a:t>JSX: A syntax extension for JavaScript, commonly used with React for defining UI components.</a:t>
            </a:r>
          </a:p>
          <a:p>
            <a:pPr marL="0" lvl="0" indent="0" algn="just" rtl="0">
              <a:lnSpc>
                <a:spcPct val="107916"/>
              </a:lnSpc>
              <a:spcBef>
                <a:spcPts val="0"/>
              </a:spcBef>
              <a:spcAft>
                <a:spcPts val="0"/>
              </a:spcAft>
              <a:buNone/>
            </a:pPr>
            <a:endParaRPr sz="1800" dirty="0">
              <a:solidFill>
                <a:schemeClr val="tx1"/>
              </a:solidFill>
              <a:latin typeface="+mn-lt"/>
              <a:ea typeface="Montserrat ExtraBold"/>
              <a:cs typeface="Montserrat ExtraBold"/>
              <a:sym typeface="Montserrat ExtraBold"/>
            </a:endParaRPr>
          </a:p>
        </p:txBody>
      </p:sp>
      <p:sp>
        <p:nvSpPr>
          <p:cNvPr id="1851" name="Google Shape;1851;g1f5dca458e3_0_0"/>
          <p:cNvSpPr txBox="1"/>
          <p:nvPr/>
        </p:nvSpPr>
        <p:spPr>
          <a:xfrm>
            <a:off x="445774" y="250825"/>
            <a:ext cx="2442206" cy="396222"/>
          </a:xfrm>
          <a:prstGeom prst="rect">
            <a:avLst/>
          </a:prstGeom>
          <a:noFill/>
          <a:ln>
            <a:noFill/>
          </a:ln>
        </p:spPr>
        <p:txBody>
          <a:bodyPr spcFirstLastPara="1" wrap="square" lIns="91425" tIns="45700" rIns="91425" bIns="45700" anchor="t" anchorCtr="0">
            <a:noAutofit/>
          </a:bodyPr>
          <a:lstStyle/>
          <a:p>
            <a:r>
              <a:rPr lang="en-US" sz="2400" b="1" i="0" dirty="0">
                <a:solidFill>
                  <a:srgbClr val="0B5394"/>
                </a:solidFill>
                <a:effectLst/>
                <a:latin typeface="+mj-lt"/>
              </a:rPr>
              <a:t>1. Introduction</a:t>
            </a:r>
            <a:endParaRPr sz="1800" dirty="0">
              <a:solidFill>
                <a:srgbClr val="0B5394"/>
              </a:solidFill>
              <a:latin typeface="+mj-lt"/>
              <a:ea typeface="EB Garamond ExtraBold"/>
              <a:cs typeface="EB Garamond ExtraBold"/>
              <a:sym typeface="EB Garamond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4016394"/>
          </a:xfrm>
          <a:prstGeom prst="rect">
            <a:avLst/>
          </a:prstGeom>
          <a:noFill/>
          <a:ln>
            <a:noFill/>
          </a:ln>
        </p:spPr>
        <p:txBody>
          <a:bodyPr spcFirstLastPara="1" wrap="square" lIns="91425" tIns="45700" rIns="91425" bIns="45700" anchor="t" anchorCtr="0">
            <a:noAutofit/>
          </a:bodyPr>
          <a:lstStyle/>
          <a:p>
            <a:pPr algn="l"/>
            <a:r>
              <a:rPr lang="en-US" sz="1800" b="1" i="0" dirty="0">
                <a:solidFill>
                  <a:schemeClr val="tx1"/>
                </a:solidFill>
                <a:effectLst/>
                <a:latin typeface="+mn-lt"/>
              </a:rPr>
              <a:t>2.1 Portfolio Content Management</a:t>
            </a:r>
          </a:p>
          <a:p>
            <a:pPr algn="l"/>
            <a:r>
              <a:rPr lang="en-US" sz="1800" b="0" i="0" dirty="0">
                <a:solidFill>
                  <a:schemeClr val="tx1"/>
                </a:solidFill>
                <a:effectLst/>
                <a:latin typeface="+mn-lt"/>
              </a:rPr>
              <a:t>2.1.1 Project Creation</a:t>
            </a:r>
          </a:p>
          <a:p>
            <a:pPr algn="l">
              <a:buFont typeface="Arial" panose="020B0604020202020204" pitchFamily="34" charset="0"/>
              <a:buChar char="•"/>
            </a:pPr>
            <a:r>
              <a:rPr lang="en-US" sz="1800" b="0" i="0" dirty="0">
                <a:solidFill>
                  <a:schemeClr val="tx1"/>
                </a:solidFill>
                <a:effectLst/>
                <a:latin typeface="+mn-lt"/>
              </a:rPr>
              <a:t>Users can create and manage projects, including project titles, descriptions, images, and links, with instant updates through React.</a:t>
            </a:r>
          </a:p>
          <a:p>
            <a:pPr algn="l"/>
            <a:r>
              <a:rPr lang="en-US" sz="1800" b="0" i="0" dirty="0">
                <a:solidFill>
                  <a:schemeClr val="tx1"/>
                </a:solidFill>
                <a:effectLst/>
                <a:latin typeface="+mn-lt"/>
              </a:rPr>
              <a:t>2.1.2 Project Editing</a:t>
            </a:r>
          </a:p>
          <a:p>
            <a:pPr algn="l">
              <a:buFont typeface="Arial" panose="020B0604020202020204" pitchFamily="34" charset="0"/>
              <a:buChar char="•"/>
            </a:pPr>
            <a:r>
              <a:rPr lang="en-US" sz="1800" b="0" i="0" dirty="0">
                <a:solidFill>
                  <a:schemeClr val="tx1"/>
                </a:solidFill>
                <a:effectLst/>
                <a:latin typeface="+mn-lt"/>
              </a:rPr>
              <a:t>Users can edit and update project details seamlessly with React components.</a:t>
            </a:r>
          </a:p>
          <a:p>
            <a:pPr algn="l"/>
            <a:r>
              <a:rPr lang="en-US" sz="1800" b="0" i="0" dirty="0">
                <a:solidFill>
                  <a:schemeClr val="tx1"/>
                </a:solidFill>
                <a:effectLst/>
                <a:latin typeface="+mn-lt"/>
              </a:rPr>
              <a:t>2.1.3 Project Deletion</a:t>
            </a:r>
          </a:p>
          <a:p>
            <a:pPr algn="l">
              <a:buFont typeface="Arial" panose="020B0604020202020204" pitchFamily="34" charset="0"/>
              <a:buChar char="•"/>
            </a:pPr>
            <a:r>
              <a:rPr lang="en-US" sz="1800" b="0" i="0" dirty="0">
                <a:solidFill>
                  <a:schemeClr val="tx1"/>
                </a:solidFill>
                <a:effectLst/>
                <a:latin typeface="+mn-lt"/>
              </a:rPr>
              <a:t>Users can remove projects from their portfolio with real-time changes reflected via React components.</a:t>
            </a:r>
          </a:p>
          <a:p>
            <a:pPr algn="l"/>
            <a:r>
              <a:rPr lang="en-US" sz="1800" b="1" i="0" dirty="0">
                <a:solidFill>
                  <a:schemeClr val="tx1"/>
                </a:solidFill>
                <a:effectLst/>
                <a:latin typeface="+mn-lt"/>
              </a:rPr>
              <a:t>2.2 Portfolio Presentation</a:t>
            </a:r>
          </a:p>
          <a:p>
            <a:pPr algn="l"/>
            <a:r>
              <a:rPr lang="en-US" sz="1800" b="0" i="0" dirty="0">
                <a:solidFill>
                  <a:schemeClr val="tx1"/>
                </a:solidFill>
                <a:effectLst/>
                <a:latin typeface="+mn-lt"/>
              </a:rPr>
              <a:t>2.2.1 Home Page</a:t>
            </a:r>
          </a:p>
          <a:p>
            <a:pPr algn="l">
              <a:buFont typeface="Arial" panose="020B0604020202020204" pitchFamily="34" charset="0"/>
              <a:buChar char="•"/>
            </a:pPr>
            <a:r>
              <a:rPr lang="en-US" sz="1800" b="0" i="0" dirty="0">
                <a:solidFill>
                  <a:schemeClr val="tx1"/>
                </a:solidFill>
                <a:effectLst/>
                <a:latin typeface="+mn-lt"/>
              </a:rPr>
              <a:t>The home page will feature an interactive introduction with smooth transitions, enhanced by React for improved user experience.</a:t>
            </a:r>
          </a:p>
          <a:p>
            <a:pPr algn="l">
              <a:buFont typeface="Arial" panose="020B0604020202020204" pitchFamily="34" charset="0"/>
              <a:buChar char="•"/>
            </a:pPr>
            <a:endParaRPr lang="en-US" sz="1800" b="0" i="0" dirty="0">
              <a:solidFill>
                <a:schemeClr val="tx1"/>
              </a:solidFill>
              <a:effectLst/>
              <a:latin typeface="+mn-lt"/>
            </a:endParaRPr>
          </a:p>
        </p:txBody>
      </p:sp>
      <p:sp>
        <p:nvSpPr>
          <p:cNvPr id="1851" name="Google Shape;1851;g1f5dca458e3_0_0"/>
          <p:cNvSpPr txBox="1"/>
          <p:nvPr/>
        </p:nvSpPr>
        <p:spPr>
          <a:xfrm>
            <a:off x="445774" y="250825"/>
            <a:ext cx="427862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Tree>
    <p:extLst>
      <p:ext uri="{BB962C8B-B14F-4D97-AF65-F5344CB8AC3E}">
        <p14:creationId xmlns:p14="http://schemas.microsoft.com/office/powerpoint/2010/main" val="10572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2.2.2 Projects Page</a:t>
            </a:r>
          </a:p>
          <a:p>
            <a:pPr algn="l">
              <a:buFont typeface="Arial" panose="020B0604020202020204" pitchFamily="34" charset="0"/>
              <a:buChar char="•"/>
            </a:pPr>
            <a:r>
              <a:rPr lang="en-US" sz="1800" b="0" i="0" dirty="0">
                <a:solidFill>
                  <a:schemeClr val="tx1"/>
                </a:solidFill>
                <a:effectLst/>
                <a:latin typeface="+mn-lt"/>
              </a:rPr>
              <a:t>Projects will be presented using React components, allowing users to navigate and explore detailed project information dynamically.</a:t>
            </a:r>
          </a:p>
          <a:p>
            <a:pPr algn="l"/>
            <a:r>
              <a:rPr lang="en-US" sz="1800" b="0" i="0" dirty="0">
                <a:solidFill>
                  <a:schemeClr val="tx1"/>
                </a:solidFill>
                <a:effectLst/>
                <a:latin typeface="+mn-lt"/>
              </a:rPr>
              <a:t>2.2.3 Contact Page</a:t>
            </a:r>
          </a:p>
          <a:p>
            <a:pPr algn="l">
              <a:buFont typeface="Arial" panose="020B0604020202020204" pitchFamily="34" charset="0"/>
              <a:buChar char="•"/>
            </a:pPr>
            <a:r>
              <a:rPr lang="en-US" sz="1800" b="0" i="0" dirty="0">
                <a:solidFill>
                  <a:schemeClr val="tx1"/>
                </a:solidFill>
                <a:effectLst/>
                <a:latin typeface="+mn-lt"/>
              </a:rPr>
              <a:t>A contact page with a user-friendly form will enable visitors to get in touch, with real-time feedback via React components.</a:t>
            </a:r>
          </a:p>
        </p:txBody>
      </p:sp>
      <p:sp>
        <p:nvSpPr>
          <p:cNvPr id="1851" name="Google Shape;1851;g1f5dca458e3_0_0"/>
          <p:cNvSpPr txBox="1"/>
          <p:nvPr/>
        </p:nvSpPr>
        <p:spPr>
          <a:xfrm>
            <a:off x="445774" y="250825"/>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2.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517016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800" dirty="0">
                <a:solidFill>
                  <a:schemeClr val="tx1"/>
                </a:solidFill>
                <a:latin typeface="+mn-lt"/>
              </a:rPr>
              <a:t>3</a:t>
            </a:r>
            <a:r>
              <a:rPr lang="en-US" sz="1800" b="0" i="0" dirty="0">
                <a:solidFill>
                  <a:schemeClr val="tx1"/>
                </a:solidFill>
                <a:effectLst/>
                <a:latin typeface="+mn-lt"/>
              </a:rPr>
              <a:t>.1.1 Performance</a:t>
            </a:r>
          </a:p>
          <a:p>
            <a:pPr algn="l">
              <a:buFont typeface="Arial" panose="020B0604020202020204" pitchFamily="34" charset="0"/>
              <a:buChar char="•"/>
            </a:pPr>
            <a:r>
              <a:rPr lang="en-US" sz="1800" b="0" i="0" dirty="0">
                <a:solidFill>
                  <a:schemeClr val="tx1"/>
                </a:solidFill>
                <a:effectLst/>
                <a:latin typeface="+mn-lt"/>
              </a:rPr>
              <a:t>The website shall exhibit optimal performance, with React components enhancing responsiveness and interactivity.</a:t>
            </a:r>
          </a:p>
          <a:p>
            <a:pPr algn="l"/>
            <a:r>
              <a:rPr lang="en-US" sz="1800" dirty="0">
                <a:solidFill>
                  <a:schemeClr val="tx1"/>
                </a:solidFill>
                <a:latin typeface="+mn-lt"/>
              </a:rPr>
              <a:t>3</a:t>
            </a:r>
            <a:r>
              <a:rPr lang="en-US" sz="1800" b="0" i="0" dirty="0">
                <a:solidFill>
                  <a:schemeClr val="tx1"/>
                </a:solidFill>
                <a:effectLst/>
                <a:latin typeface="+mn-lt"/>
              </a:rPr>
              <a:t>.1.2 Security</a:t>
            </a:r>
          </a:p>
          <a:p>
            <a:pPr algn="l">
              <a:buFont typeface="Arial" panose="020B0604020202020204" pitchFamily="34" charset="0"/>
              <a:buChar char="•"/>
            </a:pPr>
            <a:r>
              <a:rPr lang="en-US" sz="1800" b="0" i="0" dirty="0">
                <a:solidFill>
                  <a:schemeClr val="tx1"/>
                </a:solidFill>
                <a:effectLst/>
                <a:latin typeface="+mn-lt"/>
              </a:rPr>
              <a:t>Secure storage and transmission of user data, including login credentials, with encryption measures in place.</a:t>
            </a:r>
          </a:p>
        </p:txBody>
      </p:sp>
    </p:spTree>
    <p:extLst>
      <p:ext uri="{BB962C8B-B14F-4D97-AF65-F5344CB8AC3E}">
        <p14:creationId xmlns:p14="http://schemas.microsoft.com/office/powerpoint/2010/main" val="284136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591435" y="776586"/>
            <a:ext cx="7961130" cy="1859934"/>
          </a:xfrm>
          <a:prstGeom prst="rect">
            <a:avLst/>
          </a:prstGeom>
          <a:noFill/>
          <a:ln>
            <a:noFill/>
          </a:ln>
        </p:spPr>
        <p:txBody>
          <a:bodyPr spcFirstLastPara="1" wrap="square" lIns="91425" tIns="45700" rIns="91425" bIns="45700" anchor="t" anchorCtr="0">
            <a:noAutofit/>
          </a:bodyPr>
          <a:lstStyle/>
          <a:p>
            <a:pPr algn="l"/>
            <a:r>
              <a:rPr lang="en-US" sz="1800" dirty="0">
                <a:solidFill>
                  <a:schemeClr val="tx1"/>
                </a:solidFill>
                <a:latin typeface="+mn-lt"/>
              </a:rPr>
              <a:t>3.1.3 Compatibility</a:t>
            </a:r>
          </a:p>
          <a:p>
            <a:pPr algn="l"/>
            <a:r>
              <a:rPr lang="en-US" sz="1800" dirty="0">
                <a:solidFill>
                  <a:schemeClr val="tx1"/>
                </a:solidFill>
                <a:latin typeface="+mn-lt"/>
              </a:rPr>
              <a:t>Ensure compatibility with major web browsers, such as Chrome, Firefox, Safari, and Edge, when rendering React components.</a:t>
            </a:r>
          </a:p>
          <a:p>
            <a:pPr algn="l"/>
            <a:r>
              <a:rPr lang="en-US" sz="1800" dirty="0">
                <a:solidFill>
                  <a:schemeClr val="tx1"/>
                </a:solidFill>
                <a:latin typeface="+mn-lt"/>
              </a:rPr>
              <a:t>3.1.4 Usability</a:t>
            </a:r>
          </a:p>
          <a:p>
            <a:pPr algn="l"/>
            <a:r>
              <a:rPr lang="en-US" sz="1800" dirty="0">
                <a:solidFill>
                  <a:schemeClr val="tx1"/>
                </a:solidFill>
                <a:latin typeface="+mn-lt"/>
              </a:rPr>
              <a:t>A user-friendly and intuitive interface, enhanced by </a:t>
            </a:r>
            <a:r>
              <a:rPr lang="en-US" sz="1800" dirty="0" err="1">
                <a:solidFill>
                  <a:schemeClr val="tx1"/>
                </a:solidFill>
                <a:latin typeface="+mn-lt"/>
              </a:rPr>
              <a:t>React's</a:t>
            </a:r>
            <a:r>
              <a:rPr lang="en-US" sz="1800" dirty="0">
                <a:solidFill>
                  <a:schemeClr val="tx1"/>
                </a:solidFill>
                <a:latin typeface="+mn-lt"/>
              </a:rPr>
              <a:t> component-based architecture, to ensure easy navigation and interaction.</a:t>
            </a:r>
          </a:p>
        </p:txBody>
      </p:sp>
      <p:sp>
        <p:nvSpPr>
          <p:cNvPr id="1851" name="Google Shape;1851;g1f5dca458e3_0_0"/>
          <p:cNvSpPr txBox="1"/>
          <p:nvPr/>
        </p:nvSpPr>
        <p:spPr>
          <a:xfrm>
            <a:off x="445774" y="250825"/>
            <a:ext cx="504824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j-lt"/>
              </a:rPr>
              <a:t>3</a:t>
            </a:r>
            <a:r>
              <a:rPr lang="en-US" sz="2400" b="1" i="0" dirty="0">
                <a:solidFill>
                  <a:srgbClr val="0B5394"/>
                </a:solidFill>
                <a:effectLst/>
                <a:latin typeface="+mj-lt"/>
              </a:rPr>
              <a:t>. Non - Functional Requirements</a:t>
            </a:r>
          </a:p>
        </p:txBody>
      </p:sp>
      <p:sp>
        <p:nvSpPr>
          <p:cNvPr id="2" name="Google Shape;1851;g1f5dca458e3_0_0">
            <a:extLst>
              <a:ext uri="{FF2B5EF4-FFF2-40B4-BE49-F238E27FC236}">
                <a16:creationId xmlns:a16="http://schemas.microsoft.com/office/drawing/2014/main" id="{B070ED1D-470B-165F-3168-1AA4A874B232}"/>
              </a:ext>
            </a:extLst>
          </p:cNvPr>
          <p:cNvSpPr txBox="1"/>
          <p:nvPr/>
        </p:nvSpPr>
        <p:spPr>
          <a:xfrm>
            <a:off x="445774" y="2578717"/>
            <a:ext cx="4461506" cy="396222"/>
          </a:xfrm>
          <a:prstGeom prst="rect">
            <a:avLst/>
          </a:prstGeom>
          <a:noFill/>
          <a:ln>
            <a:noFill/>
          </a:ln>
        </p:spPr>
        <p:txBody>
          <a:bodyPr spcFirstLastPara="1" wrap="square" lIns="91425" tIns="45700" rIns="91425" bIns="45700" anchor="t" anchorCtr="0">
            <a:noAutofit/>
          </a:bodyPr>
          <a:lstStyle/>
          <a:p>
            <a:pPr algn="l"/>
            <a:r>
              <a:rPr lang="en-US" sz="2400" b="1" i="0" dirty="0">
                <a:solidFill>
                  <a:srgbClr val="0B5394"/>
                </a:solidFill>
                <a:effectLst/>
                <a:latin typeface="+mj-lt"/>
              </a:rPr>
              <a:t>3. System Constraints</a:t>
            </a:r>
          </a:p>
        </p:txBody>
      </p:sp>
      <p:sp>
        <p:nvSpPr>
          <p:cNvPr id="3" name="Google Shape;1847;g1f5dca458e3_0_0">
            <a:extLst>
              <a:ext uri="{FF2B5EF4-FFF2-40B4-BE49-F238E27FC236}">
                <a16:creationId xmlns:a16="http://schemas.microsoft.com/office/drawing/2014/main" id="{DAD1FF5B-379C-3F66-92FC-E8863B5635F8}"/>
              </a:ext>
            </a:extLst>
          </p:cNvPr>
          <p:cNvSpPr txBox="1">
            <a:spLocks/>
          </p:cNvSpPr>
          <p:nvPr/>
        </p:nvSpPr>
        <p:spPr>
          <a:xfrm>
            <a:off x="614295" y="3016866"/>
            <a:ext cx="7961130" cy="18599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buFont typeface="Arial" panose="020B0604020202020204" pitchFamily="34" charset="0"/>
              <a:buChar char="•"/>
            </a:pPr>
            <a:r>
              <a:rPr lang="en-US" sz="1800" b="0" i="0" dirty="0">
                <a:solidFill>
                  <a:schemeClr val="tx1"/>
                </a:solidFill>
                <a:effectLst/>
                <a:latin typeface="+mn-lt"/>
              </a:rPr>
              <a:t>The website will be developed using ReactJS, JSX, and JavaScript.</a:t>
            </a:r>
          </a:p>
          <a:p>
            <a:pPr algn="l">
              <a:buFont typeface="Arial" panose="020B0604020202020204" pitchFamily="34" charset="0"/>
              <a:buChar char="•"/>
            </a:pPr>
            <a:r>
              <a:rPr lang="en-US" sz="1800" b="0" i="0" dirty="0">
                <a:solidFill>
                  <a:schemeClr val="tx1"/>
                </a:solidFill>
                <a:effectLst/>
                <a:latin typeface="+mn-lt"/>
              </a:rPr>
              <a:t>Hosting and server requirements will be determined based on the chosen hosting platform.</a:t>
            </a:r>
          </a:p>
        </p:txBody>
      </p:sp>
    </p:spTree>
    <p:extLst>
      <p:ext uri="{BB962C8B-B14F-4D97-AF65-F5344CB8AC3E}">
        <p14:creationId xmlns:p14="http://schemas.microsoft.com/office/powerpoint/2010/main" val="664986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6"/>
        <p:cNvGrpSpPr/>
        <p:nvPr/>
      </p:nvGrpSpPr>
      <p:grpSpPr>
        <a:xfrm>
          <a:off x="0" y="0"/>
          <a:ext cx="0" cy="0"/>
          <a:chOff x="0" y="0"/>
          <a:chExt cx="0" cy="0"/>
        </a:xfrm>
      </p:grpSpPr>
      <p:sp>
        <p:nvSpPr>
          <p:cNvPr id="1847" name="Google Shape;1847;g1f5dca458e3_0_0"/>
          <p:cNvSpPr txBox="1">
            <a:spLocks noGrp="1"/>
          </p:cNvSpPr>
          <p:nvPr>
            <p:ph type="body" idx="1"/>
          </p:nvPr>
        </p:nvSpPr>
        <p:spPr>
          <a:xfrm>
            <a:off x="698115" y="1889106"/>
            <a:ext cx="7961130" cy="1859934"/>
          </a:xfrm>
          <a:prstGeom prst="rect">
            <a:avLst/>
          </a:prstGeom>
          <a:noFill/>
          <a:ln>
            <a:noFill/>
          </a:ln>
        </p:spPr>
        <p:txBody>
          <a:bodyPr spcFirstLastPara="1" wrap="square" lIns="91425" tIns="45700" rIns="91425" bIns="45700" anchor="t" anchorCtr="0">
            <a:noAutofit/>
          </a:bodyPr>
          <a:lstStyle/>
          <a:p>
            <a:pPr algn="l"/>
            <a:r>
              <a:rPr lang="en-US" sz="1800" b="0" i="0" dirty="0">
                <a:solidFill>
                  <a:schemeClr val="tx1"/>
                </a:solidFill>
                <a:effectLst/>
                <a:latin typeface="+mn-lt"/>
              </a:rPr>
              <a:t>This Software Requirements Specification (SRS) document outlines the functional and non-functional requirements for the development of a portfolio website using ReactJS, JSX, and JavaScript. The use of React components aims to create an engaging and responsive platform for presenting projects and skills.</a:t>
            </a:r>
          </a:p>
        </p:txBody>
      </p:sp>
      <p:sp>
        <p:nvSpPr>
          <p:cNvPr id="1851" name="Google Shape;1851;g1f5dca458e3_0_0"/>
          <p:cNvSpPr txBox="1"/>
          <p:nvPr/>
        </p:nvSpPr>
        <p:spPr>
          <a:xfrm>
            <a:off x="552454" y="1363345"/>
            <a:ext cx="4461506" cy="396222"/>
          </a:xfrm>
          <a:prstGeom prst="rect">
            <a:avLst/>
          </a:prstGeom>
          <a:noFill/>
          <a:ln>
            <a:noFill/>
          </a:ln>
        </p:spPr>
        <p:txBody>
          <a:bodyPr spcFirstLastPara="1" wrap="square" lIns="91425" tIns="45700" rIns="91425" bIns="45700" anchor="t" anchorCtr="0">
            <a:noAutofit/>
          </a:bodyPr>
          <a:lstStyle/>
          <a:p>
            <a:pPr algn="l"/>
            <a:r>
              <a:rPr lang="en-US" sz="2400" b="1" dirty="0">
                <a:solidFill>
                  <a:srgbClr val="0B5394"/>
                </a:solidFill>
                <a:latin typeface="+mn-lt"/>
              </a:rPr>
              <a:t>4.Conclusion</a:t>
            </a:r>
            <a:endParaRPr lang="en-US" sz="2400" b="1" i="0" dirty="0">
              <a:solidFill>
                <a:srgbClr val="0B5394"/>
              </a:solidFill>
              <a:effectLst/>
              <a:latin typeface="+mn-lt"/>
            </a:endParaRPr>
          </a:p>
        </p:txBody>
      </p:sp>
    </p:spTree>
    <p:extLst>
      <p:ext uri="{BB962C8B-B14F-4D97-AF65-F5344CB8AC3E}">
        <p14:creationId xmlns:p14="http://schemas.microsoft.com/office/powerpoint/2010/main" val="44544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212"/>
          <p:cNvSpPr txBox="1">
            <a:spLocks noGrp="1"/>
          </p:cNvSpPr>
          <p:nvPr>
            <p:ph type="body" idx="1"/>
          </p:nvPr>
        </p:nvSpPr>
        <p:spPr>
          <a:xfrm>
            <a:off x="2634216" y="802314"/>
            <a:ext cx="4016956" cy="449263"/>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lt1"/>
              </a:buClr>
              <a:buSzPts val="1800"/>
              <a:buNone/>
            </a:pPr>
            <a:r>
              <a:rPr lang="en-US"/>
              <a:t>Submission Github</a:t>
            </a:r>
            <a:endParaRPr/>
          </a:p>
        </p:txBody>
      </p:sp>
      <p:sp>
        <p:nvSpPr>
          <p:cNvPr id="1877" name="Google Shape;1877;p212"/>
          <p:cNvSpPr txBox="1">
            <a:spLocks noGrp="1"/>
          </p:cNvSpPr>
          <p:nvPr>
            <p:ph type="body" idx="2"/>
          </p:nvPr>
        </p:nvSpPr>
        <p:spPr>
          <a:xfrm>
            <a:off x="3935074" y="2209562"/>
            <a:ext cx="3036450" cy="523180"/>
          </a:xfrm>
          <a:prstGeom prst="rect">
            <a:avLst/>
          </a:prstGeom>
          <a:solidFill>
            <a:srgbClr val="00B050"/>
          </a:solidFill>
          <a:ln>
            <a:noFill/>
          </a:ln>
        </p:spPr>
        <p:txBody>
          <a:bodyPr spcFirstLastPara="1" wrap="square" lIns="91425" tIns="45700" rIns="91425" bIns="45700" anchor="ctr" anchorCtr="0">
            <a:spAutoFit/>
          </a:bodyPr>
          <a:lstStyle/>
          <a:p>
            <a:pPr marL="0" lvl="0" indent="0" algn="l"/>
            <a:r>
              <a:rPr lang="en-IN" b="0" i="0" dirty="0">
                <a:solidFill>
                  <a:schemeClr val="tx2"/>
                </a:solidFill>
                <a:latin typeface="+mn-lt"/>
                <a:ea typeface="EB Garamond SemiBold"/>
                <a:cs typeface="EB Garamond SemiBold"/>
                <a:sym typeface="EB Garamond SemiBold"/>
              </a:rPr>
              <a:t>https://github.com/sririthish/Portfolio-website/blob/main/rithish.zip</a:t>
            </a:r>
            <a:endParaRPr b="0" i="0" dirty="0">
              <a:solidFill>
                <a:schemeClr val="tx2"/>
              </a:solidFill>
              <a:latin typeface="+mn-lt"/>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name="Simple Light">
  <a:themeElements>
    <a:clrScheme name="Sunstone 01">
      <a:dk1>
        <a:srgbClr val="000000"/>
      </a:dk1>
      <a:lt1>
        <a:srgbClr val="FFFFFF"/>
      </a:lt1>
      <a:dk2>
        <a:srgbClr val="223669"/>
      </a:dk2>
      <a:lt2>
        <a:srgbClr val="C88C32"/>
      </a:lt2>
      <a:accent1>
        <a:srgbClr val="822836"/>
      </a:accent1>
      <a:accent2>
        <a:srgbClr val="446512"/>
      </a:accent2>
      <a:accent3>
        <a:srgbClr val="413271"/>
      </a:accent3>
      <a:accent4>
        <a:srgbClr val="176B9D"/>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550</Words>
  <Application>Microsoft Office PowerPoint</Application>
  <PresentationFormat>On-screen Show (16:9)</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EB Garamond</vt:lpstr>
      <vt:lpstr>Noto Sans Symbols</vt:lpstr>
      <vt:lpstr>Public Sans</vt:lpstr>
      <vt:lpstr>Simple Light</vt:lpstr>
      <vt:lpstr>PowerPoint Presentation</vt:lpstr>
      <vt:lpstr>Portfolio</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Manish Sharma</dc:creator>
  <cp:lastModifiedBy>srsgaming2002@outlook.com</cp:lastModifiedBy>
  <cp:revision>12</cp:revision>
  <dcterms:created xsi:type="dcterms:W3CDTF">2020-08-13T11:21:46Z</dcterms:created>
  <dcterms:modified xsi:type="dcterms:W3CDTF">2023-11-22T11:28:31Z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5279963</vt:lpwstr>
  </property>
  <property fmtid="{D5CDD505-2E9C-101B-9397-08002B2CF9AE}" pid="3" name="NXPowerLiteSettings">
    <vt:lpwstr>F7000400038000</vt:lpwstr>
  </property>
  <property fmtid="{D5CDD505-2E9C-101B-9397-08002B2CF9AE}" pid="4" name="NXPowerLiteVersion">
    <vt:lpwstr>S10.0.0</vt:lpwstr>
  </property>
</Properties>
</file>