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1" r:id="rId10"/>
    <p:sldId id="262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569"/>
    <a:srgbClr val="233779"/>
    <a:srgbClr val="C88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0" y="7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72389-1CF7-415F-BEAA-21780B95E058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C33A1-5225-4CB9-ADC8-1E9FCA612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3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9" name="Google Shape;3659;p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660" name="Google Shape;366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5" descr="A picture containing person, computer, indoo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r="11110"/>
          <a:stretch/>
        </p:blipFill>
        <p:spPr>
          <a:xfrm flipH="1">
            <a:off x="0" y="0"/>
            <a:ext cx="9144000" cy="5143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5" descr="Shape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"/>
            <a:ext cx="9143990" cy="51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5"/>
          <p:cNvSpPr/>
          <p:nvPr/>
        </p:nvSpPr>
        <p:spPr>
          <a:xfrm>
            <a:off x="0" y="638171"/>
            <a:ext cx="4734046" cy="403083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5"/>
          <p:cNvSpPr/>
          <p:nvPr/>
        </p:nvSpPr>
        <p:spPr>
          <a:xfrm>
            <a:off x="0" y="819942"/>
            <a:ext cx="144711" cy="32353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15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  <a:defRPr sz="1700" b="1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15"/>
          <p:cNvSpPr txBox="1">
            <a:spLocks noGrp="1"/>
          </p:cNvSpPr>
          <p:nvPr>
            <p:ph type="body" idx="1"/>
          </p:nvPr>
        </p:nvSpPr>
        <p:spPr>
          <a:xfrm>
            <a:off x="144711" y="1295658"/>
            <a:ext cx="4343206" cy="303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707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040C1-3127-1F08-3F7A-3E7E6158BAD8}"/>
              </a:ext>
            </a:extLst>
          </p:cNvPr>
          <p:cNvSpPr txBox="1"/>
          <p:nvPr/>
        </p:nvSpPr>
        <p:spPr>
          <a:xfrm>
            <a:off x="251520" y="2355726"/>
            <a:ext cx="2808312" cy="158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2" name="Google Shape;3662;p210"/>
          <p:cNvSpPr txBox="1">
            <a:spLocks noGrp="1"/>
          </p:cNvSpPr>
          <p:nvPr>
            <p:ph type="title"/>
          </p:nvPr>
        </p:nvSpPr>
        <p:spPr>
          <a:xfrm>
            <a:off x="144711" y="810810"/>
            <a:ext cx="3421450" cy="344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Public Sans"/>
              <a:buNone/>
            </a:pPr>
            <a:r>
              <a:rPr lang="en-US" sz="1829" dirty="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rPr>
              <a:t>Portfolio</a:t>
            </a:r>
            <a:endParaRPr sz="1829" dirty="0">
              <a:solidFill>
                <a:schemeClr val="accent6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aphicFrame>
        <p:nvGraphicFramePr>
          <p:cNvPr id="3665" name="Google Shape;3665;p210"/>
          <p:cNvGraphicFramePr/>
          <p:nvPr>
            <p:extLst>
              <p:ext uri="{D42A27DB-BD31-4B8C-83A1-F6EECF244321}">
                <p14:modId xmlns:p14="http://schemas.microsoft.com/office/powerpoint/2010/main" val="203212466"/>
              </p:ext>
            </p:extLst>
          </p:nvPr>
        </p:nvGraphicFramePr>
        <p:xfrm>
          <a:off x="144700" y="1657350"/>
          <a:ext cx="4279525" cy="2834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3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LMS Username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</a:rPr>
                        <a:t>Name </a:t>
                      </a:r>
                      <a:endParaRPr sz="1400" b="1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bg1"/>
                          </a:solidFill>
                        </a:rPr>
                        <a:t>Batch </a:t>
                      </a:r>
                      <a:endParaRPr sz="1400" b="1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774B11344D66D7A810240858DF92378D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Sririthish K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</a:rPr>
                        <a:t>FF04DE17327DAB780F440FF3F6EE965B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>
                          <a:solidFill>
                            <a:schemeClr val="bg1"/>
                          </a:solidFill>
                        </a:rPr>
                        <a:t>SushilKumar</a:t>
                      </a: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 V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</a:rPr>
                        <a:t>A22F6AFAF020EE89AD64B2403A971277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Rahul R</a:t>
                      </a:r>
                      <a:endParaRPr sz="14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74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1" u="none" strike="noStrike" cap="none" dirty="0">
                          <a:solidFill>
                            <a:schemeClr val="tx1"/>
                          </a:solidFill>
                        </a:rPr>
                        <a:t>5ECD8B4D3777E98BC7E481F88B99997</a:t>
                      </a:r>
                      <a:endParaRPr sz="14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Lokesh  K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bg1"/>
                          </a:solidFill>
                        </a:rPr>
                        <a:t>CA9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7159" y="1771716"/>
            <a:ext cx="2024601" cy="295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  <a:endParaRPr sz="1850" b="1" spc="-10" dirty="0">
              <a:solidFill>
                <a:srgbClr val="C88C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90D369-0046-D17B-E4C7-A6B5E5C8180E}"/>
              </a:ext>
            </a:extLst>
          </p:cNvPr>
          <p:cNvSpPr/>
          <p:nvPr/>
        </p:nvSpPr>
        <p:spPr>
          <a:xfrm>
            <a:off x="107504" y="2283718"/>
            <a:ext cx="4464496" cy="2376264"/>
          </a:xfrm>
          <a:prstGeom prst="rect">
            <a:avLst/>
          </a:prstGeom>
          <a:solidFill>
            <a:srgbClr val="2435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388468" y="2211710"/>
            <a:ext cx="38955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Requirements Specification (SRS) outlines the requirements for a portfolio website developed with HTML, CSS, and JavaScript, designed to showcase an individual's or organization's projects and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1802548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spc="-23" dirty="0">
                <a:solidFill>
                  <a:srgbClr val="22366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915566"/>
            <a:ext cx="8064896" cy="3502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1.1 Purpose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purpose of this document is to define the software requirements for the development of a portfolio website. This website will showcase the skills and work of an individual or a company using HTML, CSS, and JavaScript.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1.2 Scope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portfolio website will serve as an online platform to display a user's or organization's projects, achievements, and other relevant information. It will include multiple pages for various types of content and interactive elements.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1.3 Definitions, Acronyms, and Abbreviations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HTML: Hypertext Markup Language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CSS: Cascading Style Sheets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JavaScript: A programming language for web development</a:t>
            </a:r>
          </a:p>
          <a:p>
            <a:pPr marL="0" marR="0" algn="just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endParaRPr b="1" dirty="0">
              <a:solidFill>
                <a:srgbClr val="23377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338672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4154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 Portfolio Content Management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2.1.1 Project Creation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add projects to their portfolio, including project titles, descriptions, images, and links.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2.1.2 Project Editing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edit and update project details as required.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2.1.3 Project Deletion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Users can remove projects from their portfolio.</a:t>
            </a:r>
          </a:p>
          <a:p>
            <a:pPr algn="l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 Portfolio Presentation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2.2.1 Home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home page will display a brief introduction and provide navigation to other sections.</a:t>
            </a:r>
          </a:p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2.2.2 Projects Page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projects page will showcase the user's or organization's projects with detailed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185747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568" y="643791"/>
            <a:ext cx="8064896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2.4.3 Contact Page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contact page will allow visitors to contact the user through a contact form.</a:t>
            </a:r>
          </a:p>
          <a:p>
            <a:pPr algn="just"/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 Interactive Features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2.5.1 Smooth Transitions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 smooth transitions and animations to enhance user experience.</a:t>
            </a:r>
          </a:p>
          <a:p>
            <a:pPr algn="just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2.5.2 Responsive Design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the website is responsive and works well on various devices and screen sizes.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17CACB8-7D2F-680A-E8D8-7548BE7B6600}"/>
              </a:ext>
            </a:extLst>
          </p:cNvPr>
          <p:cNvSpPr txBox="1"/>
          <p:nvPr/>
        </p:nvSpPr>
        <p:spPr>
          <a:xfrm>
            <a:off x="681220" y="3147814"/>
            <a:ext cx="281066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System Constraints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80373BF-41A6-89F0-D518-1815C9FAE411}"/>
              </a:ext>
            </a:extLst>
          </p:cNvPr>
          <p:cNvSpPr txBox="1"/>
          <p:nvPr/>
        </p:nvSpPr>
        <p:spPr>
          <a:xfrm>
            <a:off x="683568" y="3507854"/>
            <a:ext cx="806489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will be developed using HTML5, CSS3, and JavaScript.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Hosting and server requirements will be determined based on the chosen hosting platform.</a:t>
            </a:r>
          </a:p>
        </p:txBody>
      </p:sp>
    </p:spTree>
    <p:extLst>
      <p:ext uri="{BB962C8B-B14F-4D97-AF65-F5344CB8AC3E}">
        <p14:creationId xmlns:p14="http://schemas.microsoft.com/office/powerpoint/2010/main" val="195515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411510"/>
            <a:ext cx="41788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Non-Functional 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771550"/>
            <a:ext cx="8064896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.1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load quickly and respond to user interactions without significant delay.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.2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data, including login credentials, shall be securely stored and transmitted using encryption.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.3 Compatibility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compatible with major web browsers, including Chrome, Firefox, Safari, and Edge.</a:t>
            </a:r>
          </a:p>
          <a:p>
            <a:pPr algn="l"/>
            <a:r>
              <a:rPr lang="en-US" b="1" dirty="0">
                <a:solidFill>
                  <a:srgbClr val="2337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.4 Usability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website shall be user-friendly and easy to navigate.</a:t>
            </a:r>
          </a:p>
        </p:txBody>
      </p:sp>
    </p:spTree>
    <p:extLst>
      <p:ext uri="{BB962C8B-B14F-4D97-AF65-F5344CB8AC3E}">
        <p14:creationId xmlns:p14="http://schemas.microsoft.com/office/powerpoint/2010/main" val="9237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11427" y="-92546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228" y="1679778"/>
            <a:ext cx="360274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576" y="2039818"/>
            <a:ext cx="8064896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b="0" i="0" dirty="0">
                <a:solidFill>
                  <a:srgbClr val="23377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Software Requirements Specification (SRS) document outlines the functional and non-functional requirements for the development of a portfolio website using HTML, CSS, and JavaScript. It provides a comprehensive overview of the project's scope and objectives to guide the development process.</a:t>
            </a:r>
          </a:p>
        </p:txBody>
      </p:sp>
    </p:spTree>
    <p:extLst>
      <p:ext uri="{BB962C8B-B14F-4D97-AF65-F5344CB8AC3E}">
        <p14:creationId xmlns:p14="http://schemas.microsoft.com/office/powerpoint/2010/main" val="3331120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23928" y="2139702"/>
            <a:ext cx="3024336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ts val="1645"/>
              </a:lnSpc>
            </a:pPr>
            <a:r>
              <a:rPr lang="en-IN" sz="1400" b="1" dirty="0">
                <a:solidFill>
                  <a:schemeClr val="accent6"/>
                </a:solidFill>
                <a:latin typeface="SLFRMA+PublicSans-BoldItalic"/>
                <a:cs typeface="SLFRMA+PublicSans-BoldItalic"/>
              </a:rPr>
              <a:t>https://github.com/sririthish/Portfolio-website/blob/main/portfolio%202.zip</a:t>
            </a:r>
            <a:endParaRPr sz="1400" b="1" dirty="0">
              <a:solidFill>
                <a:schemeClr val="accent6"/>
              </a:solidFill>
              <a:latin typeface="SLFRMA+PublicSans-BoldItalic"/>
              <a:cs typeface="SLFRMA+PublicSans-BoldItal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492</Words>
  <Application>Microsoft Office PowerPoint</Application>
  <PresentationFormat>On-screen Show (16:9)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EB Garamond</vt:lpstr>
      <vt:lpstr>Noto Sans Symbols</vt:lpstr>
      <vt:lpstr>Public Sans</vt:lpstr>
      <vt:lpstr>SLFRMA+PublicSans-BoldItalic</vt:lpstr>
      <vt:lpstr>WTWGOU+Arial-BoldMT</vt:lpstr>
      <vt:lpstr>Theme Office</vt:lpstr>
      <vt:lpstr>PowerPoint Presentation</vt:lpstr>
      <vt:lpstr>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Gokul R</dc:creator>
  <cp:lastModifiedBy>srsgaming2002@outlook.com</cp:lastModifiedBy>
  <cp:revision>8</cp:revision>
  <dcterms:modified xsi:type="dcterms:W3CDTF">2023-11-10T13:49:29Z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233440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S10.0.0</vt:lpwstr>
  </property>
</Properties>
</file>