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61" r:id="rId6"/>
    <p:sldId id="262" r:id="rId7"/>
    <p:sldId id="259" r:id="rId8"/>
    <p:sldId id="260" r:id="rId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EB Garamond" panose="00000500000000000000" pitchFamily="2" charset="0"/>
      <p:regular r:id="rId16"/>
      <p:bold r:id="rId17"/>
      <p:italic r:id="rId18"/>
      <p:boldItalic r:id="rId19"/>
    </p:embeddedFont>
    <p:embeddedFont>
      <p:font typeface="EB Garamond Medium" panose="00000600000000000000" pitchFamily="2" charset="0"/>
      <p:regular r:id="rId20"/>
      <p:bold r:id="rId21"/>
      <p:italic r:id="rId22"/>
      <p:boldItalic r:id="rId23"/>
    </p:embeddedFont>
    <p:embeddedFont>
      <p:font typeface="EB Garamond SemiBold" panose="00000700000000000000" pitchFamily="2" charset="0"/>
      <p:regular r:id="rId24"/>
      <p:bold r:id="rId25"/>
      <p:italic r:id="rId26"/>
      <p:boldItalic r:id="rId27"/>
    </p:embeddedFont>
    <p:embeddedFont>
      <p:font typeface="Public Sans" panose="020B060402020202020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F70598A-799D-46BF-9688-61B01A1D5F23}">
          <p14:sldIdLst>
            <p14:sldId id="256"/>
            <p14:sldId id="263"/>
            <p14:sldId id="257"/>
          </p14:sldIdLst>
        </p14:section>
        <p14:section name="Untitled Section" id="{9BF59EDA-AE33-4FC1-A0DB-AC72BD743188}">
          <p14:sldIdLst>
            <p14:sldId id="258"/>
            <p14:sldId id="261"/>
            <p14:sldId id="262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jU+83RK5+yVKrYVihExZFs4FNE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40" y="72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font" Target="fonts/font29.fntdata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font" Target="fonts/font27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6224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0" name="Google Shape;1830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66" name="Google Shape;66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67" name="Google Shape;67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" name="Google Shape;68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6" name="Google Shape;106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7" name="Google Shape;107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4" name="Google Shape;114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2" name="Google Shape;122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3" name="Google Shape;123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0" name="Google Shape;130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1" name="Google Shape;131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0" name="Google Shape;150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2" name="Google Shape;162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74" name="Google Shape;174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4" name="Google Shape;204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Google Shape;207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Google Shape;214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18" name="Google Shape;218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0" name="Google Shape;220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21" name="Google Shape;221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22" name="Google Shape;222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23" name="Google Shape;223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24" name="Google Shape;224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25" name="Google Shape;225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26" name="Google Shape;226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20" y="225967"/>
            <a:ext cx="175260" cy="4075443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253464"/>
              <a:chOff x="129115" y="1196929"/>
              <a:chExt cx="175260" cy="2253464"/>
            </a:xfrm>
          </p:grpSpPr>
          <p:cxnSp>
            <p:nvCxnSpPr>
              <p:cNvPr id="24" name="Google Shape;24;p216"/>
              <p:cNvCxnSpPr/>
              <p:nvPr/>
            </p:nvCxnSpPr>
            <p:spPr>
              <a:xfrm>
                <a:off x="216745" y="1402852"/>
                <a:ext cx="0" cy="204754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30" name="Google Shape;230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1" name="Google Shape;231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32" name="Google Shape;232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3" name="Google Shape;233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4" name="Google Shape;234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6" name="Google Shape;236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7" name="Google Shape;237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8" name="Google Shape;238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" name="Google Shape;239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Google Shape;249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" name="Google Shape;254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5" name="Google Shape;255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" name="Google Shape;257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" name="Google Shape;258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" name="Google Shape;259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1" name="Google Shape;261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7" name="Google Shape;267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0" name="Google Shape;270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3" name="Google Shape;273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7" name="Google Shape;277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78" name="Google Shape;278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79" name="Google Shape;279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80" name="Google Shape;280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81" name="Google Shape;281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82" name="Google Shape;282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83" name="Google Shape;283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" name="Google Shape;284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85" name="Google Shape;285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86" name="Google Shape;286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7" name="Google Shape;287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" name="Google Shape;288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" name="Google Shape;289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0" name="Google Shape;290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Google Shape;291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Google Shape;292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7" name="Google Shape;297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8" name="Google Shape;298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1" name="Google Shape;301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2" name="Google Shape;302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5" name="Google Shape;305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6" name="Google Shape;306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Google Shape;307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Google Shape;308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12" name="Google Shape;312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3" name="Google Shape;313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14" name="Google Shape;314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7" name="Google Shape;317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Google Shape;320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1" name="Google Shape;321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5" name="Google Shape;325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Google Shape;328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9" name="Google Shape;329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0" name="Google Shape;330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31" name="Google Shape;331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5" name="Google Shape;335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7" name="Google Shape;337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8" name="Google Shape;338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" name="Google Shape;342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6" name="Google Shape;346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7" name="Google Shape;347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8" name="Google Shape;348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1" name="Google Shape;351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2" name="Google Shape;352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" name="Google Shape;354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5" name="Google Shape;355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" name="Google Shape;359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" name="Google Shape;362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63" name="Google Shape;363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4" name="Google Shape;364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65" name="Google Shape;365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8" name="Google Shape;368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9" name="Google Shape;369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1" name="Google Shape;371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2" name="Google Shape;372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6" name="Google Shape;376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1" name="Google Shape;381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5" name="Google Shape;385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1" name="Google Shape;391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2" name="Google Shape;392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3" name="Google Shape;393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9" name="Google Shape;399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1" name="Google Shape;401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8" name="Google Shape;408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9" name="Google Shape;409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0" name="Google Shape;410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1" name="Google Shape;411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16" name="Google Shape;416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17" name="Google Shape;417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18" name="Google Shape;418;p257"/>
              <p:cNvCxnSpPr>
                <a:endCxn id="419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20" name="Google Shape;420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19" name="Google Shape;419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421" name="Google Shape;421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22" name="Google Shape;422;p257"/>
              <p:cNvCxnSpPr>
                <a:endCxn id="423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24" name="Google Shape;424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23" name="Google Shape;423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425" name="Google Shape;425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26" name="Google Shape;426;p257"/>
              <p:cNvCxnSpPr>
                <a:endCxn id="427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28" name="Google Shape;428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27" name="Google Shape;427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429" name="Google Shape;429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30" name="Google Shape;430;p257"/>
              <p:cNvCxnSpPr>
                <a:endCxn id="431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2" name="Google Shape;432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1" name="Google Shape;431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433" name="Google Shape;433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4" name="Google Shape;434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5" name="Google Shape;435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6" name="Google Shape;436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7" name="Google Shape;437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8" name="Google Shape;438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9" name="Google Shape;439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0" name="Google Shape;440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1" name="Google Shape;441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2" name="Google Shape;442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" name="Google Shape;445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46" name="Google Shape;446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7" name="Google Shape;447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48" name="Google Shape;448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49" name="Google Shape;449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0" name="Google Shape;450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1" name="Google Shape;451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52" name="Google Shape;452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53" name="Google Shape;453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55" name="Google Shape;455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56" name="Google Shape;456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8" name="Google Shape;458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9" name="Google Shape;459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0" name="Google Shape;460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1" name="Google Shape;461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2" name="Google Shape;462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3" name="Google Shape;463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4" name="Google Shape;464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5" name="Google Shape;465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6" name="Google Shape;466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9" name="Google Shape;469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70" name="Google Shape;470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71" name="Google Shape;471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2" name="Google Shape;472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73" name="Google Shape;473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74" name="Google Shape;474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75" name="Google Shape;475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6" name="Google Shape;476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477" name="Google Shape;477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478" name="Google Shape;478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79" name="Google Shape;479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2" name="Google Shape;482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3" name="Google Shape;483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4" name="Google Shape;484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5" name="Google Shape;485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6" name="Google Shape;486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7" name="Google Shape;487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8" name="Google Shape;488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9" name="Google Shape;489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0" name="Google Shape;490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1" name="Google Shape;491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2" name="Google Shape;492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5" name="Google Shape;495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496" name="Google Shape;496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1" name="Google Shape;501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4" name="Google Shape;504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5" name="Google Shape;505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6" name="Google Shape;506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18" name="Google Shape;518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19" name="Google Shape;519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0" name="Google Shape;520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2" name="Google Shape;522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5" name="Google Shape;525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26" name="Google Shape;526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7" name="Google Shape;527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28" name="Google Shape;528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1" name="Google Shape;531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2" name="Google Shape;532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4" name="Google Shape;534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5" name="Google Shape;535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36" name="Google Shape;536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37" name="Google Shape;537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38" name="Google Shape;538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9" name="Google Shape;539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42" name="Google Shape;542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43" name="Google Shape;543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44" name="Google Shape;544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45" name="Google Shape;545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46" name="Google Shape;546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47" name="Google Shape;547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8" name="Google Shape;548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9" name="Google Shape;549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1" name="Google Shape;551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2" name="Google Shape;552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3" name="Google Shape;553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4" name="Google Shape;554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5" name="Google Shape;555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6" name="Google Shape;556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7" name="Google Shape;557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8" name="Google Shape;558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62" name="Google Shape;562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63" name="Google Shape;563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64" name="Google Shape;564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65" name="Google Shape;565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66" name="Google Shape;566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67" name="Google Shape;567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1" name="Google Shape;571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2" name="Google Shape;572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3" name="Google Shape;573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4" name="Google Shape;574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5" name="Google Shape;575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6" name="Google Shape;576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7" name="Google Shape;577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8" name="Google Shape;578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2" name="Google Shape;582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83" name="Google Shape;583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4" name="Google Shape;584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5" name="Google Shape;585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6" name="Google Shape;586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7" name="Google Shape;587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88" name="Google Shape;588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89" name="Google Shape;589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1" name="Google Shape;591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2" name="Google Shape;592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3" name="Google Shape;593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4" name="Google Shape;594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8" name="Google Shape;598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0" name="Google Shape;600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1" name="Google Shape;601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2" name="Google Shape;602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03" name="Google Shape;603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4" name="Google Shape;604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6" name="Google Shape;606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7" name="Google Shape;607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8" name="Google Shape;608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9" name="Google Shape;609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3" name="Google Shape;613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4" name="Google Shape;614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15" name="Google Shape;615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16" name="Google Shape;616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17" name="Google Shape;617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18" name="Google Shape;618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19" name="Google Shape;619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20" name="Google Shape;620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21" name="Google Shape;621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2" name="Google Shape;622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3" name="Google Shape;623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4" name="Google Shape;624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25" name="Google Shape;625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26" name="Google Shape;626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27" name="Google Shape;627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8" name="Google Shape;628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9" name="Google Shape;629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0" name="Google Shape;630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1" name="Google Shape;631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2" name="Google Shape;632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33" name="Google Shape;633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4" name="Google Shape;634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5" name="Google Shape;635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6" name="Google Shape;636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7" name="Google Shape;637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8" name="Google Shape;638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39" name="Google Shape;639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0" name="Google Shape;640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1" name="Google Shape;641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2" name="Google Shape;642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3" name="Google Shape;643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44" name="Google Shape;644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5" name="Google Shape;645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6" name="Google Shape;646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7" name="Google Shape;647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8" name="Google Shape;648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Google Shape;650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2" name="Google Shape;652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3" name="Google Shape;653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54" name="Google Shape;654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55" name="Google Shape;655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56" name="Google Shape;656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57" name="Google Shape;657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58" name="Google Shape;658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59" name="Google Shape;659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60" name="Google Shape;660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1" name="Google Shape;661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2" name="Google Shape;662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3" name="Google Shape;663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4" name="Google Shape;664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65" name="Google Shape;665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66" name="Google Shape;666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7" name="Google Shape;667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9" name="Google Shape;669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0" name="Google Shape;670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1" name="Google Shape;671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2" name="Google Shape;672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3" name="Google Shape;673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5" name="Google Shape;675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6" name="Google Shape;676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7" name="Google Shape;677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8" name="Google Shape;678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9" name="Google Shape;679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1" name="Google Shape;681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2" name="Google Shape;682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3" name="Google Shape;683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84" name="Google Shape;684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5" name="Google Shape;685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6" name="Google Shape;686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7" name="Google Shape;687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8" name="Google Shape;688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Google Shape;690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2" name="Google Shape;692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94" name="Google Shape;694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695" name="Google Shape;695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696" name="Google Shape;696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697" name="Google Shape;697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698" name="Google Shape;698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699" name="Google Shape;699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700" name="Google Shape;700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701" name="Google Shape;701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702" name="Google Shape;702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4" name="Google Shape;704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5" name="Google Shape;705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6" name="Google Shape;706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7" name="Google Shape;707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8" name="Google Shape;708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9" name="Google Shape;709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1" name="Google Shape;711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3" name="Google Shape;713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15" name="Google Shape;715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716" name="Google Shape;716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717" name="Google Shape;717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718" name="Google Shape;718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719" name="Google Shape;719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720" name="Google Shape;720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721" name="Google Shape;721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722" name="Google Shape;722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723" name="Google Shape;723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5" name="Google Shape;725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6" name="Google Shape;726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7" name="Google Shape;727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8" name="Google Shape;728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9" name="Google Shape;729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0" name="Google Shape;730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4" name="Google Shape;734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5" name="Google Shape;735;p272"/>
          <p:cNvCxnSpPr>
            <a:stCxn id="73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36" name="Google Shape;736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37" name="Google Shape;737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38" name="Google Shape;738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39" name="Google Shape;739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0" name="Google Shape;740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1" name="Google Shape;741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2" name="Google Shape;742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3" name="Google Shape;743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4" name="Google Shape;744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6" name="Google Shape;746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7" name="Google Shape;747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8" name="Google Shape;748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9" name="Google Shape;749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3" name="Google Shape;753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4" name="Google Shape;754;p273"/>
          <p:cNvCxnSpPr>
            <a:stCxn id="755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55" name="Google Shape;755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6" name="Google Shape;756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7" name="Google Shape;757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8" name="Google Shape;758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9" name="Google Shape;759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0" name="Google Shape;760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1" name="Google Shape;761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2" name="Google Shape;762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3" name="Google Shape;763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5" name="Google Shape;765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6" name="Google Shape;766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7" name="Google Shape;767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8" name="Google Shape;768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2" name="Google Shape;772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3" name="Google Shape;773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74" name="Google Shape;774;p274"/>
            <p:cNvCxnSpPr>
              <a:stCxn id="775" idx="6"/>
              <a:endCxn id="776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7" name="Google Shape;777;p274"/>
            <p:cNvCxnSpPr>
              <a:stCxn id="775" idx="6"/>
              <a:endCxn id="778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9" name="Google Shape;779;p274"/>
            <p:cNvCxnSpPr>
              <a:stCxn id="775" idx="6"/>
              <a:endCxn id="780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1" name="Google Shape;781;p274"/>
            <p:cNvCxnSpPr>
              <a:stCxn id="775" idx="6"/>
              <a:endCxn id="782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3" name="Google Shape;783;p274"/>
            <p:cNvCxnSpPr>
              <a:stCxn id="775" idx="6"/>
              <a:endCxn id="784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5" name="Google Shape;785;p274"/>
            <p:cNvCxnSpPr>
              <a:stCxn id="775" idx="6"/>
              <a:endCxn id="786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7" name="Google Shape;787;p274"/>
            <p:cNvCxnSpPr>
              <a:stCxn id="775" idx="6"/>
              <a:endCxn id="788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89" name="Google Shape;789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75" name="Google Shape;775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790" name="Google Shape;790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791" name="Google Shape;791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2" name="Google Shape;792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76" name="Google Shape;776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4" name="Google Shape;794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8" name="Google Shape;788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6" name="Google Shape;796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78" name="Google Shape;778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8" name="Google Shape;798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0" name="Google Shape;780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0" name="Google Shape;800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6" name="Google Shape;786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1" name="Google Shape;801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2" name="Google Shape;802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4" name="Google Shape;784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2" name="Google Shape;782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05" name="Google Shape;805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6" name="Google Shape;806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7" name="Google Shape;807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8" name="Google Shape;808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9" name="Google Shape;809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0" name="Google Shape;810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1" name="Google Shape;811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2" name="Google Shape;812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Google Shape;814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6" name="Google Shape;816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7" name="Google Shape;817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18" name="Google Shape;818;p275"/>
            <p:cNvCxnSpPr>
              <a:stCxn id="819" idx="6"/>
              <a:endCxn id="820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1" name="Google Shape;821;p275"/>
            <p:cNvCxnSpPr>
              <a:stCxn id="819" idx="6"/>
              <a:endCxn id="822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3" name="Google Shape;823;p275"/>
            <p:cNvCxnSpPr>
              <a:stCxn id="819" idx="6"/>
              <a:endCxn id="824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5" name="Google Shape;825;p275"/>
            <p:cNvCxnSpPr>
              <a:stCxn id="819" idx="6"/>
              <a:endCxn id="826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7" name="Google Shape;827;p275"/>
            <p:cNvCxnSpPr>
              <a:stCxn id="819" idx="6"/>
              <a:endCxn id="828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9" name="Google Shape;829;p275"/>
            <p:cNvCxnSpPr>
              <a:stCxn id="819" idx="6"/>
              <a:endCxn id="830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1" name="Google Shape;831;p275"/>
            <p:cNvCxnSpPr>
              <a:stCxn id="819" idx="6"/>
              <a:endCxn id="832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33" name="Google Shape;833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19" name="Google Shape;819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34" name="Google Shape;834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35" name="Google Shape;835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6" name="Google Shape;836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0" name="Google Shape;820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8" name="Google Shape;838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2" name="Google Shape;832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0" name="Google Shape;840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2" name="Google Shape;822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2" name="Google Shape;842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4" name="Google Shape;824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4" name="Google Shape;844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0" name="Google Shape;830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5" name="Google Shape;845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6" name="Google Shape;846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8" name="Google Shape;828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26" name="Google Shape;826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49" name="Google Shape;849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0" name="Google Shape;850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1" name="Google Shape;851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2" name="Google Shape;852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3" name="Google Shape;853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4" name="Google Shape;854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5" name="Google Shape;855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6" name="Google Shape;856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59" name="Google Shape;859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2" name="Google Shape;862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63" name="Google Shape;863;p276"/>
            <p:cNvCxnSpPr>
              <a:stCxn id="864" idx="6"/>
              <a:endCxn id="865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6" name="Google Shape;866;p276"/>
            <p:cNvCxnSpPr>
              <a:stCxn id="864" idx="6"/>
              <a:endCxn id="867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8" name="Google Shape;868;p276"/>
            <p:cNvCxnSpPr>
              <a:stCxn id="864" idx="6"/>
              <a:endCxn id="869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0" name="Google Shape;870;p276"/>
            <p:cNvCxnSpPr>
              <a:stCxn id="864" idx="6"/>
              <a:endCxn id="871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2" name="Google Shape;872;p276"/>
            <p:cNvCxnSpPr>
              <a:stCxn id="864" idx="6"/>
              <a:endCxn id="873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4" name="Google Shape;874;p276"/>
            <p:cNvCxnSpPr>
              <a:stCxn id="864" idx="6"/>
              <a:endCxn id="875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6" name="Google Shape;876;p276"/>
            <p:cNvCxnSpPr>
              <a:endCxn id="877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64" name="Google Shape;864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78" name="Google Shape;878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79" name="Google Shape;879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65" name="Google Shape;865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80" name="Google Shape;880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881" name="Google Shape;881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67" name="Google Shape;867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82" name="Google Shape;882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883" name="Google Shape;883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75" name="Google Shape;875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84" name="Google Shape;884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885" name="Google Shape;885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73" name="Google Shape;873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86" name="Google Shape;886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887" name="Google Shape;887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69" name="Google Shape;869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88" name="Google Shape;888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889" name="Google Shape;889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77" name="Google Shape;877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0" name="Google Shape;890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891" name="Google Shape;891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71" name="Google Shape;871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2" name="Google Shape;892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893" name="Google Shape;893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4" name="Google Shape;894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5" name="Google Shape;895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6" name="Google Shape;896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7" name="Google Shape;897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8" name="Google Shape;898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9" name="Google Shape;899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0" name="Google Shape;900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03" name="Google Shape;903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6" name="Google Shape;906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07" name="Google Shape;907;p277"/>
            <p:cNvCxnSpPr>
              <a:stCxn id="908" idx="6"/>
              <a:endCxn id="909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0" name="Google Shape;910;p277"/>
            <p:cNvCxnSpPr>
              <a:stCxn id="908" idx="6"/>
              <a:endCxn id="911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2" name="Google Shape;912;p277"/>
            <p:cNvCxnSpPr>
              <a:stCxn id="908" idx="6"/>
              <a:endCxn id="913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4" name="Google Shape;914;p277"/>
            <p:cNvCxnSpPr>
              <a:stCxn id="908" idx="6"/>
              <a:endCxn id="915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6" name="Google Shape;916;p277"/>
            <p:cNvCxnSpPr>
              <a:stCxn id="908" idx="6"/>
              <a:endCxn id="917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8" name="Google Shape;918;p277"/>
            <p:cNvCxnSpPr>
              <a:stCxn id="908" idx="6"/>
              <a:endCxn id="919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0" name="Google Shape;920;p277"/>
            <p:cNvCxnSpPr>
              <a:endCxn id="921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8" name="Google Shape;908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22" name="Google Shape;922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23" name="Google Shape;923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09" name="Google Shape;909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4" name="Google Shape;924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925" name="Google Shape;925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11" name="Google Shape;911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6" name="Google Shape;926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927" name="Google Shape;927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19" name="Google Shape;919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28" name="Google Shape;928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929" name="Google Shape;929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17" name="Google Shape;917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0" name="Google Shape;930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931" name="Google Shape;931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13" name="Google Shape;913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2" name="Google Shape;932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933" name="Google Shape;933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21" name="Google Shape;921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4" name="Google Shape;934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935" name="Google Shape;935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15" name="Google Shape;915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6" name="Google Shape;936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937" name="Google Shape;937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8" name="Google Shape;938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9" name="Google Shape;939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0" name="Google Shape;940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1" name="Google Shape;941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2" name="Google Shape;942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3" name="Google Shape;943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4" name="Google Shape;944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47" name="Google Shape;947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0" name="Google Shape;950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51" name="Google Shape;951;p278"/>
            <p:cNvCxnSpPr>
              <a:stCxn id="952" idx="6"/>
              <a:endCxn id="953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4" name="Google Shape;954;p278"/>
            <p:cNvCxnSpPr>
              <a:stCxn id="952" idx="6"/>
              <a:endCxn id="955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6" name="Google Shape;956;p278"/>
            <p:cNvCxnSpPr>
              <a:stCxn id="952" idx="6"/>
              <a:endCxn id="957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8" name="Google Shape;958;p278"/>
            <p:cNvCxnSpPr>
              <a:stCxn id="952" idx="6"/>
              <a:endCxn id="959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0" name="Google Shape;960;p278"/>
            <p:cNvCxnSpPr>
              <a:stCxn id="952" idx="6"/>
              <a:endCxn id="961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2" name="Google Shape;962;p278"/>
            <p:cNvCxnSpPr>
              <a:stCxn id="952" idx="6"/>
              <a:endCxn id="963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4" name="Google Shape;964;p278"/>
            <p:cNvCxnSpPr>
              <a:endCxn id="965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52" name="Google Shape;952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66" name="Google Shape;966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67" name="Google Shape;967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53" name="Google Shape;953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68" name="Google Shape;968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969" name="Google Shape;969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55" name="Google Shape;955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0" name="Google Shape;970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971" name="Google Shape;971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63" name="Google Shape;963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2" name="Google Shape;972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973" name="Google Shape;973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61" name="Google Shape;961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4" name="Google Shape;974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975" name="Google Shape;975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57" name="Google Shape;957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6" name="Google Shape;976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977" name="Google Shape;977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65" name="Google Shape;965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8" name="Google Shape;978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979" name="Google Shape;979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59" name="Google Shape;959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0" name="Google Shape;980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981" name="Google Shape;981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2" name="Google Shape;982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3" name="Google Shape;983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4" name="Google Shape;984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5" name="Google Shape;985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6" name="Google Shape;986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7" name="Google Shape;987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8" name="Google Shape;988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" name="Google Shape;990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2" name="Google Shape;992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3" name="Google Shape;993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994" name="Google Shape;994;p279"/>
            <p:cNvCxnSpPr>
              <a:stCxn id="995" idx="6"/>
              <a:endCxn id="996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7" name="Google Shape;997;p279"/>
            <p:cNvCxnSpPr>
              <a:stCxn id="995" idx="6"/>
              <a:endCxn id="998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9" name="Google Shape;999;p279"/>
            <p:cNvCxnSpPr>
              <a:stCxn id="995" idx="6"/>
              <a:endCxn id="1000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1" name="Google Shape;1001;p279"/>
            <p:cNvCxnSpPr>
              <a:stCxn id="995" idx="6"/>
              <a:endCxn id="1002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3" name="Google Shape;1003;p279"/>
            <p:cNvCxnSpPr>
              <a:stCxn id="995" idx="6"/>
              <a:endCxn id="1004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5" name="Google Shape;1005;p279"/>
            <p:cNvCxnSpPr>
              <a:stCxn id="995" idx="6"/>
              <a:endCxn id="1006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7" name="Google Shape;1007;p279"/>
            <p:cNvCxnSpPr>
              <a:endCxn id="1008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95" name="Google Shape;995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996" name="Google Shape;996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998" name="Google Shape;998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6" name="Google Shape;1006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4" name="Google Shape;1004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0" name="Google Shape;1000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8" name="Google Shape;1008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2" name="Google Shape;1002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09" name="Google Shape;1009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0" name="Google Shape;1010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1" name="Google Shape;1011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2" name="Google Shape;1012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3" name="Google Shape;1013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4" name="Google Shape;1014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5" name="Google Shape;1015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6" name="Google Shape;1016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" name="Google Shape;1018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0" name="Google Shape;1020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1" name="Google Shape;1021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22" name="Google Shape;1022;p280"/>
            <p:cNvCxnSpPr>
              <a:stCxn id="1023" idx="6"/>
              <a:endCxn id="1024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5" name="Google Shape;1025;p280"/>
            <p:cNvCxnSpPr>
              <a:stCxn id="1023" idx="6"/>
              <a:endCxn id="1026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7" name="Google Shape;1027;p280"/>
            <p:cNvCxnSpPr>
              <a:stCxn id="1023" idx="6"/>
              <a:endCxn id="1028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9" name="Google Shape;1029;p280"/>
            <p:cNvCxnSpPr>
              <a:stCxn id="1023" idx="6"/>
              <a:endCxn id="1030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1" name="Google Shape;1031;p280"/>
            <p:cNvCxnSpPr>
              <a:stCxn id="1023" idx="6"/>
              <a:endCxn id="1032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3" name="Google Shape;1033;p280"/>
            <p:cNvCxnSpPr>
              <a:stCxn id="1023" idx="6"/>
              <a:endCxn id="1034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5" name="Google Shape;1035;p280"/>
            <p:cNvCxnSpPr>
              <a:endCxn id="1036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23" name="Google Shape;1023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24" name="Google Shape;1024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26" name="Google Shape;1026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4" name="Google Shape;1034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2" name="Google Shape;1032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28" name="Google Shape;1028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6" name="Google Shape;1036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0" name="Google Shape;1030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37" name="Google Shape;1037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8" name="Google Shape;1038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9" name="Google Shape;1039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0" name="Google Shape;1040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1" name="Google Shape;1041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2" name="Google Shape;1042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3" name="Google Shape;1043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4" name="Google Shape;1044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" name="Google Shape;1048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9" name="Google Shape;1049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50" name="Google Shape;1050;p281"/>
            <p:cNvCxnSpPr>
              <a:stCxn id="1051" idx="6"/>
              <a:endCxn id="1052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3" name="Google Shape;1053;p281"/>
            <p:cNvCxnSpPr>
              <a:stCxn id="1051" idx="6"/>
              <a:endCxn id="1054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5" name="Google Shape;1055;p281"/>
            <p:cNvCxnSpPr>
              <a:stCxn id="1051" idx="6"/>
              <a:endCxn id="1056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7" name="Google Shape;1057;p281"/>
            <p:cNvCxnSpPr>
              <a:stCxn id="1051" idx="6"/>
              <a:endCxn id="1058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9" name="Google Shape;1059;p281"/>
            <p:cNvCxnSpPr>
              <a:stCxn id="1051" idx="6"/>
              <a:endCxn id="1060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1" name="Google Shape;1061;p281"/>
            <p:cNvCxnSpPr>
              <a:stCxn id="1051" idx="6"/>
              <a:endCxn id="1062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3" name="Google Shape;1063;p281"/>
            <p:cNvCxnSpPr>
              <a:endCxn id="1064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1" name="Google Shape;1051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2" name="Google Shape;1052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4" name="Google Shape;1054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2" name="Google Shape;1062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0" name="Google Shape;1060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6" name="Google Shape;1056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4" name="Google Shape;1064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8" name="Google Shape;1058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65" name="Google Shape;1065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6" name="Google Shape;1066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7" name="Google Shape;1067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8" name="Google Shape;1068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9" name="Google Shape;1069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0" name="Google Shape;1070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1" name="Google Shape;1071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2" name="Google Shape;1072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" name="Google Shape;1074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6" name="Google Shape;1076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7" name="Google Shape;1077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78" name="Google Shape;1078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79" name="Google Shape;1079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80" name="Google Shape;1080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81" name="Google Shape;1081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82" name="Google Shape;1082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83" name="Google Shape;1083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84" name="Google Shape;1084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85" name="Google Shape;1085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86" name="Google Shape;1086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87" name="Google Shape;1087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88" name="Google Shape;1088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089" name="Google Shape;1089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0" name="Google Shape;1090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91" name="Google Shape;1091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2" name="Google Shape;1092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3" name="Google Shape;1093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4" name="Google Shape;1094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5" name="Google Shape;1095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6" name="Google Shape;1096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7" name="Google Shape;1097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8" name="Google Shape;1098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9" name="Google Shape;1099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20"/>
          <p:cNvPicPr preferRelativeResize="0"/>
          <p:nvPr/>
        </p:nvPicPr>
        <p:blipFill rotWithShape="1">
          <a:blip r:embed="rId2">
            <a:alphaModFix/>
          </a:blip>
          <a:srcRect l="16976" t="14937" r="19508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Google Shape;1101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4" name="Google Shape;1104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05" name="Google Shape;1105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106" name="Google Shape;1106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1107" name="Google Shape;1107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1108" name="Google Shape;1108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1109" name="Google Shape;1109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1110" name="Google Shape;1110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1111" name="Google Shape;1111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1112" name="Google Shape;1112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1113" name="Google Shape;1113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1114" name="Google Shape;1114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5" name="Google Shape;1115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6" name="Google Shape;1116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7" name="Google Shape;1117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8" name="Google Shape;1118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9" name="Google Shape;1119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0" name="Google Shape;1120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1" name="Google Shape;1121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2" name="Google Shape;1122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" name="Google Shape;1124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7" name="Google Shape;1127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28" name="Google Shape;1128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29" name="Google Shape;112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30" name="Google Shape;113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31" name="Google Shape;113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32" name="Google Shape;113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33" name="Google Shape;113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34" name="Google Shape;1134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35" name="Google Shape;113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36" name="Google Shape;113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37" name="Google Shape;113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38" name="Google Shape;113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39" name="Google Shape;113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0" name="Google Shape;1140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1" name="Google Shape;114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3" name="Google Shape;114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4" name="Google Shape;114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5" name="Google Shape;114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6" name="Google Shape;1146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7" name="Google Shape;114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9" name="Google Shape;114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0" name="Google Shape;115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1" name="Google Shape;115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52" name="Google Shape;1152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3" name="Google Shape;1153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4" name="Google Shape;1154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5" name="Google Shape;1155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56" name="Google Shape;1156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57" name="Google Shape;1157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63" name="Google Shape;1163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4" name="Google Shape;1164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65" name="Google Shape;1165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6" name="Google Shape;1166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7" name="Google Shape;1167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8" name="Google Shape;1168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69" name="Google Shape;1169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0" name="Google Shape;117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2" name="Google Shape;117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3" name="Google Shape;117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4" name="Google Shape;117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5" name="Google Shape;1175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6" name="Google Shape;117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8" name="Google Shape;117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9" name="Google Shape;117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0" name="Google Shape;118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1" name="Google Shape;1181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2" name="Google Shape;118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4" name="Google Shape;118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5" name="Google Shape;118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6" name="Google Shape;118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87" name="Google Shape;1187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8" name="Google Shape;1188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9" name="Google Shape;1189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0" name="Google Shape;1190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1" name="Google Shape;1191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3" name="Google Shape;1193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94" name="Google Shape;1194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5" name="Google Shape;1195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6" name="Google Shape;1196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97" name="Google Shape;1197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98" name="Google Shape;119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9" name="Google Shape;119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00" name="Google Shape;120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01" name="Google Shape;120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02" name="Google Shape;120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03" name="Google Shape;1203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4" name="Google Shape;120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05" name="Google Shape;120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06" name="Google Shape;120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07" name="Google Shape;120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08" name="Google Shape;120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09" name="Google Shape;1209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0" name="Google Shape;121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2" name="Google Shape;121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3" name="Google Shape;121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4" name="Google Shape;121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5" name="Google Shape;1215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6" name="Google Shape;121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8" name="Google Shape;121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9" name="Google Shape;121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0" name="Google Shape;122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21" name="Google Shape;1221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2" name="Google Shape;1222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3" name="Google Shape;1223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4" name="Google Shape;1224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25" name="Google Shape;1225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26" name="Google Shape;1226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32" name="Google Shape;1232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3" name="Google Shape;1233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4" name="Google Shape;1234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35" name="Google Shape;1235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6" name="Google Shape;1236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7" name="Google Shape;1237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38" name="Google Shape;1238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9" name="Google Shape;123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1" name="Google Shape;124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2" name="Google Shape;124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3" name="Google Shape;124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4" name="Google Shape;1244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5" name="Google Shape;124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7" name="Google Shape;124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8" name="Google Shape;124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9" name="Google Shape;124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0" name="Google Shape;1250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1" name="Google Shape;125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3" name="Google Shape;125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4" name="Google Shape;125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5" name="Google Shape;125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56" name="Google Shape;1256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7" name="Google Shape;1257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8" name="Google Shape;1258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9" name="Google Shape;1259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0" name="Google Shape;1260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4" name="Google Shape;1264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5" name="Google Shape;1265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66" name="Google Shape;1266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67" name="Google Shape;126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8" name="Google Shape;126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9" name="Google Shape;126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70" name="Google Shape;127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71" name="Google Shape;127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72" name="Google Shape;1272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3" name="Google Shape;127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4" name="Google Shape;127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75" name="Google Shape;127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76" name="Google Shape;127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77" name="Google Shape;127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78" name="Google Shape;1278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9" name="Google Shape;127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1" name="Google Shape;128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2" name="Google Shape;128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3" name="Google Shape;128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4" name="Google Shape;1284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5" name="Google Shape;128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7" name="Google Shape;128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8" name="Google Shape;128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9" name="Google Shape;128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90" name="Google Shape;1290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1" name="Google Shape;1291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2" name="Google Shape;1292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3" name="Google Shape;1293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94" name="Google Shape;1294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95" name="Google Shape;1295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01" name="Google Shape;1301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2" name="Google Shape;1302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3" name="Google Shape;1303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4" name="Google Shape;1304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05" name="Google Shape;1305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6" name="Google Shape;1306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07" name="Google Shape;1307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8" name="Google Shape;130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0" name="Google Shape;131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1" name="Google Shape;131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2" name="Google Shape;131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3" name="Google Shape;1313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4" name="Google Shape;131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6" name="Google Shape;131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7" name="Google Shape;131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8" name="Google Shape;131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9" name="Google Shape;1319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0" name="Google Shape;132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2" name="Google Shape;132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3" name="Google Shape;132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4" name="Google Shape;132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25" name="Google Shape;1325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6" name="Google Shape;1326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7" name="Google Shape;1327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8" name="Google Shape;1328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9" name="Google Shape;1329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" name="Google Shape;1331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3" name="Google Shape;1333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4" name="Google Shape;1334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35" name="Google Shape;1335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6" name="Google Shape;1336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7" name="Google Shape;1337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8" name="Google Shape;1338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9" name="Google Shape;1339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40" name="Google Shape;1340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41" name="Google Shape;1341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2" name="Google Shape;1342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3" name="Google Shape;1343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4" name="Google Shape;1344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45" name="Google Shape;1345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46" name="Google Shape;1346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47" name="Google Shape;1347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8" name="Google Shape;1348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0" name="Google Shape;1350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1" name="Google Shape;1351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2" name="Google Shape;1352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3" name="Google Shape;1353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4" name="Google Shape;1354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6" name="Google Shape;1356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7" name="Google Shape;1357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8" name="Google Shape;1358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9" name="Google Shape;1359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0" name="Google Shape;1360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2" name="Google Shape;1362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3" name="Google Shape;1363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4" name="Google Shape;1364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65" name="Google Shape;1365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6" name="Google Shape;1366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7" name="Google Shape;1367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8" name="Google Shape;1368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9" name="Google Shape;1369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70" name="Google Shape;1370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71" name="Google Shape;1371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2" name="Google Shape;1372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4" name="Google Shape;1374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5" name="Google Shape;1375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6" name="Google Shape;1376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7" name="Google Shape;1377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8" name="Google Shape;1378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9" name="Google Shape;1379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0" name="Google Shape;1380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1" name="Google Shape;1381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2" name="Google Shape;1382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3" name="Google Shape;1383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4" name="Google Shape;1384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6" name="Google Shape;1386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7" name="Google Shape;1387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8" name="Google Shape;1388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9" name="Google Shape;1389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0" name="Google Shape;1390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2" name="Google Shape;1392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3" name="Google Shape;1393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4" name="Google Shape;1394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5" name="Google Shape;1395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6" name="Google Shape;1396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8" name="Google Shape;1398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9" name="Google Shape;1399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0" name="Google Shape;1400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01" name="Google Shape;1401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2" name="Google Shape;1402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3" name="Google Shape;1403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4" name="Google Shape;1404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5" name="Google Shape;1405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7" name="Google Shape;1407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08" name="Google Shape;1408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9" name="Google Shape;1409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0" name="Google Shape;1410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11" name="Google Shape;1411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12" name="Google Shape;1412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13" name="Google Shape;1413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14" name="Google Shape;1414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15" name="Google Shape;1415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16" name="Google Shape;1416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17" name="Google Shape;1417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18" name="Google Shape;1418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19" name="Google Shape;1419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0" name="Google Shape;1420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1" name="Google Shape;1421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2" name="Google Shape;1422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3" name="Google Shape;1423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24" name="Google Shape;1424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25" name="Google Shape;1425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26" name="Google Shape;1426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27" name="Google Shape;1427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28" name="Google Shape;1428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29" name="Google Shape;1429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0" name="Google Shape;1430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1" name="Google Shape;1431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2" name="Google Shape;1432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3" name="Google Shape;1433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4" name="Google Shape;1434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5" name="Google Shape;1435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6" name="Google Shape;1436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57" name="Google Shape;1457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8" name="Google Shape;1458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9" name="Google Shape;1459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0" name="Google Shape;1460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1" name="Google Shape;1461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2" name="Google Shape;1462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3" name="Google Shape;1463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4" name="Google Shape;1464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5" name="Google Shape;1465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6" name="Google Shape;1466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8" name="Google Shape;1468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473" name="Google Shape;1473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4" name="Google Shape;1474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75" name="Google Shape;1475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76" name="Google Shape;1476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77" name="Google Shape;1477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480" name="Google Shape;1480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1" name="Google Shape;1481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2" name="Google Shape;1482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3" name="Google Shape;1483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4" name="Google Shape;1484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487" name="Google Shape;1487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8" name="Google Shape;1488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9" name="Google Shape;1489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0" name="Google Shape;1490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1" name="Google Shape;1491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494" name="Google Shape;1494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5" name="Google Shape;1495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496" name="Google Shape;1496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7" name="Google Shape;1497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498" name="Google Shape;1498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499" name="Google Shape;1499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00" name="Google Shape;1500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1" name="Google Shape;1501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3" name="Google Shape;1503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04" name="Google Shape;1504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5" name="Google Shape;150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06" name="Google Shape;1506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7" name="Google Shape;1507;p294"/>
          <p:cNvGrpSpPr/>
          <p:nvPr/>
        </p:nvGrpSpPr>
        <p:grpSpPr>
          <a:xfrm>
            <a:off x="904073" y="1547578"/>
            <a:ext cx="7494348" cy="2133815"/>
            <a:chOff x="822793" y="1506938"/>
            <a:chExt cx="7494348" cy="2133815"/>
          </a:xfrm>
        </p:grpSpPr>
        <p:sp>
          <p:nvSpPr>
            <p:cNvPr id="1508" name="Google Shape;1508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09" name="Google Shape;1509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10" name="Google Shape;1510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11" name="Google Shape;1511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12" name="Google Shape;1512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5"/>
          <p:cNvGrpSpPr/>
          <p:nvPr/>
        </p:nvGrpSpPr>
        <p:grpSpPr>
          <a:xfrm>
            <a:off x="904073" y="1547578"/>
            <a:ext cx="7494348" cy="2133815"/>
            <a:chOff x="822793" y="1506938"/>
            <a:chExt cx="7494348" cy="2133815"/>
          </a:xfrm>
        </p:grpSpPr>
        <p:sp>
          <p:nvSpPr>
            <p:cNvPr id="1519" name="Google Shape;1519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6"/>
          <p:cNvGrpSpPr/>
          <p:nvPr/>
        </p:nvGrpSpPr>
        <p:grpSpPr>
          <a:xfrm>
            <a:off x="904073" y="1547578"/>
            <a:ext cx="7494348" cy="2133815"/>
            <a:chOff x="822793" y="1506938"/>
            <a:chExt cx="7494348" cy="2133815"/>
          </a:xfrm>
        </p:grpSpPr>
        <p:sp>
          <p:nvSpPr>
            <p:cNvPr id="1530" name="Google Shape;1530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40" name="Google Shape;1540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41" name="Google Shape;1541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42" name="Google Shape;1542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43" name="Google Shape;1543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44" name="Google Shape;1544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45" name="Google Shape;1545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46" name="Google Shape;1546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47" name="Google Shape;1547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48" name="Google Shape;1548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49" name="Google Shape;1549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0" name="Google Shape;1550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1" name="Google Shape;1551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2" name="Google Shape;1552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53" name="Google Shape;1553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oogle Shape;1555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56" name="Google Shape;1556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7" name="Google Shape;155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8" name="Google Shape;1558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Google Shape;1559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60" name="Google Shape;1560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61" name="Google Shape;1561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62" name="Google Shape;1562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63" name="Google Shape;1563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4" name="Google Shape;1564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5" name="Google Shape;1565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6" name="Google Shape;1566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67" name="Google Shape;1567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8" name="Google Shape;1568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9" name="Google Shape;1569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0" name="Google Shape;1570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1" name="Google Shape;1571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72" name="Google Shape;1572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4" name="Google Shape;1574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75" name="Google Shape;1575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6" name="Google Shape;157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77" name="Google Shape;1577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8" name="Google Shape;1578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9" name="Google Shape;1579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80" name="Google Shape;1580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81" name="Google Shape;1581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82" name="Google Shape;1582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3" name="Google Shape;1583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4" name="Google Shape;1584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5" name="Google Shape;1585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86" name="Google Shape;1586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87" name="Google Shape;1587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8" name="Google Shape;1588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9" name="Google Shape;1589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0" name="Google Shape;1590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91" name="Google Shape;1591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594" name="Google Shape;1594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95" name="Google Shape;1595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1596" name="Google Shape;1596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7" name="Google Shape;1597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00" name="Google Shape;1600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1" name="Google Shape;1601;p301"/>
          <p:cNvPicPr preferRelativeResize="0"/>
          <p:nvPr/>
        </p:nvPicPr>
        <p:blipFill rotWithShape="1">
          <a:blip r:embed="rId2">
            <a:alphaModFix/>
          </a:blip>
          <a:srcRect l="6268" r="24764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2" name="Google Shape;1602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3" name="Google Shape;1603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04" name="Google Shape;1604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1605" name="Google Shape;1605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06" name="Google Shape;1606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09" name="Google Shape;1609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0" name="Google Shape;1610;p302"/>
          <p:cNvPicPr preferRelativeResize="0"/>
          <p:nvPr/>
        </p:nvPicPr>
        <p:blipFill rotWithShape="1">
          <a:blip r:embed="rId2">
            <a:alphaModFix/>
          </a:blip>
          <a:srcRect l="6268" r="24764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11" name="Google Shape;1611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1613" name="Google Shape;1613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4" name="Google Shape;1614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1615" name="Google Shape;1615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6" name="Google Shape;1616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9" name="Google Shape;1619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0" name="Google Shape;1620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1" name="Google Shape;1621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2" name="Google Shape;1622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3" name="Google Shape;1623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24" name="Google Shape;1624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7" name="Google Shape;1627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30" name="Google Shape;1630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1" name="Google Shape;1631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32" name="Google Shape;1632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37" name="Google Shape;1637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8" name="Google Shape;1638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39" name="Google Shape;1639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0" name="Google Shape;1640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44" name="Google Shape;1644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5" name="Google Shape;1645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6" name="Google Shape;1646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7" name="Google Shape;1647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9" name="Google Shape;1649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50" name="Google Shape;1650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51" name="Google Shape;1651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2" name="Google Shape;1652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53" name="Google Shape;1653;p307"/>
          <p:cNvPicPr preferRelativeResize="0"/>
          <p:nvPr/>
        </p:nvPicPr>
        <p:blipFill rotWithShape="1">
          <a:blip r:embed="rId3">
            <a:alphaModFix/>
          </a:blip>
          <a:srcRect l="11600" t="10539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5" name="Google Shape;1655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57" name="Google Shape;1657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8" name="Google Shape;1658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59" name="Google Shape;1659;p308"/>
          <p:cNvPicPr preferRelativeResize="0"/>
          <p:nvPr/>
        </p:nvPicPr>
        <p:blipFill rotWithShape="1">
          <a:blip r:embed="rId3">
            <a:alphaModFix/>
          </a:blip>
          <a:srcRect l="11600" t="10539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2" name="Google Shape;1662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3" name="Google Shape;1663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6" name="Google Shape;1666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8" name="Google Shape;1668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9" name="Google Shape;1669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70" name="Google Shape;1670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3" name="Google Shape;1673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4" name="Google Shape;1674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1675" name="Google Shape;1675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76" name="Google Shape;1676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7" name="Google Shape;1677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8" name="Google Shape;1678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9" name="Google Shape;1679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0" name="Google Shape;1680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1" name="Google Shape;1681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Portfolio Website</a:t>
            </a:r>
            <a:endParaRPr dirty="0"/>
          </a:p>
        </p:txBody>
      </p:sp>
      <p:sp>
        <p:nvSpPr>
          <p:cNvPr id="1833" name="Google Shape;1833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- 1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4148AB-6C93-C4CB-728D-FEB4A773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968" y="2077492"/>
            <a:ext cx="5032917" cy="1882257"/>
          </a:xfrm>
        </p:spPr>
        <p:txBody>
          <a:bodyPr/>
          <a:lstStyle/>
          <a:p>
            <a:pPr marL="133350" indent="0">
              <a:buNone/>
            </a:pPr>
            <a:r>
              <a:rPr lang="en-IN" dirty="0">
                <a:latin typeface="Arial Black" panose="020B0A04020102020204" pitchFamily="34" charset="0"/>
              </a:rPr>
              <a:t>Team Members: </a:t>
            </a:r>
          </a:p>
          <a:p>
            <a:pPr marL="133350" indent="0">
              <a:buNone/>
            </a:pPr>
            <a:r>
              <a:rPr lang="en-IN" dirty="0">
                <a:latin typeface="Arial Black" panose="020B0A04020102020204" pitchFamily="34" charset="0"/>
              </a:rPr>
              <a:t>              K. </a:t>
            </a:r>
            <a:r>
              <a:rPr lang="en-IN" dirty="0" err="1">
                <a:latin typeface="Arial Black" panose="020B0A04020102020204" pitchFamily="34" charset="0"/>
              </a:rPr>
              <a:t>Sririthish</a:t>
            </a:r>
            <a:r>
              <a:rPr lang="en-IN" dirty="0">
                <a:latin typeface="Arial Black" panose="020B0A04020102020204" pitchFamily="34" charset="0"/>
              </a:rPr>
              <a:t> (111420104093)</a:t>
            </a:r>
          </a:p>
          <a:p>
            <a:pPr marL="133350" indent="0">
              <a:buNone/>
            </a:pPr>
            <a:r>
              <a:rPr lang="en-IN" dirty="0">
                <a:latin typeface="Arial Black" panose="020B0A04020102020204" pitchFamily="34" charset="0"/>
              </a:rPr>
              <a:t>             K. Lokesh  (111420104055)   </a:t>
            </a:r>
          </a:p>
          <a:p>
            <a:pPr marL="133350" indent="0">
              <a:buNone/>
            </a:pPr>
            <a:r>
              <a:rPr lang="en-IN" dirty="0">
                <a:latin typeface="Arial Black" panose="020B0A04020102020204" pitchFamily="34" charset="0"/>
              </a:rPr>
              <a:t>            V. Sushil Kumar (111420104094)</a:t>
            </a:r>
          </a:p>
          <a:p>
            <a:pPr marL="133350" indent="0">
              <a:buNone/>
            </a:pPr>
            <a:r>
              <a:rPr lang="en-IN" dirty="0">
                <a:latin typeface="Arial Black" panose="020B0A04020102020204" pitchFamily="34" charset="0"/>
              </a:rPr>
              <a:t>            R. </a:t>
            </a:r>
            <a:r>
              <a:rPr lang="en-IN">
                <a:latin typeface="Arial Black" panose="020B0A04020102020204" pitchFamily="34" charset="0"/>
              </a:rPr>
              <a:t>Rahul (111420104301)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FF82B2-AC6E-21E8-AAE8-561B5D74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63" y="474892"/>
            <a:ext cx="4172893" cy="731294"/>
          </a:xfrm>
        </p:spPr>
        <p:txBody>
          <a:bodyPr>
            <a:normAutofit fontScale="90000"/>
          </a:bodyPr>
          <a:lstStyle/>
          <a:p>
            <a:r>
              <a:rPr lang="en-IN" dirty="0"/>
              <a:t>Portfolio website </a:t>
            </a:r>
            <a:br>
              <a:rPr lang="en-IN" dirty="0"/>
            </a:br>
            <a:r>
              <a:rPr lang="en-IN" dirty="0"/>
              <a:t>Name: 24*7Dream.com</a:t>
            </a:r>
          </a:p>
        </p:txBody>
      </p:sp>
    </p:spTree>
    <p:extLst>
      <p:ext uri="{BB962C8B-B14F-4D97-AF65-F5344CB8AC3E}">
        <p14:creationId xmlns:p14="http://schemas.microsoft.com/office/powerpoint/2010/main" val="258644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Portfolio Website</a:t>
            </a:r>
            <a:endParaRPr sz="1829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0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92100">
              <a:buFont typeface="EB Garamond Medium"/>
              <a:buChar char="▪"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A portfolio website is an online display of the work, abilities, and successes of a person or organization. Professionals, artists, designers, writers, and many more can showcase their greatest works and accomplishments to a worldwide audience on this internet platform. These websites usually have a "About Me" page, contact details, well-organized project sections, and a well-designed layout. They seek to present a complete picture of a person's abilities, inventiveness, and credentials. Portfolio websites are a useful tool for drawing in prospective customers, jobs, and partners in addition to being an efficient way to promote oneself. They are essential for building a credible online presence, creating a good first impression, and communicating the core of one's identity and body of work to the online community.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202567-4826-09A5-D5E6-FE3B86480DB0}"/>
              </a:ext>
            </a:extLst>
          </p:cNvPr>
          <p:cNvSpPr txBox="1"/>
          <p:nvPr/>
        </p:nvSpPr>
        <p:spPr>
          <a:xfrm>
            <a:off x="721111" y="260195"/>
            <a:ext cx="5412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SRS for “Portfolio”: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5C6BD-991D-9723-B80B-83A105F2E0FC}"/>
              </a:ext>
            </a:extLst>
          </p:cNvPr>
          <p:cNvSpPr txBox="1"/>
          <p:nvPr/>
        </p:nvSpPr>
        <p:spPr>
          <a:xfrm>
            <a:off x="825189" y="1202144"/>
            <a:ext cx="79768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1. INTRODUCTION:</a:t>
            </a:r>
          </a:p>
          <a:p>
            <a:r>
              <a:rPr lang="en-IN" sz="1100" dirty="0"/>
              <a:t>        </a:t>
            </a:r>
          </a:p>
          <a:p>
            <a:pPr algn="just"/>
            <a:r>
              <a:rPr lang="en-US" sz="1100" dirty="0">
                <a:solidFill>
                  <a:srgbClr val="222222"/>
                </a:solidFill>
                <a:latin typeface="Verdana" panose="020B0604030504040204" pitchFamily="34" charset="0"/>
              </a:rPr>
              <a:t>           A portfolio website is a dynamic, customized digital platform that enables professionals, companies, and individuals to select and present their accomplishments, abilities, and work to a worldwide audience. Creating a captivating story about your experience and individuality through a portfolio website is a priceless chance for anyone looking for work, be they a developer, writer, photographer, artist, or designer. These websites let you create a strong online presence that reflects your individual abilities and accomplishments, make an impact, draw in prospective customers or employers, and use well-designed layouts, captivating images, and well-organized content.</a:t>
            </a:r>
            <a:r>
              <a:rPr lang="en-IN" sz="1100" dirty="0"/>
              <a:t> </a:t>
            </a:r>
          </a:p>
          <a:p>
            <a:endParaRPr lang="en-IN" sz="1100" dirty="0"/>
          </a:p>
          <a:p>
            <a:r>
              <a:rPr lang="en-IN" sz="1200" dirty="0"/>
              <a:t>2. PURPOSE:</a:t>
            </a:r>
          </a:p>
          <a:p>
            <a:r>
              <a:rPr lang="en-IN" sz="1100" dirty="0"/>
              <a:t>          </a:t>
            </a:r>
          </a:p>
          <a:p>
            <a:r>
              <a:rPr lang="en-IN" sz="1200" dirty="0"/>
              <a:t>             </a:t>
            </a:r>
            <a:r>
              <a:rPr lang="en-US" sz="1200" dirty="0"/>
              <a:t>A portfolio website is meant to present your accomplishments, abilities, and work in an eye-catching and well-organized way. It is an effective tool for building a professional web presence, attracting employers or clients, and personal branding. A portfolio website is a dynamic way to show off your skills to a worldwide audience and leave a lasting impression, regardless of whether you are a freelancer, artist, designer, or corporation.</a:t>
            </a:r>
            <a:endParaRPr lang="en-US" sz="1200" dirty="0">
              <a:solidFill>
                <a:srgbClr val="707070"/>
              </a:solidFill>
              <a:latin typeface="Roboto" panose="020F0502020204030204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980BF7-C7CD-92F1-894F-0B1C4417B9DA}"/>
              </a:ext>
            </a:extLst>
          </p:cNvPr>
          <p:cNvSpPr txBox="1"/>
          <p:nvPr/>
        </p:nvSpPr>
        <p:spPr>
          <a:xfrm>
            <a:off x="1300976" y="371148"/>
            <a:ext cx="33528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IN" dirty="0"/>
              <a:t>                                                                                                                                                       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     Web Development platform.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     Text Editor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      Image editing software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      web hosting service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      Domain name register(DNR)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      FTP client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      Analytics tool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      SEO tools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      Security software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52C7F-9CCF-786C-DB21-EEFBF25ADBFF}"/>
              </a:ext>
            </a:extLst>
          </p:cNvPr>
          <p:cNvSpPr txBox="1"/>
          <p:nvPr/>
        </p:nvSpPr>
        <p:spPr>
          <a:xfrm>
            <a:off x="706244" y="602165"/>
            <a:ext cx="394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3. SOFTWARE REQUIREMENTS: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0E151-8552-88C7-9B81-34C8B9281CDE}"/>
              </a:ext>
            </a:extLst>
          </p:cNvPr>
          <p:cNvSpPr txBox="1"/>
          <p:nvPr/>
        </p:nvSpPr>
        <p:spPr>
          <a:xfrm>
            <a:off x="706244" y="2571750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4. HARDWARE REQUIREMENTS: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83763-F2ED-B9B0-C104-91608C5E1544}"/>
              </a:ext>
            </a:extLst>
          </p:cNvPr>
          <p:cNvSpPr txBox="1"/>
          <p:nvPr/>
        </p:nvSpPr>
        <p:spPr>
          <a:xfrm>
            <a:off x="1300976" y="2979134"/>
            <a:ext cx="28101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Web/Application Servers Database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Server Load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External Storage </a:t>
            </a:r>
          </a:p>
        </p:txBody>
      </p:sp>
    </p:spTree>
    <p:extLst>
      <p:ext uri="{BB962C8B-B14F-4D97-AF65-F5344CB8AC3E}">
        <p14:creationId xmlns:p14="http://schemas.microsoft.com/office/powerpoint/2010/main" val="391016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3BAC5F-0045-67EF-CBD3-51C6398802FB}"/>
              </a:ext>
            </a:extLst>
          </p:cNvPr>
          <p:cNvSpPr txBox="1"/>
          <p:nvPr/>
        </p:nvSpPr>
        <p:spPr>
          <a:xfrm>
            <a:off x="691376" y="258410"/>
            <a:ext cx="3501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5. FUNCTIONAL REQUIREMENTS: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14E5-EDF0-122D-CDD9-40D343980D60}"/>
              </a:ext>
            </a:extLst>
          </p:cNvPr>
          <p:cNvSpPr txBox="1"/>
          <p:nvPr/>
        </p:nvSpPr>
        <p:spPr>
          <a:xfrm>
            <a:off x="1457094" y="646189"/>
            <a:ext cx="293833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User Registration and profiles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Project display</a:t>
            </a:r>
            <a:endParaRPr lang="en-IN" sz="11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Contact form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About me/Us page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Testimonials and Reviews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Resume/CV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Comments and feedback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Responsive design</a:t>
            </a:r>
            <a:endParaRPr lang="en-IN" sz="11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Performance Optimization</a:t>
            </a:r>
            <a:endParaRPr lang="en-IN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SEO features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Security measures</a:t>
            </a:r>
            <a:endParaRPr lang="en-IN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CE5AF-0FB3-C2CF-369E-105B5F401E45}"/>
              </a:ext>
            </a:extLst>
          </p:cNvPr>
          <p:cNvSpPr txBox="1"/>
          <p:nvPr/>
        </p:nvSpPr>
        <p:spPr>
          <a:xfrm>
            <a:off x="631903" y="2729033"/>
            <a:ext cx="3560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6. NON-FUNCTIONAL REQUIREMENTS: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91B01-CB00-4CB7-728F-52B2ACB0B6AE}"/>
              </a:ext>
            </a:extLst>
          </p:cNvPr>
          <p:cNvSpPr txBox="1"/>
          <p:nvPr/>
        </p:nvSpPr>
        <p:spPr>
          <a:xfrm>
            <a:off x="1431075" y="3127704"/>
            <a:ext cx="409621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Performance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Scalability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Availability and Reliability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Usability, Scalability ,Compatibility and </a:t>
            </a:r>
            <a:r>
              <a:rPr lang="en-IN" sz="1100" dirty="0" err="1"/>
              <a:t>Accessbility</a:t>
            </a:r>
            <a:endParaRPr lang="en-IN" sz="11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100" dirty="0"/>
              <a:t>Data backup and recovery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Content management</a:t>
            </a:r>
            <a:endParaRPr lang="en-IN" sz="11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Performance monitoring</a:t>
            </a:r>
            <a:endParaRPr lang="en-IN" sz="11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Localization and internalization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Backup and disaster recovery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81587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Portfolio </a:t>
            </a:r>
            <a:r>
              <a:rPr lang="en-US" dirty="0" err="1"/>
              <a:t>Github</a:t>
            </a:r>
            <a:endParaRPr dirty="0"/>
          </a:p>
        </p:txBody>
      </p:sp>
      <p:sp>
        <p:nvSpPr>
          <p:cNvPr id="1858" name="Google Shape;1858;p212"/>
          <p:cNvSpPr txBox="1">
            <a:spLocks noGrp="1"/>
          </p:cNvSpPr>
          <p:nvPr>
            <p:ph type="body" idx="2"/>
          </p:nvPr>
        </p:nvSpPr>
        <p:spPr>
          <a:xfrm>
            <a:off x="4089330" y="2112419"/>
            <a:ext cx="2722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IN" b="0" i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https://github.com/sririthish/Portfolio-website.git</a:t>
            </a:r>
            <a:endParaRPr b="0" i="0" dirty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" name="Google Shape;1863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536</Words>
  <Application>Microsoft Office PowerPoint</Application>
  <PresentationFormat>On-screen Show (16:9)</PresentationFormat>
  <Paragraphs>57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Wingdings</vt:lpstr>
      <vt:lpstr>Arial Black</vt:lpstr>
      <vt:lpstr>Calibri</vt:lpstr>
      <vt:lpstr>EB Garamond SemiBold</vt:lpstr>
      <vt:lpstr>EB Garamond</vt:lpstr>
      <vt:lpstr>EB Garamond Medium</vt:lpstr>
      <vt:lpstr>Verdana</vt:lpstr>
      <vt:lpstr>arial</vt:lpstr>
      <vt:lpstr>Public Sans</vt:lpstr>
      <vt:lpstr>Roboto</vt:lpstr>
      <vt:lpstr>arial</vt:lpstr>
      <vt:lpstr>Noto Sans Symbols</vt:lpstr>
      <vt:lpstr>Simple Light</vt:lpstr>
      <vt:lpstr>PowerPoint Presentation</vt:lpstr>
      <vt:lpstr>Portfolio website  Name: 24*7Dream.com</vt:lpstr>
      <vt:lpstr>Portfolio 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srsgaming2002@outlook.com</cp:lastModifiedBy>
  <cp:revision>15</cp:revision>
  <dcterms:created xsi:type="dcterms:W3CDTF">2020-08-13T11:21:46Z</dcterms:created>
  <dcterms:modified xsi:type="dcterms:W3CDTF">2023-11-10T13:13:45Z</dcterms:modified>
</cp:coreProperties>
</file>