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Ubuntu Condensed"/>
      <p:regular r:id="rId23"/>
    </p:embeddedFont>
    <p:embeddedFont>
      <p:font typeface="Lato"/>
      <p:regular r:id="rId24"/>
      <p:bold r:id="rId25"/>
      <p:italic r:id="rId26"/>
      <p:boldItalic r:id="rId27"/>
    </p:embeddedFont>
    <p:embeddedFont>
      <p:font typeface="Lato Light"/>
      <p:regular r:id="rId28"/>
      <p:bold r:id="rId29"/>
      <p:italic r:id="rId30"/>
      <p:boldItalic r:id="rId31"/>
    </p:embeddedFont>
    <p:embeddedFont>
      <p:font typeface="Fira Sans Condensed Medium"/>
      <p:regular r:id="rId32"/>
      <p:bold r:id="rId33"/>
      <p:italic r:id="rId34"/>
      <p:boldItalic r:id="rId35"/>
    </p:embeddedFont>
    <p:embeddedFont>
      <p:font typeface="Fira Sans Extra Condensed Medium"/>
      <p:regular r:id="rId36"/>
      <p:bold r:id="rId37"/>
      <p:italic r:id="rId38"/>
      <p:boldItalic r:id="rId39"/>
    </p:embeddedFont>
    <p:embeddedFont>
      <p:font typeface="Livvic Medium"/>
      <p:regular r:id="rId40"/>
      <p:bold r:id="rId41"/>
      <p:italic r:id="rId42"/>
      <p:boldItalic r:id="rId43"/>
    </p:embeddedFont>
    <p:embeddedFont>
      <p:font typeface="Livvic"/>
      <p:regular r:id="rId44"/>
      <p:bold r:id="rId45"/>
      <p:italic r:id="rId46"/>
      <p:boldItalic r:id="rId47"/>
    </p:embeddedFont>
    <p:embeddedFont>
      <p:font typeface="Fira Sans Extra Condensed SemiBold"/>
      <p:regular r:id="rId48"/>
      <p:bold r:id="rId49"/>
      <p:italic r:id="rId50"/>
      <p:boldItalic r:id="rId51"/>
    </p:embeddedFont>
    <p:embeddedFont>
      <p:font typeface="Livvic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Medium-regular.fntdata"/><Relationship Id="rId42" Type="http://schemas.openxmlformats.org/officeDocument/2006/relationships/font" Target="fonts/LivvicMedium-italic.fntdata"/><Relationship Id="rId41" Type="http://schemas.openxmlformats.org/officeDocument/2006/relationships/font" Target="fonts/LivvicMedium-bold.fntdata"/><Relationship Id="rId44" Type="http://schemas.openxmlformats.org/officeDocument/2006/relationships/font" Target="fonts/Livvic-regular.fntdata"/><Relationship Id="rId43" Type="http://schemas.openxmlformats.org/officeDocument/2006/relationships/font" Target="fonts/LivvicMedium-boldItalic.fntdata"/><Relationship Id="rId46" Type="http://schemas.openxmlformats.org/officeDocument/2006/relationships/font" Target="fonts/Livvic-italic.fntdata"/><Relationship Id="rId45" Type="http://schemas.openxmlformats.org/officeDocument/2006/relationships/font" Target="fonts/Livv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SemiBold-regular.fntdata"/><Relationship Id="rId47" Type="http://schemas.openxmlformats.org/officeDocument/2006/relationships/font" Target="fonts/Livvic-boldItalic.fntdata"/><Relationship Id="rId49" Type="http://schemas.openxmlformats.org/officeDocument/2006/relationships/font" Target="fonts/FiraSansExtraCondensed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boldItalic.fntdata"/><Relationship Id="rId30" Type="http://schemas.openxmlformats.org/officeDocument/2006/relationships/font" Target="fonts/LatoLight-italic.fntdata"/><Relationship Id="rId33" Type="http://schemas.openxmlformats.org/officeDocument/2006/relationships/font" Target="fonts/FiraSansCondensedMedium-bold.fntdata"/><Relationship Id="rId32" Type="http://schemas.openxmlformats.org/officeDocument/2006/relationships/font" Target="fonts/FiraSansCondensedMedium-regular.fntdata"/><Relationship Id="rId35" Type="http://schemas.openxmlformats.org/officeDocument/2006/relationships/font" Target="fonts/FiraSansCondensedMedium-boldItalic.fntdata"/><Relationship Id="rId34" Type="http://schemas.openxmlformats.org/officeDocument/2006/relationships/font" Target="fonts/FiraSansCondensedMedium-italic.fntdata"/><Relationship Id="rId37" Type="http://schemas.openxmlformats.org/officeDocument/2006/relationships/font" Target="fonts/FiraSansExtraCondensedMedium-bold.fntdata"/><Relationship Id="rId36" Type="http://schemas.openxmlformats.org/officeDocument/2006/relationships/font" Target="fonts/FiraSansExtraCondensedMedium-regular.fntdata"/><Relationship Id="rId39" Type="http://schemas.openxmlformats.org/officeDocument/2006/relationships/font" Target="fonts/FiraSansExtraCondensedMedium-boldItalic.fntdata"/><Relationship Id="rId38" Type="http://schemas.openxmlformats.org/officeDocument/2006/relationships/font" Target="fonts/FiraSansExtraCondensed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regular.fntdata"/><Relationship Id="rId23" Type="http://schemas.openxmlformats.org/officeDocument/2006/relationships/font" Target="fonts/UbuntuCondensed-regular.fntdata"/><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atoLight-regular.fntdata"/><Relationship Id="rId27" Type="http://schemas.openxmlformats.org/officeDocument/2006/relationships/font" Target="fonts/Lato-boldItalic.fntdata"/><Relationship Id="rId29" Type="http://schemas.openxmlformats.org/officeDocument/2006/relationships/font" Target="fonts/LatoLight-bold.fntdata"/><Relationship Id="rId51" Type="http://schemas.openxmlformats.org/officeDocument/2006/relationships/font" Target="fonts/FiraSansExtraCondensedSemiBold-boldItalic.fntdata"/><Relationship Id="rId50" Type="http://schemas.openxmlformats.org/officeDocument/2006/relationships/font" Target="fonts/FiraSansExtraCondensedSemiBold-italic.fntdata"/><Relationship Id="rId53" Type="http://schemas.openxmlformats.org/officeDocument/2006/relationships/font" Target="fonts/LivvicSemiBold-bold.fntdata"/><Relationship Id="rId52" Type="http://schemas.openxmlformats.org/officeDocument/2006/relationships/font" Target="fonts/LivvicSemiBold-regular.fntdata"/><Relationship Id="rId11" Type="http://schemas.openxmlformats.org/officeDocument/2006/relationships/slide" Target="slides/slide6.xml"/><Relationship Id="rId55" Type="http://schemas.openxmlformats.org/officeDocument/2006/relationships/font" Target="fonts/LivvicSemiBold-boldItalic.fntdata"/><Relationship Id="rId10" Type="http://schemas.openxmlformats.org/officeDocument/2006/relationships/slide" Target="slides/slide5.xml"/><Relationship Id="rId54" Type="http://schemas.openxmlformats.org/officeDocument/2006/relationships/font" Target="fonts/LivvicSemi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37a978ba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37a978ba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37a978ba1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37a978ba1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37a978ba1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37a978ba1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37a978ba1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37a978ba1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37a978ba1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37a978ba1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37a978ba1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37a978ba1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37a978ba1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37a978ba1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37a978ba1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37a978ba1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7a978ba1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37a978ba1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37a978ba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37a978ba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7a978ba1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7a978ba1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37a978ba1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37a978ba1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7a978ba1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7a978ba1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37a978ba1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37a978ba1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7a978ba1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7a978ba1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37a978ba1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37a978ba1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37a978ba1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37a978ba1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925" y="396350"/>
            <a:ext cx="32064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91825" y="2333500"/>
            <a:ext cx="2538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8039750" y="381000"/>
            <a:ext cx="1457400" cy="1457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8900" y="-394400"/>
            <a:ext cx="4004400" cy="40044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rot="10800000">
            <a:off x="0" y="435650"/>
            <a:ext cx="4753200" cy="4753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608775" y="1817125"/>
            <a:ext cx="79266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8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9" name="Google Shape;59;p11"/>
          <p:cNvSpPr txBox="1"/>
          <p:nvPr>
            <p:ph idx="1" type="subTitle"/>
          </p:nvPr>
        </p:nvSpPr>
        <p:spPr>
          <a:xfrm flipH="1">
            <a:off x="608775" y="3130400"/>
            <a:ext cx="7926600" cy="61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 name="Google Shape;60;p11"/>
          <p:cNvSpPr/>
          <p:nvPr/>
        </p:nvSpPr>
        <p:spPr>
          <a:xfrm>
            <a:off x="6510300" y="0"/>
            <a:ext cx="2633700" cy="26337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62" name="Shape 62"/>
        <p:cNvGrpSpPr/>
        <p:nvPr/>
      </p:nvGrpSpPr>
      <p:grpSpPr>
        <a:xfrm>
          <a:off x="0" y="0"/>
          <a:ext cx="0" cy="0"/>
          <a:chOff x="0" y="0"/>
          <a:chExt cx="0" cy="0"/>
        </a:xfrm>
      </p:grpSpPr>
      <p:sp>
        <p:nvSpPr>
          <p:cNvPr id="63" name="Google Shape;63;p13"/>
          <p:cNvSpPr/>
          <p:nvPr/>
        </p:nvSpPr>
        <p:spPr>
          <a:xfrm rot="5400000">
            <a:off x="8690975" y="4133625"/>
            <a:ext cx="810000" cy="8100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5400000">
            <a:off x="-388825" y="346550"/>
            <a:ext cx="810000" cy="8100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ctrTitle"/>
          </p:nvPr>
        </p:nvSpPr>
        <p:spPr>
          <a:xfrm flipH="1">
            <a:off x="2735660" y="2962504"/>
            <a:ext cx="16305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66" name="Google Shape;66;p13"/>
          <p:cNvSpPr txBox="1"/>
          <p:nvPr>
            <p:ph idx="1" type="subTitle"/>
          </p:nvPr>
        </p:nvSpPr>
        <p:spPr>
          <a:xfrm flipH="1">
            <a:off x="2597644" y="3606910"/>
            <a:ext cx="19065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67" name="Google Shape;67;p13"/>
          <p:cNvSpPr txBox="1"/>
          <p:nvPr>
            <p:ph hasCustomPrompt="1" idx="2" type="title"/>
          </p:nvPr>
        </p:nvSpPr>
        <p:spPr>
          <a:xfrm flipH="1">
            <a:off x="2703904" y="1675889"/>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3"/>
          <p:cNvSpPr txBox="1"/>
          <p:nvPr>
            <p:ph idx="3" type="ctrTitle"/>
          </p:nvPr>
        </p:nvSpPr>
        <p:spPr>
          <a:xfrm flipH="1">
            <a:off x="6515993" y="2962504"/>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69" name="Google Shape;69;p13"/>
          <p:cNvSpPr txBox="1"/>
          <p:nvPr>
            <p:ph idx="4" type="subTitle"/>
          </p:nvPr>
        </p:nvSpPr>
        <p:spPr>
          <a:xfrm flipH="1">
            <a:off x="6584071" y="3606910"/>
            <a:ext cx="19065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70" name="Google Shape;70;p13"/>
          <p:cNvSpPr txBox="1"/>
          <p:nvPr>
            <p:ph hasCustomPrompt="1" idx="5" type="title"/>
          </p:nvPr>
        </p:nvSpPr>
        <p:spPr>
          <a:xfrm flipH="1">
            <a:off x="6690326" y="1675889"/>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3"/>
          <p:cNvSpPr txBox="1"/>
          <p:nvPr>
            <p:ph idx="6" type="ctrTitle"/>
          </p:nvPr>
        </p:nvSpPr>
        <p:spPr>
          <a:xfrm flipH="1">
            <a:off x="787428" y="2962504"/>
            <a:ext cx="1535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72" name="Google Shape;72;p13"/>
          <p:cNvSpPr txBox="1"/>
          <p:nvPr>
            <p:ph idx="7" type="subTitle"/>
          </p:nvPr>
        </p:nvSpPr>
        <p:spPr>
          <a:xfrm flipH="1">
            <a:off x="601998" y="3606910"/>
            <a:ext cx="19065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73" name="Google Shape;73;p13"/>
          <p:cNvSpPr txBox="1"/>
          <p:nvPr>
            <p:ph hasCustomPrompt="1" idx="8" type="title"/>
          </p:nvPr>
        </p:nvSpPr>
        <p:spPr>
          <a:xfrm flipH="1">
            <a:off x="708262" y="1675889"/>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3"/>
          <p:cNvSpPr txBox="1"/>
          <p:nvPr>
            <p:ph idx="9" type="ctrTitle"/>
          </p:nvPr>
        </p:nvSpPr>
        <p:spPr>
          <a:xfrm flipH="1">
            <a:off x="4730387" y="2962504"/>
            <a:ext cx="16305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75" name="Google Shape;75;p13"/>
          <p:cNvSpPr txBox="1"/>
          <p:nvPr>
            <p:ph idx="13" type="subTitle"/>
          </p:nvPr>
        </p:nvSpPr>
        <p:spPr>
          <a:xfrm flipH="1">
            <a:off x="4592385" y="3606910"/>
            <a:ext cx="19065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76" name="Google Shape;76;p13"/>
          <p:cNvSpPr txBox="1"/>
          <p:nvPr>
            <p:ph hasCustomPrompt="1" idx="14" type="title"/>
          </p:nvPr>
        </p:nvSpPr>
        <p:spPr>
          <a:xfrm flipH="1">
            <a:off x="4698643" y="1675889"/>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3"/>
          <p:cNvSpPr txBox="1"/>
          <p:nvPr>
            <p:ph idx="15" type="ctrTitle"/>
          </p:nvPr>
        </p:nvSpPr>
        <p:spPr>
          <a:xfrm>
            <a:off x="1555275" y="327500"/>
            <a:ext cx="62229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8">
    <p:spTree>
      <p:nvGrpSpPr>
        <p:cNvPr id="78" name="Shape 78"/>
        <p:cNvGrpSpPr/>
        <p:nvPr/>
      </p:nvGrpSpPr>
      <p:grpSpPr>
        <a:xfrm>
          <a:off x="0" y="0"/>
          <a:ext cx="0" cy="0"/>
          <a:chOff x="0" y="0"/>
          <a:chExt cx="0" cy="0"/>
        </a:xfrm>
      </p:grpSpPr>
      <p:sp>
        <p:nvSpPr>
          <p:cNvPr id="79" name="Google Shape;79;p14"/>
          <p:cNvSpPr txBox="1"/>
          <p:nvPr>
            <p:ph hasCustomPrompt="1" type="title"/>
          </p:nvPr>
        </p:nvSpPr>
        <p:spPr>
          <a:xfrm flipH="1">
            <a:off x="3789830" y="1231419"/>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4"/>
          <p:cNvSpPr txBox="1"/>
          <p:nvPr>
            <p:ph hasCustomPrompt="1" idx="2" type="title"/>
          </p:nvPr>
        </p:nvSpPr>
        <p:spPr>
          <a:xfrm flipH="1">
            <a:off x="1088750" y="1278876"/>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4"/>
          <p:cNvSpPr txBox="1"/>
          <p:nvPr>
            <p:ph hasCustomPrompt="1" idx="3" type="title"/>
          </p:nvPr>
        </p:nvSpPr>
        <p:spPr>
          <a:xfrm flipH="1">
            <a:off x="6348425" y="1242835"/>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4"/>
          <p:cNvSpPr txBox="1"/>
          <p:nvPr>
            <p:ph idx="4" type="ctrTitle"/>
          </p:nvPr>
        </p:nvSpPr>
        <p:spPr>
          <a:xfrm>
            <a:off x="1555275" y="327500"/>
            <a:ext cx="62229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83" name="Google Shape;83;p14"/>
          <p:cNvSpPr txBox="1"/>
          <p:nvPr>
            <p:ph idx="5" type="ctrTitle"/>
          </p:nvPr>
        </p:nvSpPr>
        <p:spPr>
          <a:xfrm flipH="1">
            <a:off x="6203975" y="1896850"/>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84" name="Google Shape;84;p14"/>
          <p:cNvSpPr txBox="1"/>
          <p:nvPr>
            <p:ph idx="1" type="subTitle"/>
          </p:nvPr>
        </p:nvSpPr>
        <p:spPr>
          <a:xfrm flipH="1">
            <a:off x="6147425" y="2256084"/>
            <a:ext cx="2155800" cy="5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85" name="Google Shape;85;p14"/>
          <p:cNvSpPr txBox="1"/>
          <p:nvPr>
            <p:ph idx="6" type="ctrTitle"/>
          </p:nvPr>
        </p:nvSpPr>
        <p:spPr>
          <a:xfrm flipH="1">
            <a:off x="3645375" y="1885434"/>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86" name="Google Shape;86;p14"/>
          <p:cNvSpPr txBox="1"/>
          <p:nvPr>
            <p:ph idx="7" type="subTitle"/>
          </p:nvPr>
        </p:nvSpPr>
        <p:spPr>
          <a:xfrm flipH="1">
            <a:off x="3588825" y="2254799"/>
            <a:ext cx="2155800" cy="5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87" name="Google Shape;87;p14"/>
          <p:cNvSpPr txBox="1"/>
          <p:nvPr>
            <p:ph idx="8" type="ctrTitle"/>
          </p:nvPr>
        </p:nvSpPr>
        <p:spPr>
          <a:xfrm flipH="1">
            <a:off x="1029041" y="1882204"/>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88" name="Google Shape;88;p14"/>
          <p:cNvSpPr txBox="1"/>
          <p:nvPr>
            <p:ph idx="9" type="subTitle"/>
          </p:nvPr>
        </p:nvSpPr>
        <p:spPr>
          <a:xfrm flipH="1">
            <a:off x="972491" y="2251575"/>
            <a:ext cx="2155800" cy="5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89" name="Google Shape;89;p14"/>
          <p:cNvSpPr txBox="1"/>
          <p:nvPr>
            <p:ph hasCustomPrompt="1" idx="13" type="title"/>
          </p:nvPr>
        </p:nvSpPr>
        <p:spPr>
          <a:xfrm flipH="1">
            <a:off x="3771416" y="323396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4"/>
          <p:cNvSpPr txBox="1"/>
          <p:nvPr>
            <p:ph hasCustomPrompt="1" idx="14" type="title"/>
          </p:nvPr>
        </p:nvSpPr>
        <p:spPr>
          <a:xfrm flipH="1">
            <a:off x="1180737" y="321981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4"/>
          <p:cNvSpPr txBox="1"/>
          <p:nvPr>
            <p:ph hasCustomPrompt="1" idx="15" type="title"/>
          </p:nvPr>
        </p:nvSpPr>
        <p:spPr>
          <a:xfrm flipH="1">
            <a:off x="6348428" y="323396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4"/>
          <p:cNvSpPr txBox="1"/>
          <p:nvPr>
            <p:ph idx="16" type="ctrTitle"/>
          </p:nvPr>
        </p:nvSpPr>
        <p:spPr>
          <a:xfrm flipH="1">
            <a:off x="6203978" y="3887979"/>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93" name="Google Shape;93;p14"/>
          <p:cNvSpPr txBox="1"/>
          <p:nvPr>
            <p:ph idx="17" type="subTitle"/>
          </p:nvPr>
        </p:nvSpPr>
        <p:spPr>
          <a:xfrm flipH="1">
            <a:off x="6190028" y="4240128"/>
            <a:ext cx="20706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4" name="Google Shape;94;p14"/>
          <p:cNvSpPr txBox="1"/>
          <p:nvPr>
            <p:ph idx="18" type="ctrTitle"/>
          </p:nvPr>
        </p:nvSpPr>
        <p:spPr>
          <a:xfrm flipH="1">
            <a:off x="3626966" y="3887979"/>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95" name="Google Shape;95;p14"/>
          <p:cNvSpPr txBox="1"/>
          <p:nvPr>
            <p:ph idx="19" type="subTitle"/>
          </p:nvPr>
        </p:nvSpPr>
        <p:spPr>
          <a:xfrm flipH="1">
            <a:off x="3613016" y="4240128"/>
            <a:ext cx="20706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6" name="Google Shape;96;p14"/>
          <p:cNvSpPr txBox="1"/>
          <p:nvPr>
            <p:ph idx="20" type="ctrTitle"/>
          </p:nvPr>
        </p:nvSpPr>
        <p:spPr>
          <a:xfrm flipH="1">
            <a:off x="860487" y="3894100"/>
            <a:ext cx="2394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97" name="Google Shape;97;p14"/>
          <p:cNvSpPr txBox="1"/>
          <p:nvPr>
            <p:ph idx="21" type="subTitle"/>
          </p:nvPr>
        </p:nvSpPr>
        <p:spPr>
          <a:xfrm flipH="1">
            <a:off x="1022337" y="4241353"/>
            <a:ext cx="2070600" cy="85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98" name="Google Shape;98;p14"/>
          <p:cNvSpPr/>
          <p:nvPr/>
        </p:nvSpPr>
        <p:spPr>
          <a:xfrm>
            <a:off x="-767875" y="37416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499950" y="9984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50">
    <p:spTree>
      <p:nvGrpSpPr>
        <p:cNvPr id="100" name="Shape 100"/>
        <p:cNvGrpSpPr/>
        <p:nvPr/>
      </p:nvGrpSpPr>
      <p:grpSpPr>
        <a:xfrm>
          <a:off x="0" y="0"/>
          <a:ext cx="0" cy="0"/>
          <a:chOff x="0" y="0"/>
          <a:chExt cx="0" cy="0"/>
        </a:xfrm>
      </p:grpSpPr>
      <p:sp>
        <p:nvSpPr>
          <p:cNvPr id="101" name="Google Shape;101;p15"/>
          <p:cNvSpPr txBox="1"/>
          <p:nvPr>
            <p:ph hasCustomPrompt="1" type="title"/>
          </p:nvPr>
        </p:nvSpPr>
        <p:spPr>
          <a:xfrm flipH="1">
            <a:off x="3861063" y="2051869"/>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2" name="Google Shape;102;p15"/>
          <p:cNvSpPr txBox="1"/>
          <p:nvPr>
            <p:ph hasCustomPrompt="1" idx="2" type="title"/>
          </p:nvPr>
        </p:nvSpPr>
        <p:spPr>
          <a:xfrm flipH="1">
            <a:off x="1159988" y="2051878"/>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3" name="Google Shape;103;p15"/>
          <p:cNvSpPr txBox="1"/>
          <p:nvPr>
            <p:ph hasCustomPrompt="1" idx="3" type="title"/>
          </p:nvPr>
        </p:nvSpPr>
        <p:spPr>
          <a:xfrm flipH="1">
            <a:off x="6419663" y="2051885"/>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15"/>
          <p:cNvSpPr txBox="1"/>
          <p:nvPr>
            <p:ph idx="4" type="ctrTitle"/>
          </p:nvPr>
        </p:nvSpPr>
        <p:spPr>
          <a:xfrm>
            <a:off x="1555275" y="327500"/>
            <a:ext cx="62229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105" name="Google Shape;105;p15"/>
          <p:cNvSpPr txBox="1"/>
          <p:nvPr>
            <p:ph idx="5" type="ctrTitle"/>
          </p:nvPr>
        </p:nvSpPr>
        <p:spPr>
          <a:xfrm flipH="1">
            <a:off x="6275213" y="3084096"/>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106" name="Google Shape;106;p15"/>
          <p:cNvSpPr txBox="1"/>
          <p:nvPr>
            <p:ph idx="1" type="subTitle"/>
          </p:nvPr>
        </p:nvSpPr>
        <p:spPr>
          <a:xfrm flipH="1">
            <a:off x="6218663" y="3442401"/>
            <a:ext cx="2155800" cy="5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7" name="Google Shape;107;p15"/>
          <p:cNvSpPr txBox="1"/>
          <p:nvPr>
            <p:ph idx="6" type="ctrTitle"/>
          </p:nvPr>
        </p:nvSpPr>
        <p:spPr>
          <a:xfrm flipH="1">
            <a:off x="3716613" y="3082170"/>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108" name="Google Shape;108;p15"/>
          <p:cNvSpPr txBox="1"/>
          <p:nvPr>
            <p:ph idx="7" type="subTitle"/>
          </p:nvPr>
        </p:nvSpPr>
        <p:spPr>
          <a:xfrm flipH="1">
            <a:off x="3660063" y="3440469"/>
            <a:ext cx="2155800" cy="5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09" name="Google Shape;109;p15"/>
          <p:cNvSpPr txBox="1"/>
          <p:nvPr>
            <p:ph idx="8" type="ctrTitle"/>
          </p:nvPr>
        </p:nvSpPr>
        <p:spPr>
          <a:xfrm flipH="1">
            <a:off x="1015538" y="3088429"/>
            <a:ext cx="20427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110" name="Google Shape;110;p15"/>
          <p:cNvSpPr txBox="1"/>
          <p:nvPr>
            <p:ph idx="9" type="subTitle"/>
          </p:nvPr>
        </p:nvSpPr>
        <p:spPr>
          <a:xfrm flipH="1">
            <a:off x="958988" y="3437245"/>
            <a:ext cx="2155800" cy="5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11" name="Google Shape;111;p15"/>
          <p:cNvSpPr/>
          <p:nvPr/>
        </p:nvSpPr>
        <p:spPr>
          <a:xfrm>
            <a:off x="-767875" y="37416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8499950" y="9984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9">
    <p:spTree>
      <p:nvGrpSpPr>
        <p:cNvPr id="113" name="Shape 113"/>
        <p:cNvGrpSpPr/>
        <p:nvPr/>
      </p:nvGrpSpPr>
      <p:grpSpPr>
        <a:xfrm>
          <a:off x="0" y="0"/>
          <a:ext cx="0" cy="0"/>
          <a:chOff x="0" y="0"/>
          <a:chExt cx="0" cy="0"/>
        </a:xfrm>
      </p:grpSpPr>
      <p:sp>
        <p:nvSpPr>
          <p:cNvPr id="114" name="Google Shape;114;p16"/>
          <p:cNvSpPr/>
          <p:nvPr/>
        </p:nvSpPr>
        <p:spPr>
          <a:xfrm>
            <a:off x="7866000" y="35607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ph type="title"/>
          </p:nvPr>
        </p:nvSpPr>
        <p:spPr>
          <a:xfrm>
            <a:off x="2970079" y="326761"/>
            <a:ext cx="329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6"/>
          <p:cNvSpPr txBox="1"/>
          <p:nvPr>
            <p:ph idx="1" type="body"/>
          </p:nvPr>
        </p:nvSpPr>
        <p:spPr>
          <a:xfrm>
            <a:off x="2736825" y="1464100"/>
            <a:ext cx="3338400" cy="15981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7" name="Google Shape;117;p16"/>
          <p:cNvSpPr/>
          <p:nvPr/>
        </p:nvSpPr>
        <p:spPr>
          <a:xfrm rot="10800000">
            <a:off x="-19050" y="2315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0">
    <p:spTree>
      <p:nvGrpSpPr>
        <p:cNvPr id="118" name="Shape 118"/>
        <p:cNvGrpSpPr/>
        <p:nvPr/>
      </p:nvGrpSpPr>
      <p:grpSpPr>
        <a:xfrm>
          <a:off x="0" y="0"/>
          <a:ext cx="0" cy="0"/>
          <a:chOff x="0" y="0"/>
          <a:chExt cx="0" cy="0"/>
        </a:xfrm>
      </p:grpSpPr>
      <p:sp>
        <p:nvSpPr>
          <p:cNvPr id="119" name="Google Shape;119;p17"/>
          <p:cNvSpPr/>
          <p:nvPr/>
        </p:nvSpPr>
        <p:spPr>
          <a:xfrm>
            <a:off x="2602075" y="49287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ctrTitle"/>
          </p:nvPr>
        </p:nvSpPr>
        <p:spPr>
          <a:xfrm>
            <a:off x="14038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1">
    <p:spTree>
      <p:nvGrpSpPr>
        <p:cNvPr id="121" name="Shape 121"/>
        <p:cNvGrpSpPr/>
        <p:nvPr/>
      </p:nvGrpSpPr>
      <p:grpSpPr>
        <a:xfrm>
          <a:off x="0" y="0"/>
          <a:ext cx="0" cy="0"/>
          <a:chOff x="0" y="0"/>
          <a:chExt cx="0" cy="0"/>
        </a:xfrm>
      </p:grpSpPr>
      <p:sp>
        <p:nvSpPr>
          <p:cNvPr id="122" name="Google Shape;122;p18"/>
          <p:cNvSpPr/>
          <p:nvPr/>
        </p:nvSpPr>
        <p:spPr>
          <a:xfrm flipH="1">
            <a:off x="8191675" y="413152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596525" y="246525"/>
            <a:ext cx="8022600" cy="847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4" name="Google Shape;124;p18"/>
          <p:cNvSpPr txBox="1"/>
          <p:nvPr>
            <p:ph idx="1" type="subTitle"/>
          </p:nvPr>
        </p:nvSpPr>
        <p:spPr>
          <a:xfrm flipH="1">
            <a:off x="596613" y="3717954"/>
            <a:ext cx="264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25" name="Google Shape;125;p18"/>
          <p:cNvSpPr txBox="1"/>
          <p:nvPr>
            <p:ph idx="2" type="subTitle"/>
          </p:nvPr>
        </p:nvSpPr>
        <p:spPr>
          <a:xfrm>
            <a:off x="5971025" y="3721600"/>
            <a:ext cx="264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26" name="Google Shape;126;p18"/>
          <p:cNvSpPr txBox="1"/>
          <p:nvPr>
            <p:ph idx="3" type="subTitle"/>
          </p:nvPr>
        </p:nvSpPr>
        <p:spPr>
          <a:xfrm flipH="1">
            <a:off x="596528" y="3251205"/>
            <a:ext cx="2648100" cy="61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7" name="Google Shape;127;p18"/>
          <p:cNvSpPr txBox="1"/>
          <p:nvPr>
            <p:ph idx="4" type="subTitle"/>
          </p:nvPr>
        </p:nvSpPr>
        <p:spPr>
          <a:xfrm>
            <a:off x="5971025" y="3251200"/>
            <a:ext cx="2648100" cy="66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8" name="Google Shape;128;p18"/>
          <p:cNvSpPr txBox="1"/>
          <p:nvPr>
            <p:ph idx="5" type="subTitle"/>
          </p:nvPr>
        </p:nvSpPr>
        <p:spPr>
          <a:xfrm>
            <a:off x="3283825" y="3717950"/>
            <a:ext cx="264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29" name="Google Shape;129;p18"/>
          <p:cNvSpPr txBox="1"/>
          <p:nvPr>
            <p:ph idx="6" type="subTitle"/>
          </p:nvPr>
        </p:nvSpPr>
        <p:spPr>
          <a:xfrm>
            <a:off x="3283825" y="3247550"/>
            <a:ext cx="2648100" cy="66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
  <p:cSld name="CUSTOM_19">
    <p:spTree>
      <p:nvGrpSpPr>
        <p:cNvPr id="130" name="Shape 130"/>
        <p:cNvGrpSpPr/>
        <p:nvPr/>
      </p:nvGrpSpPr>
      <p:grpSpPr>
        <a:xfrm>
          <a:off x="0" y="0"/>
          <a:ext cx="0" cy="0"/>
          <a:chOff x="0" y="0"/>
          <a:chExt cx="0" cy="0"/>
        </a:xfrm>
      </p:grpSpPr>
      <p:sp>
        <p:nvSpPr>
          <p:cNvPr id="131" name="Google Shape;131;p19"/>
          <p:cNvSpPr txBox="1"/>
          <p:nvPr>
            <p:ph type="ctrTitle"/>
          </p:nvPr>
        </p:nvSpPr>
        <p:spPr>
          <a:xfrm flipH="1">
            <a:off x="3772929" y="628600"/>
            <a:ext cx="3259500" cy="584700"/>
          </a:xfrm>
          <a:prstGeom prst="rect">
            <a:avLst/>
          </a:prstGeom>
          <a:noFill/>
          <a:ln>
            <a:noFill/>
          </a:ln>
        </p:spPr>
        <p:txBody>
          <a:bodyPr anchorCtr="0" anchor="b" bIns="45700" lIns="91425" spcFirstLastPara="1" rIns="91425" wrap="square" tIns="45700">
            <a:noAutofit/>
          </a:bodyPr>
          <a:lstStyle>
            <a:lvl1pPr lvl="0" rtl="0">
              <a:lnSpc>
                <a:spcPct val="90000"/>
              </a:lnSpc>
              <a:spcBef>
                <a:spcPts val="0"/>
              </a:spcBef>
              <a:spcAft>
                <a:spcPts val="0"/>
              </a:spcAft>
              <a:buSzPts val="24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2" name="Google Shape;132;p19"/>
          <p:cNvSpPr txBox="1"/>
          <p:nvPr>
            <p:ph idx="1" type="subTitle"/>
          </p:nvPr>
        </p:nvSpPr>
        <p:spPr>
          <a:xfrm>
            <a:off x="3772913" y="1142940"/>
            <a:ext cx="32595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33" name="Google Shape;133;p19"/>
          <p:cNvSpPr txBox="1"/>
          <p:nvPr>
            <p:ph idx="2" type="ctrTitle"/>
          </p:nvPr>
        </p:nvSpPr>
        <p:spPr>
          <a:xfrm flipH="1">
            <a:off x="2307846" y="2774775"/>
            <a:ext cx="3217200" cy="584700"/>
          </a:xfrm>
          <a:prstGeom prst="rect">
            <a:avLst/>
          </a:prstGeom>
          <a:noFill/>
          <a:ln>
            <a:noFill/>
          </a:ln>
        </p:spPr>
        <p:txBody>
          <a:bodyPr anchorCtr="0" anchor="b" bIns="45700" lIns="91425" spcFirstLastPara="1" rIns="91425" wrap="square" tIns="45700">
            <a:noAutofit/>
          </a:bodyPr>
          <a:lstStyle>
            <a:lvl1pPr lvl="0" rtl="0" algn="r">
              <a:lnSpc>
                <a:spcPct val="90000"/>
              </a:lnSpc>
              <a:spcBef>
                <a:spcPts val="0"/>
              </a:spcBef>
              <a:spcAft>
                <a:spcPts val="0"/>
              </a:spcAft>
              <a:buSzPts val="24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19"/>
          <p:cNvSpPr txBox="1"/>
          <p:nvPr>
            <p:ph idx="3" type="subTitle"/>
          </p:nvPr>
        </p:nvSpPr>
        <p:spPr>
          <a:xfrm>
            <a:off x="2307862" y="3270145"/>
            <a:ext cx="3217200" cy="12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35" name="Google Shape;135;p19"/>
          <p:cNvSpPr/>
          <p:nvPr/>
        </p:nvSpPr>
        <p:spPr>
          <a:xfrm>
            <a:off x="8495150" y="1328050"/>
            <a:ext cx="1032300" cy="10323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411250" y="2417750"/>
            <a:ext cx="1032300" cy="10323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
  <p:cSld name="CUSTOM_32">
    <p:spTree>
      <p:nvGrpSpPr>
        <p:cNvPr id="137" name="Shape 137"/>
        <p:cNvGrpSpPr/>
        <p:nvPr/>
      </p:nvGrpSpPr>
      <p:grpSpPr>
        <a:xfrm>
          <a:off x="0" y="0"/>
          <a:ext cx="0" cy="0"/>
          <a:chOff x="0" y="0"/>
          <a:chExt cx="0" cy="0"/>
        </a:xfrm>
      </p:grpSpPr>
      <p:sp>
        <p:nvSpPr>
          <p:cNvPr id="138" name="Google Shape;138;p20"/>
          <p:cNvSpPr txBox="1"/>
          <p:nvPr>
            <p:ph type="ctrTitle"/>
          </p:nvPr>
        </p:nvSpPr>
        <p:spPr>
          <a:xfrm flipH="1">
            <a:off x="820179" y="2475668"/>
            <a:ext cx="3259500" cy="584700"/>
          </a:xfrm>
          <a:prstGeom prst="rect">
            <a:avLst/>
          </a:prstGeom>
          <a:noFill/>
          <a:ln>
            <a:noFill/>
          </a:ln>
        </p:spPr>
        <p:txBody>
          <a:bodyPr anchorCtr="0" anchor="b" bIns="45700" lIns="91425" spcFirstLastPara="1" rIns="91425" wrap="square" tIns="45700">
            <a:noAutofit/>
          </a:bodyPr>
          <a:lstStyle>
            <a:lvl1pPr lvl="0" rtl="0">
              <a:lnSpc>
                <a:spcPct val="90000"/>
              </a:lnSpc>
              <a:spcBef>
                <a:spcPts val="0"/>
              </a:spcBef>
              <a:spcAft>
                <a:spcPts val="0"/>
              </a:spcAft>
              <a:buSzPts val="24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0"/>
          <p:cNvSpPr txBox="1"/>
          <p:nvPr>
            <p:ph idx="1" type="subTitle"/>
          </p:nvPr>
        </p:nvSpPr>
        <p:spPr>
          <a:xfrm>
            <a:off x="820163" y="3293131"/>
            <a:ext cx="32595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40" name="Google Shape;140;p20"/>
          <p:cNvSpPr txBox="1"/>
          <p:nvPr>
            <p:ph idx="2" type="ctrTitle"/>
          </p:nvPr>
        </p:nvSpPr>
        <p:spPr>
          <a:xfrm flipH="1">
            <a:off x="820179" y="292456"/>
            <a:ext cx="3259500" cy="584700"/>
          </a:xfrm>
          <a:prstGeom prst="rect">
            <a:avLst/>
          </a:prstGeom>
          <a:noFill/>
          <a:ln>
            <a:noFill/>
          </a:ln>
        </p:spPr>
        <p:txBody>
          <a:bodyPr anchorCtr="0" anchor="b" bIns="45700" lIns="91425" spcFirstLastPara="1" rIns="91425" wrap="square" tIns="45700">
            <a:noAutofit/>
          </a:bodyPr>
          <a:lstStyle>
            <a:lvl1pPr lvl="0" rtl="0">
              <a:lnSpc>
                <a:spcPct val="90000"/>
              </a:lnSpc>
              <a:spcBef>
                <a:spcPts val="0"/>
              </a:spcBef>
              <a:spcAft>
                <a:spcPts val="0"/>
              </a:spcAft>
              <a:buSzPts val="24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 name="Google Shape;141;p20"/>
          <p:cNvSpPr txBox="1"/>
          <p:nvPr>
            <p:ph idx="3" type="subTitle"/>
          </p:nvPr>
        </p:nvSpPr>
        <p:spPr>
          <a:xfrm>
            <a:off x="820163" y="1096449"/>
            <a:ext cx="32595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42" name="Google Shape;142;p20"/>
          <p:cNvSpPr/>
          <p:nvPr/>
        </p:nvSpPr>
        <p:spPr>
          <a:xfrm>
            <a:off x="8399400" y="11985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rot="10800000">
            <a:off x="-152400" y="-42075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4300825" y="-217650"/>
            <a:ext cx="1761900" cy="17619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649200" y="4242225"/>
            <a:ext cx="1369200" cy="1369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1117524" y="3064825"/>
            <a:ext cx="24627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836650" y="1023556"/>
            <a:ext cx="2940300" cy="136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8" name="Google Shape;18;p3"/>
          <p:cNvSpPr txBox="1"/>
          <p:nvPr>
            <p:ph idx="1" type="subTitle"/>
          </p:nvPr>
        </p:nvSpPr>
        <p:spPr>
          <a:xfrm flipH="1">
            <a:off x="1117524" y="3757481"/>
            <a:ext cx="24627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0">
    <p:spTree>
      <p:nvGrpSpPr>
        <p:cNvPr id="144" name="Shape 144"/>
        <p:cNvGrpSpPr/>
        <p:nvPr/>
      </p:nvGrpSpPr>
      <p:grpSpPr>
        <a:xfrm>
          <a:off x="0" y="0"/>
          <a:ext cx="0" cy="0"/>
          <a:chOff x="0" y="0"/>
          <a:chExt cx="0" cy="0"/>
        </a:xfrm>
      </p:grpSpPr>
      <p:sp>
        <p:nvSpPr>
          <p:cNvPr id="145" name="Google Shape;145;p21"/>
          <p:cNvSpPr txBox="1"/>
          <p:nvPr>
            <p:ph type="ctrTitle"/>
          </p:nvPr>
        </p:nvSpPr>
        <p:spPr>
          <a:xfrm flipH="1">
            <a:off x="1214713" y="883368"/>
            <a:ext cx="3202500" cy="584700"/>
          </a:xfrm>
          <a:prstGeom prst="rect">
            <a:avLst/>
          </a:prstGeom>
          <a:noFill/>
          <a:ln>
            <a:noFill/>
          </a:ln>
        </p:spPr>
        <p:txBody>
          <a:bodyPr anchorCtr="0" anchor="b" bIns="45700" lIns="91425" spcFirstLastPara="1" rIns="91425" wrap="square" tIns="45700">
            <a:noAutofit/>
          </a:bodyPr>
          <a:lstStyle>
            <a:lvl1pPr lvl="0" rtl="0">
              <a:lnSpc>
                <a:spcPct val="90000"/>
              </a:lnSpc>
              <a:spcBef>
                <a:spcPts val="0"/>
              </a:spcBef>
              <a:spcAft>
                <a:spcPts val="0"/>
              </a:spcAft>
              <a:buSzPts val="24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 name="Google Shape;146;p21"/>
          <p:cNvSpPr txBox="1"/>
          <p:nvPr>
            <p:ph idx="1" type="subTitle"/>
          </p:nvPr>
        </p:nvSpPr>
        <p:spPr>
          <a:xfrm>
            <a:off x="1214588" y="1406550"/>
            <a:ext cx="32025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47" name="Google Shape;147;p21"/>
          <p:cNvSpPr txBox="1"/>
          <p:nvPr>
            <p:ph idx="2" type="ctrTitle"/>
          </p:nvPr>
        </p:nvSpPr>
        <p:spPr>
          <a:xfrm flipH="1">
            <a:off x="4753675" y="883357"/>
            <a:ext cx="3202500" cy="584700"/>
          </a:xfrm>
          <a:prstGeom prst="rect">
            <a:avLst/>
          </a:prstGeom>
          <a:noFill/>
          <a:ln>
            <a:noFill/>
          </a:ln>
        </p:spPr>
        <p:txBody>
          <a:bodyPr anchorCtr="0" anchor="b" bIns="45700" lIns="91425" spcFirstLastPara="1" rIns="91425" wrap="square" tIns="45700">
            <a:noAutofit/>
          </a:bodyPr>
          <a:lstStyle>
            <a:lvl1pPr lvl="0" rtl="0" algn="r">
              <a:lnSpc>
                <a:spcPct val="90000"/>
              </a:lnSpc>
              <a:spcBef>
                <a:spcPts val="0"/>
              </a:spcBef>
              <a:spcAft>
                <a:spcPts val="0"/>
              </a:spcAft>
              <a:buSzPts val="2400"/>
              <a:buNone/>
              <a:defRPr sz="24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48" name="Google Shape;148;p21"/>
          <p:cNvSpPr txBox="1"/>
          <p:nvPr>
            <p:ph idx="3" type="subTitle"/>
          </p:nvPr>
        </p:nvSpPr>
        <p:spPr>
          <a:xfrm>
            <a:off x="4753550" y="1403586"/>
            <a:ext cx="3202500" cy="12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000"/>
              <a:buNone/>
              <a:defRPr sz="1600">
                <a:solidFill>
                  <a:schemeClr val="dk1"/>
                </a:solidFill>
              </a:defRPr>
            </a:lvl1pPr>
            <a:lvl2pPr lvl="1" rtl="0" algn="r">
              <a:lnSpc>
                <a:spcPct val="100000"/>
              </a:lnSpc>
              <a:spcBef>
                <a:spcPts val="0"/>
              </a:spcBef>
              <a:spcAft>
                <a:spcPts val="0"/>
              </a:spcAft>
              <a:buClr>
                <a:schemeClr val="dk1"/>
              </a:buClr>
              <a:buSzPts val="1000"/>
              <a:buNone/>
              <a:defRPr sz="1000">
                <a:solidFill>
                  <a:schemeClr val="dk1"/>
                </a:solidFill>
              </a:defRPr>
            </a:lvl2pPr>
            <a:lvl3pPr lvl="2" rtl="0" algn="r">
              <a:lnSpc>
                <a:spcPct val="100000"/>
              </a:lnSpc>
              <a:spcBef>
                <a:spcPts val="0"/>
              </a:spcBef>
              <a:spcAft>
                <a:spcPts val="0"/>
              </a:spcAft>
              <a:buClr>
                <a:schemeClr val="dk1"/>
              </a:buClr>
              <a:buSzPts val="1000"/>
              <a:buNone/>
              <a:defRPr sz="1000">
                <a:solidFill>
                  <a:schemeClr val="dk1"/>
                </a:solidFill>
              </a:defRPr>
            </a:lvl3pPr>
            <a:lvl4pPr lvl="3" rtl="0" algn="r">
              <a:lnSpc>
                <a:spcPct val="100000"/>
              </a:lnSpc>
              <a:spcBef>
                <a:spcPts val="0"/>
              </a:spcBef>
              <a:spcAft>
                <a:spcPts val="0"/>
              </a:spcAft>
              <a:buClr>
                <a:schemeClr val="dk1"/>
              </a:buClr>
              <a:buSzPts val="1000"/>
              <a:buNone/>
              <a:defRPr sz="1000">
                <a:solidFill>
                  <a:schemeClr val="dk1"/>
                </a:solidFill>
              </a:defRPr>
            </a:lvl4pPr>
            <a:lvl5pPr lvl="4" rtl="0" algn="r">
              <a:lnSpc>
                <a:spcPct val="100000"/>
              </a:lnSpc>
              <a:spcBef>
                <a:spcPts val="0"/>
              </a:spcBef>
              <a:spcAft>
                <a:spcPts val="0"/>
              </a:spcAft>
              <a:buClr>
                <a:schemeClr val="dk1"/>
              </a:buClr>
              <a:buSzPts val="1000"/>
              <a:buNone/>
              <a:defRPr sz="1000">
                <a:solidFill>
                  <a:schemeClr val="dk1"/>
                </a:solidFill>
              </a:defRPr>
            </a:lvl5pPr>
            <a:lvl6pPr lvl="5" rtl="0" algn="r">
              <a:lnSpc>
                <a:spcPct val="100000"/>
              </a:lnSpc>
              <a:spcBef>
                <a:spcPts val="0"/>
              </a:spcBef>
              <a:spcAft>
                <a:spcPts val="0"/>
              </a:spcAft>
              <a:buClr>
                <a:schemeClr val="dk1"/>
              </a:buClr>
              <a:buSzPts val="1000"/>
              <a:buNone/>
              <a:defRPr sz="1000">
                <a:solidFill>
                  <a:schemeClr val="dk1"/>
                </a:solidFill>
              </a:defRPr>
            </a:lvl6pPr>
            <a:lvl7pPr lvl="6" rtl="0" algn="r">
              <a:lnSpc>
                <a:spcPct val="100000"/>
              </a:lnSpc>
              <a:spcBef>
                <a:spcPts val="0"/>
              </a:spcBef>
              <a:spcAft>
                <a:spcPts val="0"/>
              </a:spcAft>
              <a:buClr>
                <a:schemeClr val="dk1"/>
              </a:buClr>
              <a:buSzPts val="1000"/>
              <a:buNone/>
              <a:defRPr sz="1000">
                <a:solidFill>
                  <a:schemeClr val="dk1"/>
                </a:solidFill>
              </a:defRPr>
            </a:lvl7pPr>
            <a:lvl8pPr lvl="7" rtl="0" algn="r">
              <a:lnSpc>
                <a:spcPct val="100000"/>
              </a:lnSpc>
              <a:spcBef>
                <a:spcPts val="0"/>
              </a:spcBef>
              <a:spcAft>
                <a:spcPts val="0"/>
              </a:spcAft>
              <a:buClr>
                <a:schemeClr val="dk1"/>
              </a:buClr>
              <a:buSzPts val="1000"/>
              <a:buNone/>
              <a:defRPr sz="1000">
                <a:solidFill>
                  <a:schemeClr val="dk1"/>
                </a:solidFill>
              </a:defRPr>
            </a:lvl8pPr>
            <a:lvl9pPr lvl="8" rtl="0" algn="r">
              <a:lnSpc>
                <a:spcPct val="100000"/>
              </a:lnSpc>
              <a:spcBef>
                <a:spcPts val="0"/>
              </a:spcBef>
              <a:spcAft>
                <a:spcPts val="0"/>
              </a:spcAft>
              <a:buClr>
                <a:schemeClr val="dk1"/>
              </a:buClr>
              <a:buSzPts val="1000"/>
              <a:buNone/>
              <a:defRPr sz="1000">
                <a:solidFill>
                  <a:schemeClr val="dk1"/>
                </a:solidFill>
              </a:defRPr>
            </a:lvl9pPr>
          </a:lstStyle>
          <a:p/>
        </p:txBody>
      </p:sp>
      <p:sp>
        <p:nvSpPr>
          <p:cNvPr id="149" name="Google Shape;149;p21"/>
          <p:cNvSpPr/>
          <p:nvPr/>
        </p:nvSpPr>
        <p:spPr>
          <a:xfrm>
            <a:off x="7827900" y="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rot="10800000">
            <a:off x="-57500" y="34511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6">
    <p:spTree>
      <p:nvGrpSpPr>
        <p:cNvPr id="151" name="Shape 151"/>
        <p:cNvGrpSpPr/>
        <p:nvPr/>
      </p:nvGrpSpPr>
      <p:grpSpPr>
        <a:xfrm>
          <a:off x="0" y="0"/>
          <a:ext cx="0" cy="0"/>
          <a:chOff x="0" y="0"/>
          <a:chExt cx="0" cy="0"/>
        </a:xfrm>
      </p:grpSpPr>
      <p:sp>
        <p:nvSpPr>
          <p:cNvPr id="152" name="Google Shape;152;p22"/>
          <p:cNvSpPr txBox="1"/>
          <p:nvPr>
            <p:ph type="ctrTitle"/>
          </p:nvPr>
        </p:nvSpPr>
        <p:spPr>
          <a:xfrm>
            <a:off x="4449950" y="2686775"/>
            <a:ext cx="35778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153" name="Google Shape;153;p22"/>
          <p:cNvSpPr txBox="1"/>
          <p:nvPr>
            <p:ph idx="1" type="subTitle"/>
          </p:nvPr>
        </p:nvSpPr>
        <p:spPr>
          <a:xfrm>
            <a:off x="4449950" y="2029800"/>
            <a:ext cx="3577800" cy="56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3">
    <p:spTree>
      <p:nvGrpSpPr>
        <p:cNvPr id="154" name="Shape 154"/>
        <p:cNvGrpSpPr/>
        <p:nvPr/>
      </p:nvGrpSpPr>
      <p:grpSpPr>
        <a:xfrm>
          <a:off x="0" y="0"/>
          <a:ext cx="0" cy="0"/>
          <a:chOff x="0" y="0"/>
          <a:chExt cx="0" cy="0"/>
        </a:xfrm>
      </p:grpSpPr>
      <p:sp>
        <p:nvSpPr>
          <p:cNvPr id="155" name="Google Shape;155;p23"/>
          <p:cNvSpPr txBox="1"/>
          <p:nvPr>
            <p:ph type="ctrTitle"/>
          </p:nvPr>
        </p:nvSpPr>
        <p:spPr>
          <a:xfrm>
            <a:off x="478050" y="2969350"/>
            <a:ext cx="3577800" cy="447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156" name="Google Shape;156;p23"/>
          <p:cNvSpPr txBox="1"/>
          <p:nvPr>
            <p:ph idx="1" type="subTitle"/>
          </p:nvPr>
        </p:nvSpPr>
        <p:spPr>
          <a:xfrm>
            <a:off x="478050" y="2321875"/>
            <a:ext cx="3577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6">
    <p:spTree>
      <p:nvGrpSpPr>
        <p:cNvPr id="157" name="Shape 157"/>
        <p:cNvGrpSpPr/>
        <p:nvPr/>
      </p:nvGrpSpPr>
      <p:grpSpPr>
        <a:xfrm>
          <a:off x="0" y="0"/>
          <a:ext cx="0" cy="0"/>
          <a:chOff x="0" y="0"/>
          <a:chExt cx="0" cy="0"/>
        </a:xfrm>
      </p:grpSpPr>
      <p:sp>
        <p:nvSpPr>
          <p:cNvPr id="158" name="Google Shape;158;p24"/>
          <p:cNvSpPr/>
          <p:nvPr/>
        </p:nvSpPr>
        <p:spPr>
          <a:xfrm>
            <a:off x="7057700" y="-102467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2602075" y="49287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type="ctrTitle"/>
          </p:nvPr>
        </p:nvSpPr>
        <p:spPr>
          <a:xfrm>
            <a:off x="14038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161" name="Shape 161"/>
        <p:cNvGrpSpPr/>
        <p:nvPr/>
      </p:nvGrpSpPr>
      <p:grpSpPr>
        <a:xfrm>
          <a:off x="0" y="0"/>
          <a:ext cx="0" cy="0"/>
          <a:chOff x="0" y="0"/>
          <a:chExt cx="0" cy="0"/>
        </a:xfrm>
      </p:grpSpPr>
      <p:sp>
        <p:nvSpPr>
          <p:cNvPr id="162" name="Google Shape;162;p25"/>
          <p:cNvSpPr/>
          <p:nvPr/>
        </p:nvSpPr>
        <p:spPr>
          <a:xfrm flipH="1" rot="10800000">
            <a:off x="7875525" y="38274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flipH="1">
            <a:off x="0" y="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type="ctrTitle"/>
          </p:nvPr>
        </p:nvSpPr>
        <p:spPr>
          <a:xfrm>
            <a:off x="14038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165" name="Google Shape;165;p25"/>
          <p:cNvSpPr/>
          <p:nvPr/>
        </p:nvSpPr>
        <p:spPr>
          <a:xfrm>
            <a:off x="-666675" y="1671775"/>
            <a:ext cx="4638600" cy="463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6">
    <p:spTree>
      <p:nvGrpSpPr>
        <p:cNvPr id="166" name="Shape 166"/>
        <p:cNvGrpSpPr/>
        <p:nvPr/>
      </p:nvGrpSpPr>
      <p:grpSpPr>
        <a:xfrm>
          <a:off x="0" y="0"/>
          <a:ext cx="0" cy="0"/>
          <a:chOff x="0" y="0"/>
          <a:chExt cx="0" cy="0"/>
        </a:xfrm>
      </p:grpSpPr>
      <p:sp>
        <p:nvSpPr>
          <p:cNvPr id="167" name="Google Shape;167;p26"/>
          <p:cNvSpPr txBox="1"/>
          <p:nvPr>
            <p:ph idx="1" type="subTitle"/>
          </p:nvPr>
        </p:nvSpPr>
        <p:spPr>
          <a:xfrm>
            <a:off x="812475" y="2843752"/>
            <a:ext cx="15780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168" name="Google Shape;168;p26"/>
          <p:cNvSpPr txBox="1"/>
          <p:nvPr>
            <p:ph idx="2" type="subTitle"/>
          </p:nvPr>
        </p:nvSpPr>
        <p:spPr>
          <a:xfrm>
            <a:off x="2738625" y="2760052"/>
            <a:ext cx="1657800" cy="36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169" name="Google Shape;169;p26"/>
          <p:cNvSpPr txBox="1"/>
          <p:nvPr>
            <p:ph idx="3" type="subTitle"/>
          </p:nvPr>
        </p:nvSpPr>
        <p:spPr>
          <a:xfrm>
            <a:off x="4704725" y="2843752"/>
            <a:ext cx="16578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170" name="Google Shape;170;p26"/>
          <p:cNvSpPr txBox="1"/>
          <p:nvPr>
            <p:ph idx="4" type="subTitle"/>
          </p:nvPr>
        </p:nvSpPr>
        <p:spPr>
          <a:xfrm>
            <a:off x="729825" y="3010250"/>
            <a:ext cx="1743300" cy="83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1" name="Google Shape;171;p26"/>
          <p:cNvSpPr txBox="1"/>
          <p:nvPr>
            <p:ph idx="5" type="subTitle"/>
          </p:nvPr>
        </p:nvSpPr>
        <p:spPr>
          <a:xfrm>
            <a:off x="2695875" y="3010250"/>
            <a:ext cx="1743300" cy="83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2" name="Google Shape;172;p26"/>
          <p:cNvSpPr txBox="1"/>
          <p:nvPr>
            <p:ph idx="6" type="subTitle"/>
          </p:nvPr>
        </p:nvSpPr>
        <p:spPr>
          <a:xfrm>
            <a:off x="4661975" y="3010250"/>
            <a:ext cx="1743300" cy="83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3" name="Google Shape;173;p26"/>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174" name="Google Shape;174;p26"/>
          <p:cNvSpPr txBox="1"/>
          <p:nvPr>
            <p:ph idx="7" type="subTitle"/>
          </p:nvPr>
        </p:nvSpPr>
        <p:spPr>
          <a:xfrm>
            <a:off x="6713575" y="2843752"/>
            <a:ext cx="16578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175" name="Google Shape;175;p26"/>
          <p:cNvSpPr txBox="1"/>
          <p:nvPr>
            <p:ph idx="8" type="subTitle"/>
          </p:nvPr>
        </p:nvSpPr>
        <p:spPr>
          <a:xfrm>
            <a:off x="6670825" y="3010250"/>
            <a:ext cx="1743300" cy="83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solidFill>
                  <a:schemeClr val="dk2"/>
                </a:solidFill>
              </a:defRPr>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6" name="Google Shape;176;p26"/>
          <p:cNvSpPr/>
          <p:nvPr/>
        </p:nvSpPr>
        <p:spPr>
          <a:xfrm>
            <a:off x="1299800" y="4643200"/>
            <a:ext cx="1129200" cy="1129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7452950" y="-424100"/>
            <a:ext cx="824400" cy="824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8">
    <p:spTree>
      <p:nvGrpSpPr>
        <p:cNvPr id="178" name="Shape 178"/>
        <p:cNvGrpSpPr/>
        <p:nvPr/>
      </p:nvGrpSpPr>
      <p:grpSpPr>
        <a:xfrm>
          <a:off x="0" y="0"/>
          <a:ext cx="0" cy="0"/>
          <a:chOff x="0" y="0"/>
          <a:chExt cx="0" cy="0"/>
        </a:xfrm>
      </p:grpSpPr>
      <p:sp>
        <p:nvSpPr>
          <p:cNvPr id="179" name="Google Shape;179;p27"/>
          <p:cNvSpPr txBox="1"/>
          <p:nvPr>
            <p:ph type="title"/>
          </p:nvPr>
        </p:nvSpPr>
        <p:spPr>
          <a:xfrm>
            <a:off x="387473" y="3801261"/>
            <a:ext cx="4435800" cy="85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7">
    <p:spTree>
      <p:nvGrpSpPr>
        <p:cNvPr id="180" name="Shape 180"/>
        <p:cNvGrpSpPr/>
        <p:nvPr/>
      </p:nvGrpSpPr>
      <p:grpSpPr>
        <a:xfrm>
          <a:off x="0" y="0"/>
          <a:ext cx="0" cy="0"/>
          <a:chOff x="0" y="0"/>
          <a:chExt cx="0" cy="0"/>
        </a:xfrm>
      </p:grpSpPr>
      <p:sp>
        <p:nvSpPr>
          <p:cNvPr id="181" name="Google Shape;181;p28"/>
          <p:cNvSpPr txBox="1"/>
          <p:nvPr>
            <p:ph type="title"/>
          </p:nvPr>
        </p:nvSpPr>
        <p:spPr>
          <a:xfrm>
            <a:off x="764750" y="1250550"/>
            <a:ext cx="2126100" cy="2202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2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2">
    <p:spTree>
      <p:nvGrpSpPr>
        <p:cNvPr id="182" name="Shape 182"/>
        <p:cNvGrpSpPr/>
        <p:nvPr/>
      </p:nvGrpSpPr>
      <p:grpSpPr>
        <a:xfrm>
          <a:off x="0" y="0"/>
          <a:ext cx="0" cy="0"/>
          <a:chOff x="0" y="0"/>
          <a:chExt cx="0" cy="0"/>
        </a:xfrm>
      </p:grpSpPr>
      <p:sp>
        <p:nvSpPr>
          <p:cNvPr id="183" name="Google Shape;183;p29"/>
          <p:cNvSpPr txBox="1"/>
          <p:nvPr>
            <p:ph hasCustomPrompt="1" type="title"/>
          </p:nvPr>
        </p:nvSpPr>
        <p:spPr>
          <a:xfrm>
            <a:off x="674625" y="2928277"/>
            <a:ext cx="30645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84" name="Google Shape;184;p29"/>
          <p:cNvSpPr txBox="1"/>
          <p:nvPr>
            <p:ph hasCustomPrompt="1" idx="2" type="title"/>
          </p:nvPr>
        </p:nvSpPr>
        <p:spPr>
          <a:xfrm>
            <a:off x="2944550" y="1279425"/>
            <a:ext cx="3064500" cy="93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85" name="Google Shape;185;p29"/>
          <p:cNvSpPr txBox="1"/>
          <p:nvPr>
            <p:ph hasCustomPrompt="1" idx="3" type="title"/>
          </p:nvPr>
        </p:nvSpPr>
        <p:spPr>
          <a:xfrm>
            <a:off x="5070575" y="2920220"/>
            <a:ext cx="3064500" cy="93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86" name="Google Shape;186;p29"/>
          <p:cNvSpPr txBox="1"/>
          <p:nvPr>
            <p:ph idx="1" type="subTitle"/>
          </p:nvPr>
        </p:nvSpPr>
        <p:spPr>
          <a:xfrm flipH="1">
            <a:off x="1178925" y="3663791"/>
            <a:ext cx="2055900" cy="66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87" name="Google Shape;187;p29"/>
          <p:cNvSpPr txBox="1"/>
          <p:nvPr>
            <p:ph idx="4" type="subTitle"/>
          </p:nvPr>
        </p:nvSpPr>
        <p:spPr>
          <a:xfrm flipH="1">
            <a:off x="3266849" y="2078426"/>
            <a:ext cx="2419800" cy="36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88" name="Google Shape;188;p29"/>
          <p:cNvSpPr txBox="1"/>
          <p:nvPr>
            <p:ph idx="5" type="subTitle"/>
          </p:nvPr>
        </p:nvSpPr>
        <p:spPr>
          <a:xfrm flipH="1">
            <a:off x="5574875" y="3663791"/>
            <a:ext cx="2055900" cy="66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89" name="Google Shape;189;p29"/>
          <p:cNvSpPr/>
          <p:nvPr/>
        </p:nvSpPr>
        <p:spPr>
          <a:xfrm>
            <a:off x="8733575" y="2947875"/>
            <a:ext cx="855000" cy="8550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500325" y="854500"/>
            <a:ext cx="855000" cy="8550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idx="6"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8">
    <p:spTree>
      <p:nvGrpSpPr>
        <p:cNvPr id="192" name="Shape 192"/>
        <p:cNvGrpSpPr/>
        <p:nvPr/>
      </p:nvGrpSpPr>
      <p:grpSpPr>
        <a:xfrm>
          <a:off x="0" y="0"/>
          <a:ext cx="0" cy="0"/>
          <a:chOff x="0" y="0"/>
          <a:chExt cx="0" cy="0"/>
        </a:xfrm>
      </p:grpSpPr>
      <p:sp>
        <p:nvSpPr>
          <p:cNvPr id="193" name="Google Shape;193;p30"/>
          <p:cNvSpPr txBox="1"/>
          <p:nvPr>
            <p:ph hasCustomPrompt="1" type="title"/>
          </p:nvPr>
        </p:nvSpPr>
        <p:spPr>
          <a:xfrm>
            <a:off x="1023775" y="1209134"/>
            <a:ext cx="23280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4" name="Google Shape;194;p30"/>
          <p:cNvSpPr txBox="1"/>
          <p:nvPr>
            <p:ph idx="1" type="subTitle"/>
          </p:nvPr>
        </p:nvSpPr>
        <p:spPr>
          <a:xfrm flipH="1">
            <a:off x="1023775" y="1944635"/>
            <a:ext cx="23280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95" name="Google Shape;195;p30"/>
          <p:cNvSpPr/>
          <p:nvPr/>
        </p:nvSpPr>
        <p:spPr>
          <a:xfrm>
            <a:off x="8438300" y="0"/>
            <a:ext cx="855000" cy="8550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ph idx="2"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197" name="Google Shape;197;p30"/>
          <p:cNvSpPr txBox="1"/>
          <p:nvPr>
            <p:ph hasCustomPrompt="1" idx="3" type="title"/>
          </p:nvPr>
        </p:nvSpPr>
        <p:spPr>
          <a:xfrm>
            <a:off x="4367050" y="1208359"/>
            <a:ext cx="23280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8" name="Google Shape;198;p30"/>
          <p:cNvSpPr txBox="1"/>
          <p:nvPr>
            <p:ph idx="4" type="subTitle"/>
          </p:nvPr>
        </p:nvSpPr>
        <p:spPr>
          <a:xfrm flipH="1">
            <a:off x="4367050" y="1943825"/>
            <a:ext cx="23280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99" name="Google Shape;199;p30"/>
          <p:cNvSpPr txBox="1"/>
          <p:nvPr>
            <p:ph hasCustomPrompt="1" idx="5" type="title"/>
          </p:nvPr>
        </p:nvSpPr>
        <p:spPr>
          <a:xfrm>
            <a:off x="2614450" y="3229025"/>
            <a:ext cx="23280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0" name="Google Shape;200;p30"/>
          <p:cNvSpPr txBox="1"/>
          <p:nvPr>
            <p:ph idx="6" type="subTitle"/>
          </p:nvPr>
        </p:nvSpPr>
        <p:spPr>
          <a:xfrm flipH="1">
            <a:off x="2614450" y="3954720"/>
            <a:ext cx="23280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1" name="Google Shape;201;p30"/>
          <p:cNvSpPr txBox="1"/>
          <p:nvPr>
            <p:ph hasCustomPrompt="1" idx="7" type="title"/>
          </p:nvPr>
        </p:nvSpPr>
        <p:spPr>
          <a:xfrm>
            <a:off x="5957950" y="3227963"/>
            <a:ext cx="23280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2" name="Google Shape;202;p30"/>
          <p:cNvSpPr txBox="1"/>
          <p:nvPr>
            <p:ph idx="8" type="subTitle"/>
          </p:nvPr>
        </p:nvSpPr>
        <p:spPr>
          <a:xfrm flipH="1">
            <a:off x="5957950" y="3953657"/>
            <a:ext cx="23280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3" name="Google Shape;203;p30"/>
          <p:cNvSpPr/>
          <p:nvPr/>
        </p:nvSpPr>
        <p:spPr>
          <a:xfrm rot="10800000">
            <a:off x="0" y="4295400"/>
            <a:ext cx="1240200" cy="1240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767875" y="37416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476025" y="101035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624450" y="1389600"/>
            <a:ext cx="76668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4"/>
          <p:cNvSpPr txBox="1"/>
          <p:nvPr>
            <p:ph type="ctrTitle"/>
          </p:nvPr>
        </p:nvSpPr>
        <p:spPr>
          <a:xfrm>
            <a:off x="673300" y="327500"/>
            <a:ext cx="76179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61">
    <p:spTree>
      <p:nvGrpSpPr>
        <p:cNvPr id="204" name="Shape 204"/>
        <p:cNvGrpSpPr/>
        <p:nvPr/>
      </p:nvGrpSpPr>
      <p:grpSpPr>
        <a:xfrm>
          <a:off x="0" y="0"/>
          <a:ext cx="0" cy="0"/>
          <a:chOff x="0" y="0"/>
          <a:chExt cx="0" cy="0"/>
        </a:xfrm>
      </p:grpSpPr>
      <p:sp>
        <p:nvSpPr>
          <p:cNvPr id="205" name="Google Shape;205;p31"/>
          <p:cNvSpPr/>
          <p:nvPr/>
        </p:nvSpPr>
        <p:spPr>
          <a:xfrm flipH="1" rot="10800000">
            <a:off x="7875525" y="38274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hasCustomPrompt="1" type="title"/>
          </p:nvPr>
        </p:nvSpPr>
        <p:spPr>
          <a:xfrm>
            <a:off x="1174525" y="2167609"/>
            <a:ext cx="23280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7" name="Google Shape;207;p31"/>
          <p:cNvSpPr txBox="1"/>
          <p:nvPr>
            <p:ph idx="1" type="subTitle"/>
          </p:nvPr>
        </p:nvSpPr>
        <p:spPr>
          <a:xfrm flipH="1">
            <a:off x="1174525" y="2903110"/>
            <a:ext cx="23280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8" name="Google Shape;208;p31"/>
          <p:cNvSpPr txBox="1"/>
          <p:nvPr>
            <p:ph idx="2"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09" name="Google Shape;209;p31"/>
          <p:cNvSpPr txBox="1"/>
          <p:nvPr>
            <p:ph hasCustomPrompt="1" idx="3" type="title"/>
          </p:nvPr>
        </p:nvSpPr>
        <p:spPr>
          <a:xfrm>
            <a:off x="5279800" y="2166834"/>
            <a:ext cx="2328000" cy="93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0" name="Google Shape;210;p31"/>
          <p:cNvSpPr txBox="1"/>
          <p:nvPr>
            <p:ph idx="4" type="subTitle"/>
          </p:nvPr>
        </p:nvSpPr>
        <p:spPr>
          <a:xfrm flipH="1">
            <a:off x="5279800" y="2902300"/>
            <a:ext cx="23280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52">
    <p:spTree>
      <p:nvGrpSpPr>
        <p:cNvPr id="211" name="Shape 211"/>
        <p:cNvGrpSpPr/>
        <p:nvPr/>
      </p:nvGrpSpPr>
      <p:grpSpPr>
        <a:xfrm>
          <a:off x="0" y="0"/>
          <a:ext cx="0" cy="0"/>
          <a:chOff x="0" y="0"/>
          <a:chExt cx="0" cy="0"/>
        </a:xfrm>
      </p:grpSpPr>
      <p:sp>
        <p:nvSpPr>
          <p:cNvPr id="212" name="Google Shape;212;p32"/>
          <p:cNvSpPr txBox="1"/>
          <p:nvPr>
            <p:ph hasCustomPrompt="1" type="title"/>
          </p:nvPr>
        </p:nvSpPr>
        <p:spPr>
          <a:xfrm>
            <a:off x="526225" y="1824375"/>
            <a:ext cx="5587200" cy="13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8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13" name="Google Shape;213;p32"/>
          <p:cNvSpPr txBox="1"/>
          <p:nvPr>
            <p:ph idx="1" type="subTitle"/>
          </p:nvPr>
        </p:nvSpPr>
        <p:spPr>
          <a:xfrm flipH="1">
            <a:off x="526225" y="3005325"/>
            <a:ext cx="5587200" cy="61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54">
    <p:spTree>
      <p:nvGrpSpPr>
        <p:cNvPr id="214" name="Shape 214"/>
        <p:cNvGrpSpPr/>
        <p:nvPr/>
      </p:nvGrpSpPr>
      <p:grpSpPr>
        <a:xfrm>
          <a:off x="0" y="0"/>
          <a:ext cx="0" cy="0"/>
          <a:chOff x="0" y="0"/>
          <a:chExt cx="0" cy="0"/>
        </a:xfrm>
      </p:grpSpPr>
      <p:sp>
        <p:nvSpPr>
          <p:cNvPr id="215" name="Google Shape;215;p33"/>
          <p:cNvSpPr/>
          <p:nvPr/>
        </p:nvSpPr>
        <p:spPr>
          <a:xfrm flipH="1">
            <a:off x="1963250" y="-9450"/>
            <a:ext cx="5162400" cy="51624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type="ctrTitle"/>
          </p:nvPr>
        </p:nvSpPr>
        <p:spPr>
          <a:xfrm>
            <a:off x="2379250" y="1267450"/>
            <a:ext cx="44406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000"/>
              <a:buNone/>
              <a:defRPr sz="6300"/>
            </a:lvl1pPr>
            <a:lvl2pPr lvl="1" rtl="0" algn="r">
              <a:spcBef>
                <a:spcPts val="0"/>
              </a:spcBef>
              <a:spcAft>
                <a:spcPts val="0"/>
              </a:spcAft>
              <a:buSzPts val="10000"/>
              <a:buFont typeface="Ubuntu Condensed"/>
              <a:buNone/>
              <a:defRPr sz="10000">
                <a:latin typeface="Ubuntu Condensed"/>
                <a:ea typeface="Ubuntu Condensed"/>
                <a:cs typeface="Ubuntu Condensed"/>
                <a:sym typeface="Ubuntu Condensed"/>
              </a:defRPr>
            </a:lvl2pPr>
            <a:lvl3pPr lvl="2" rtl="0" algn="r">
              <a:spcBef>
                <a:spcPts val="0"/>
              </a:spcBef>
              <a:spcAft>
                <a:spcPts val="0"/>
              </a:spcAft>
              <a:buSzPts val="10000"/>
              <a:buFont typeface="Ubuntu Condensed"/>
              <a:buNone/>
              <a:defRPr sz="10000">
                <a:latin typeface="Ubuntu Condensed"/>
                <a:ea typeface="Ubuntu Condensed"/>
                <a:cs typeface="Ubuntu Condensed"/>
                <a:sym typeface="Ubuntu Condensed"/>
              </a:defRPr>
            </a:lvl3pPr>
            <a:lvl4pPr lvl="3" rtl="0" algn="r">
              <a:spcBef>
                <a:spcPts val="0"/>
              </a:spcBef>
              <a:spcAft>
                <a:spcPts val="0"/>
              </a:spcAft>
              <a:buSzPts val="10000"/>
              <a:buFont typeface="Ubuntu Condensed"/>
              <a:buNone/>
              <a:defRPr sz="10000">
                <a:latin typeface="Ubuntu Condensed"/>
                <a:ea typeface="Ubuntu Condensed"/>
                <a:cs typeface="Ubuntu Condensed"/>
                <a:sym typeface="Ubuntu Condensed"/>
              </a:defRPr>
            </a:lvl4pPr>
            <a:lvl5pPr lvl="4" rtl="0" algn="r">
              <a:spcBef>
                <a:spcPts val="0"/>
              </a:spcBef>
              <a:spcAft>
                <a:spcPts val="0"/>
              </a:spcAft>
              <a:buSzPts val="10000"/>
              <a:buFont typeface="Ubuntu Condensed"/>
              <a:buNone/>
              <a:defRPr sz="10000">
                <a:latin typeface="Ubuntu Condensed"/>
                <a:ea typeface="Ubuntu Condensed"/>
                <a:cs typeface="Ubuntu Condensed"/>
                <a:sym typeface="Ubuntu Condensed"/>
              </a:defRPr>
            </a:lvl5pPr>
            <a:lvl6pPr lvl="5" rtl="0" algn="r">
              <a:spcBef>
                <a:spcPts val="0"/>
              </a:spcBef>
              <a:spcAft>
                <a:spcPts val="0"/>
              </a:spcAft>
              <a:buSzPts val="10000"/>
              <a:buFont typeface="Ubuntu Condensed"/>
              <a:buNone/>
              <a:defRPr sz="10000">
                <a:latin typeface="Ubuntu Condensed"/>
                <a:ea typeface="Ubuntu Condensed"/>
                <a:cs typeface="Ubuntu Condensed"/>
                <a:sym typeface="Ubuntu Condensed"/>
              </a:defRPr>
            </a:lvl6pPr>
            <a:lvl7pPr lvl="6" rtl="0" algn="r">
              <a:spcBef>
                <a:spcPts val="0"/>
              </a:spcBef>
              <a:spcAft>
                <a:spcPts val="0"/>
              </a:spcAft>
              <a:buSzPts val="10000"/>
              <a:buFont typeface="Ubuntu Condensed"/>
              <a:buNone/>
              <a:defRPr sz="10000">
                <a:latin typeface="Ubuntu Condensed"/>
                <a:ea typeface="Ubuntu Condensed"/>
                <a:cs typeface="Ubuntu Condensed"/>
                <a:sym typeface="Ubuntu Condensed"/>
              </a:defRPr>
            </a:lvl7pPr>
            <a:lvl8pPr lvl="7" rtl="0" algn="r">
              <a:spcBef>
                <a:spcPts val="0"/>
              </a:spcBef>
              <a:spcAft>
                <a:spcPts val="0"/>
              </a:spcAft>
              <a:buSzPts val="10000"/>
              <a:buFont typeface="Ubuntu Condensed"/>
              <a:buNone/>
              <a:defRPr sz="10000">
                <a:latin typeface="Ubuntu Condensed"/>
                <a:ea typeface="Ubuntu Condensed"/>
                <a:cs typeface="Ubuntu Condensed"/>
                <a:sym typeface="Ubuntu Condensed"/>
              </a:defRPr>
            </a:lvl8pPr>
            <a:lvl9pPr lvl="8" rtl="0" algn="r">
              <a:spcBef>
                <a:spcPts val="0"/>
              </a:spcBef>
              <a:spcAft>
                <a:spcPts val="0"/>
              </a:spcAft>
              <a:buSzPts val="10000"/>
              <a:buFont typeface="Ubuntu Condensed"/>
              <a:buNone/>
              <a:defRPr sz="10000">
                <a:latin typeface="Ubuntu Condensed"/>
                <a:ea typeface="Ubuntu Condensed"/>
                <a:cs typeface="Ubuntu Condensed"/>
                <a:sym typeface="Ubuntu Condensed"/>
              </a:defRPr>
            </a:lvl9pPr>
          </a:lstStyle>
          <a:p/>
        </p:txBody>
      </p:sp>
      <p:sp>
        <p:nvSpPr>
          <p:cNvPr id="217" name="Google Shape;217;p33"/>
          <p:cNvSpPr txBox="1"/>
          <p:nvPr>
            <p:ph idx="1" type="subTitle"/>
          </p:nvPr>
        </p:nvSpPr>
        <p:spPr>
          <a:xfrm flipH="1">
            <a:off x="2324150" y="3208850"/>
            <a:ext cx="44406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0">
    <p:spTree>
      <p:nvGrpSpPr>
        <p:cNvPr id="218" name="Shape 218"/>
        <p:cNvGrpSpPr/>
        <p:nvPr/>
      </p:nvGrpSpPr>
      <p:grpSpPr>
        <a:xfrm>
          <a:off x="0" y="0"/>
          <a:ext cx="0" cy="0"/>
          <a:chOff x="0" y="0"/>
          <a:chExt cx="0" cy="0"/>
        </a:xfrm>
      </p:grpSpPr>
      <p:sp>
        <p:nvSpPr>
          <p:cNvPr id="219" name="Google Shape;219;p34"/>
          <p:cNvSpPr/>
          <p:nvPr/>
        </p:nvSpPr>
        <p:spPr>
          <a:xfrm flipH="1">
            <a:off x="0" y="0"/>
            <a:ext cx="4251300" cy="39579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txBox="1"/>
          <p:nvPr>
            <p:ph type="title"/>
          </p:nvPr>
        </p:nvSpPr>
        <p:spPr>
          <a:xfrm>
            <a:off x="606275" y="466887"/>
            <a:ext cx="3128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1" name="Google Shape;221;p34"/>
          <p:cNvSpPr txBox="1"/>
          <p:nvPr>
            <p:ph idx="1" type="body"/>
          </p:nvPr>
        </p:nvSpPr>
        <p:spPr>
          <a:xfrm>
            <a:off x="606275" y="1413349"/>
            <a:ext cx="3128400" cy="1230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2" name="Google Shape;222;p34"/>
          <p:cNvSpPr/>
          <p:nvPr/>
        </p:nvSpPr>
        <p:spPr>
          <a:xfrm>
            <a:off x="8289000" y="0"/>
            <a:ext cx="855000" cy="8550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223" name="Shape 223"/>
        <p:cNvGrpSpPr/>
        <p:nvPr/>
      </p:nvGrpSpPr>
      <p:grpSpPr>
        <a:xfrm>
          <a:off x="0" y="0"/>
          <a:ext cx="0" cy="0"/>
          <a:chOff x="0" y="0"/>
          <a:chExt cx="0" cy="0"/>
        </a:xfrm>
      </p:grpSpPr>
      <p:sp>
        <p:nvSpPr>
          <p:cNvPr id="224" name="Google Shape;224;p35"/>
          <p:cNvSpPr/>
          <p:nvPr/>
        </p:nvSpPr>
        <p:spPr>
          <a:xfrm>
            <a:off x="1299800" y="4643200"/>
            <a:ext cx="1129200" cy="1129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p:nvPr/>
        </p:nvSpPr>
        <p:spPr>
          <a:xfrm>
            <a:off x="7452950" y="-424100"/>
            <a:ext cx="824400" cy="824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ph type="ctrTitle"/>
          </p:nvPr>
        </p:nvSpPr>
        <p:spPr>
          <a:xfrm>
            <a:off x="634275" y="1401100"/>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27" name="Google Shape;227;p35"/>
          <p:cNvSpPr txBox="1"/>
          <p:nvPr>
            <p:ph idx="2" type="ctrTitle"/>
          </p:nvPr>
        </p:nvSpPr>
        <p:spPr>
          <a:xfrm>
            <a:off x="6956000" y="1401100"/>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28" name="Google Shape;228;p35"/>
          <p:cNvSpPr txBox="1"/>
          <p:nvPr>
            <p:ph idx="3" type="ctrTitle"/>
          </p:nvPr>
        </p:nvSpPr>
        <p:spPr>
          <a:xfrm>
            <a:off x="2723950" y="1388571"/>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29" name="Google Shape;229;p35"/>
          <p:cNvSpPr txBox="1"/>
          <p:nvPr>
            <p:ph idx="1" type="subTitle"/>
          </p:nvPr>
        </p:nvSpPr>
        <p:spPr>
          <a:xfrm>
            <a:off x="2724000" y="1738800"/>
            <a:ext cx="15633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0" name="Google Shape;230;p35"/>
          <p:cNvSpPr txBox="1"/>
          <p:nvPr>
            <p:ph idx="4" type="ctrTitle"/>
          </p:nvPr>
        </p:nvSpPr>
        <p:spPr>
          <a:xfrm>
            <a:off x="2723950" y="2668071"/>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31" name="Google Shape;231;p35"/>
          <p:cNvSpPr txBox="1"/>
          <p:nvPr>
            <p:ph idx="5" type="subTitle"/>
          </p:nvPr>
        </p:nvSpPr>
        <p:spPr>
          <a:xfrm>
            <a:off x="2724000" y="3018300"/>
            <a:ext cx="15633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2" name="Google Shape;232;p35"/>
          <p:cNvSpPr txBox="1"/>
          <p:nvPr>
            <p:ph idx="6" type="ctrTitle"/>
          </p:nvPr>
        </p:nvSpPr>
        <p:spPr>
          <a:xfrm>
            <a:off x="4904450" y="1393698"/>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33" name="Google Shape;233;p35"/>
          <p:cNvSpPr txBox="1"/>
          <p:nvPr>
            <p:ph idx="7" type="subTitle"/>
          </p:nvPr>
        </p:nvSpPr>
        <p:spPr>
          <a:xfrm>
            <a:off x="4904450" y="1738800"/>
            <a:ext cx="15633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4" name="Google Shape;234;p35"/>
          <p:cNvSpPr txBox="1"/>
          <p:nvPr>
            <p:ph idx="8" type="ctrTitle"/>
          </p:nvPr>
        </p:nvSpPr>
        <p:spPr>
          <a:xfrm>
            <a:off x="4904400" y="2668071"/>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35" name="Google Shape;235;p35"/>
          <p:cNvSpPr txBox="1"/>
          <p:nvPr>
            <p:ph idx="9" type="subTitle"/>
          </p:nvPr>
        </p:nvSpPr>
        <p:spPr>
          <a:xfrm>
            <a:off x="4904400" y="3011393"/>
            <a:ext cx="15633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6" name="Google Shape;236;p35"/>
          <p:cNvSpPr txBox="1"/>
          <p:nvPr>
            <p:ph idx="13" type="ctrTitle"/>
          </p:nvPr>
        </p:nvSpPr>
        <p:spPr>
          <a:xfrm>
            <a:off x="1365750"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1">
    <p:spTree>
      <p:nvGrpSpPr>
        <p:cNvPr id="237" name="Shape 237"/>
        <p:cNvGrpSpPr/>
        <p:nvPr/>
      </p:nvGrpSpPr>
      <p:grpSpPr>
        <a:xfrm>
          <a:off x="0" y="0"/>
          <a:ext cx="0" cy="0"/>
          <a:chOff x="0" y="0"/>
          <a:chExt cx="0" cy="0"/>
        </a:xfrm>
      </p:grpSpPr>
      <p:sp>
        <p:nvSpPr>
          <p:cNvPr id="238" name="Google Shape;238;p36"/>
          <p:cNvSpPr/>
          <p:nvPr/>
        </p:nvSpPr>
        <p:spPr>
          <a:xfrm>
            <a:off x="2877050" y="2847600"/>
            <a:ext cx="5017200" cy="1443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p:nvPr/>
        </p:nvSpPr>
        <p:spPr>
          <a:xfrm>
            <a:off x="2877050" y="1255125"/>
            <a:ext cx="5017200" cy="1443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
          <p:cNvSpPr/>
          <p:nvPr/>
        </p:nvSpPr>
        <p:spPr>
          <a:xfrm rot="10800000">
            <a:off x="0" y="4014300"/>
            <a:ext cx="1129200" cy="1129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8348070" y="327500"/>
            <a:ext cx="824400" cy="824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txBox="1"/>
          <p:nvPr>
            <p:ph type="ctrTitle"/>
          </p:nvPr>
        </p:nvSpPr>
        <p:spPr>
          <a:xfrm>
            <a:off x="1206825" y="1739884"/>
            <a:ext cx="1453500" cy="4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43" name="Google Shape;243;p36"/>
          <p:cNvSpPr txBox="1"/>
          <p:nvPr>
            <p:ph idx="2" type="ctrTitle"/>
          </p:nvPr>
        </p:nvSpPr>
        <p:spPr>
          <a:xfrm>
            <a:off x="1208725" y="3331785"/>
            <a:ext cx="1449600" cy="47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44" name="Google Shape;244;p36"/>
          <p:cNvSpPr txBox="1"/>
          <p:nvPr>
            <p:ph idx="3" type="ctrTitle"/>
          </p:nvPr>
        </p:nvSpPr>
        <p:spPr>
          <a:xfrm>
            <a:off x="3780450" y="1400271"/>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45" name="Google Shape;245;p36"/>
          <p:cNvSpPr txBox="1"/>
          <p:nvPr>
            <p:ph idx="1" type="subTitle"/>
          </p:nvPr>
        </p:nvSpPr>
        <p:spPr>
          <a:xfrm>
            <a:off x="3780500" y="1751800"/>
            <a:ext cx="15633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6" name="Google Shape;246;p36"/>
          <p:cNvSpPr txBox="1"/>
          <p:nvPr>
            <p:ph idx="4" type="ctrTitle"/>
          </p:nvPr>
        </p:nvSpPr>
        <p:spPr>
          <a:xfrm>
            <a:off x="3780450" y="2973521"/>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47" name="Google Shape;247;p36"/>
          <p:cNvSpPr txBox="1"/>
          <p:nvPr>
            <p:ph idx="5" type="subTitle"/>
          </p:nvPr>
        </p:nvSpPr>
        <p:spPr>
          <a:xfrm>
            <a:off x="3780500" y="3314908"/>
            <a:ext cx="15633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8" name="Google Shape;248;p36"/>
          <p:cNvSpPr txBox="1"/>
          <p:nvPr>
            <p:ph idx="6" type="ctrTitle"/>
          </p:nvPr>
        </p:nvSpPr>
        <p:spPr>
          <a:xfrm>
            <a:off x="5427550" y="1395261"/>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49" name="Google Shape;249;p36"/>
          <p:cNvSpPr txBox="1"/>
          <p:nvPr>
            <p:ph idx="7" type="subTitle"/>
          </p:nvPr>
        </p:nvSpPr>
        <p:spPr>
          <a:xfrm>
            <a:off x="5427550" y="1751800"/>
            <a:ext cx="15633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0" name="Google Shape;250;p36"/>
          <p:cNvSpPr txBox="1"/>
          <p:nvPr>
            <p:ph idx="8" type="ctrTitle"/>
          </p:nvPr>
        </p:nvSpPr>
        <p:spPr>
          <a:xfrm>
            <a:off x="5427500" y="2973521"/>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51" name="Google Shape;251;p36"/>
          <p:cNvSpPr txBox="1"/>
          <p:nvPr>
            <p:ph idx="9" type="subTitle"/>
          </p:nvPr>
        </p:nvSpPr>
        <p:spPr>
          <a:xfrm>
            <a:off x="5427500" y="3328275"/>
            <a:ext cx="15633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2" name="Google Shape;252;p36"/>
          <p:cNvSpPr txBox="1"/>
          <p:nvPr>
            <p:ph idx="13" type="ctrTitle"/>
          </p:nvPr>
        </p:nvSpPr>
        <p:spPr>
          <a:xfrm>
            <a:off x="1365750"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2">
    <p:spTree>
      <p:nvGrpSpPr>
        <p:cNvPr id="253" name="Shape 253"/>
        <p:cNvGrpSpPr/>
        <p:nvPr/>
      </p:nvGrpSpPr>
      <p:grpSpPr>
        <a:xfrm>
          <a:off x="0" y="0"/>
          <a:ext cx="0" cy="0"/>
          <a:chOff x="0" y="0"/>
          <a:chExt cx="0" cy="0"/>
        </a:xfrm>
      </p:grpSpPr>
      <p:sp>
        <p:nvSpPr>
          <p:cNvPr id="254" name="Google Shape;254;p37"/>
          <p:cNvSpPr txBox="1"/>
          <p:nvPr>
            <p:ph type="title"/>
          </p:nvPr>
        </p:nvSpPr>
        <p:spPr>
          <a:xfrm>
            <a:off x="466904" y="333395"/>
            <a:ext cx="28080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55" name="Google Shape;255;p37"/>
          <p:cNvSpPr txBox="1"/>
          <p:nvPr>
            <p:ph idx="1" type="body"/>
          </p:nvPr>
        </p:nvSpPr>
        <p:spPr>
          <a:xfrm>
            <a:off x="359149" y="1108408"/>
            <a:ext cx="2808000" cy="3179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6" name="Google Shape;256;p37"/>
          <p:cNvSpPr/>
          <p:nvPr/>
        </p:nvSpPr>
        <p:spPr>
          <a:xfrm>
            <a:off x="162400" y="47773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2">
    <p:spTree>
      <p:nvGrpSpPr>
        <p:cNvPr id="257" name="Shape 257"/>
        <p:cNvGrpSpPr/>
        <p:nvPr/>
      </p:nvGrpSpPr>
      <p:grpSpPr>
        <a:xfrm>
          <a:off x="0" y="0"/>
          <a:ext cx="0" cy="0"/>
          <a:chOff x="0" y="0"/>
          <a:chExt cx="0" cy="0"/>
        </a:xfrm>
      </p:grpSpPr>
      <p:sp>
        <p:nvSpPr>
          <p:cNvPr id="258" name="Google Shape;258;p38"/>
          <p:cNvSpPr txBox="1"/>
          <p:nvPr>
            <p:ph type="title"/>
          </p:nvPr>
        </p:nvSpPr>
        <p:spPr>
          <a:xfrm>
            <a:off x="460076" y="21162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59" name="Google Shape;259;p38"/>
          <p:cNvSpPr txBox="1"/>
          <p:nvPr>
            <p:ph idx="1" type="body"/>
          </p:nvPr>
        </p:nvSpPr>
        <p:spPr>
          <a:xfrm>
            <a:off x="1035550" y="1454149"/>
            <a:ext cx="1992900" cy="890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Cutive Mono"/>
              <a:buChar char="●"/>
              <a:defRPr sz="1400"/>
            </a:lvl1pPr>
            <a:lvl2pPr indent="-304800" lvl="1" marL="914400" rtl="0">
              <a:spcBef>
                <a:spcPts val="1600"/>
              </a:spcBef>
              <a:spcAft>
                <a:spcPts val="0"/>
              </a:spcAft>
              <a:buClr>
                <a:srgbClr val="15212A"/>
              </a:buClr>
              <a:buSzPts val="1200"/>
              <a:buFont typeface="Cutive Mono"/>
              <a:buChar char="○"/>
              <a:defRPr sz="1200"/>
            </a:lvl2pPr>
            <a:lvl3pPr indent="-304800" lvl="2" marL="1371600" rtl="0">
              <a:spcBef>
                <a:spcPts val="1600"/>
              </a:spcBef>
              <a:spcAft>
                <a:spcPts val="0"/>
              </a:spcAft>
              <a:buClr>
                <a:srgbClr val="15212A"/>
              </a:buClr>
              <a:buSzPts val="1200"/>
              <a:buFont typeface="Cutive Mono"/>
              <a:buChar char="■"/>
              <a:defRPr sz="1200"/>
            </a:lvl3pPr>
            <a:lvl4pPr indent="-304800" lvl="3" marL="1828800" rtl="0">
              <a:spcBef>
                <a:spcPts val="1600"/>
              </a:spcBef>
              <a:spcAft>
                <a:spcPts val="0"/>
              </a:spcAft>
              <a:buClr>
                <a:srgbClr val="15212A"/>
              </a:buClr>
              <a:buSzPts val="1200"/>
              <a:buFont typeface="Cutive Mono"/>
              <a:buChar char="●"/>
              <a:defRPr sz="1200"/>
            </a:lvl4pPr>
            <a:lvl5pPr indent="-304800" lvl="4" marL="2286000" rtl="0">
              <a:spcBef>
                <a:spcPts val="1600"/>
              </a:spcBef>
              <a:spcAft>
                <a:spcPts val="0"/>
              </a:spcAft>
              <a:buClr>
                <a:srgbClr val="15212A"/>
              </a:buClr>
              <a:buSzPts val="1200"/>
              <a:buFont typeface="Cutive Mono"/>
              <a:buChar char="○"/>
              <a:defRPr sz="1200"/>
            </a:lvl5pPr>
            <a:lvl6pPr indent="-304800" lvl="5" marL="2743200" rtl="0">
              <a:spcBef>
                <a:spcPts val="1600"/>
              </a:spcBef>
              <a:spcAft>
                <a:spcPts val="0"/>
              </a:spcAft>
              <a:buClr>
                <a:srgbClr val="15212A"/>
              </a:buClr>
              <a:buSzPts val="1200"/>
              <a:buFont typeface="Cutive Mono"/>
              <a:buChar char="■"/>
              <a:defRPr sz="1200"/>
            </a:lvl6pPr>
            <a:lvl7pPr indent="-304800" lvl="6" marL="3200400" rtl="0">
              <a:spcBef>
                <a:spcPts val="1600"/>
              </a:spcBef>
              <a:spcAft>
                <a:spcPts val="0"/>
              </a:spcAft>
              <a:buClr>
                <a:srgbClr val="15212A"/>
              </a:buClr>
              <a:buSzPts val="1200"/>
              <a:buFont typeface="Cutive Mono"/>
              <a:buChar char="●"/>
              <a:defRPr sz="1200"/>
            </a:lvl7pPr>
            <a:lvl8pPr indent="-304800" lvl="7" marL="3657600" rtl="0">
              <a:spcBef>
                <a:spcPts val="1600"/>
              </a:spcBef>
              <a:spcAft>
                <a:spcPts val="0"/>
              </a:spcAft>
              <a:buClr>
                <a:srgbClr val="15212A"/>
              </a:buClr>
              <a:buSzPts val="1200"/>
              <a:buFont typeface="Cutive Mono"/>
              <a:buChar char="○"/>
              <a:defRPr sz="1200"/>
            </a:lvl8pPr>
            <a:lvl9pPr indent="-304800" lvl="8" marL="4114800" rtl="0">
              <a:spcBef>
                <a:spcPts val="1600"/>
              </a:spcBef>
              <a:spcAft>
                <a:spcPts val="1600"/>
              </a:spcAft>
              <a:buClr>
                <a:srgbClr val="15212A"/>
              </a:buClr>
              <a:buSzPts val="1200"/>
              <a:buFont typeface="Cutive Mono"/>
              <a:buChar char="■"/>
              <a:defRPr sz="1200"/>
            </a:lvl9pPr>
          </a:lstStyle>
          <a:p/>
        </p:txBody>
      </p:sp>
      <p:sp>
        <p:nvSpPr>
          <p:cNvPr id="260" name="Google Shape;260;p38"/>
          <p:cNvSpPr/>
          <p:nvPr/>
        </p:nvSpPr>
        <p:spPr>
          <a:xfrm>
            <a:off x="3093350" y="45970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txBox="1"/>
          <p:nvPr>
            <p:ph idx="2" type="ctrTitle"/>
          </p:nvPr>
        </p:nvSpPr>
        <p:spPr>
          <a:xfrm>
            <a:off x="1035550" y="2378975"/>
            <a:ext cx="1992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62" name="Google Shape;262;p38"/>
          <p:cNvSpPr txBox="1"/>
          <p:nvPr>
            <p:ph idx="3" type="subTitle"/>
          </p:nvPr>
        </p:nvSpPr>
        <p:spPr>
          <a:xfrm>
            <a:off x="1035614" y="2730502"/>
            <a:ext cx="19929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63" name="Google Shape;263;p38"/>
          <p:cNvSpPr txBox="1"/>
          <p:nvPr>
            <p:ph idx="4" type="ctrTitle"/>
          </p:nvPr>
        </p:nvSpPr>
        <p:spPr>
          <a:xfrm>
            <a:off x="1035550" y="3647418"/>
            <a:ext cx="1992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64" name="Google Shape;264;p38"/>
          <p:cNvSpPr txBox="1"/>
          <p:nvPr>
            <p:ph idx="5" type="subTitle"/>
          </p:nvPr>
        </p:nvSpPr>
        <p:spPr>
          <a:xfrm>
            <a:off x="1035614" y="3988803"/>
            <a:ext cx="19929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65" name="Google Shape;265;p38"/>
          <p:cNvSpPr txBox="1"/>
          <p:nvPr>
            <p:ph idx="6" type="ctrTitle"/>
          </p:nvPr>
        </p:nvSpPr>
        <p:spPr>
          <a:xfrm>
            <a:off x="1024250" y="1109199"/>
            <a:ext cx="1992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43">
    <p:spTree>
      <p:nvGrpSpPr>
        <p:cNvPr id="266" name="Shape 266"/>
        <p:cNvGrpSpPr/>
        <p:nvPr/>
      </p:nvGrpSpPr>
      <p:grpSpPr>
        <a:xfrm>
          <a:off x="0" y="0"/>
          <a:ext cx="0" cy="0"/>
          <a:chOff x="0" y="0"/>
          <a:chExt cx="0" cy="0"/>
        </a:xfrm>
      </p:grpSpPr>
      <p:sp>
        <p:nvSpPr>
          <p:cNvPr id="267" name="Google Shape;267;p39"/>
          <p:cNvSpPr/>
          <p:nvPr/>
        </p:nvSpPr>
        <p:spPr>
          <a:xfrm rot="5400000">
            <a:off x="8253300" y="425280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txBox="1"/>
          <p:nvPr>
            <p:ph type="ctrTitle"/>
          </p:nvPr>
        </p:nvSpPr>
        <p:spPr>
          <a:xfrm>
            <a:off x="1280050" y="2362484"/>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69" name="Google Shape;269;p39"/>
          <p:cNvSpPr txBox="1"/>
          <p:nvPr>
            <p:ph idx="1" type="subTitle"/>
          </p:nvPr>
        </p:nvSpPr>
        <p:spPr>
          <a:xfrm>
            <a:off x="1280100" y="2715703"/>
            <a:ext cx="1563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0" name="Google Shape;270;p39"/>
          <p:cNvSpPr txBox="1"/>
          <p:nvPr>
            <p:ph idx="2" type="ctrTitle"/>
          </p:nvPr>
        </p:nvSpPr>
        <p:spPr>
          <a:xfrm>
            <a:off x="6309418" y="2368982"/>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71" name="Google Shape;271;p39"/>
          <p:cNvSpPr txBox="1"/>
          <p:nvPr>
            <p:ph idx="3" type="subTitle"/>
          </p:nvPr>
        </p:nvSpPr>
        <p:spPr>
          <a:xfrm>
            <a:off x="6309418" y="2718585"/>
            <a:ext cx="1563300" cy="52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2" name="Google Shape;272;p39"/>
          <p:cNvSpPr txBox="1"/>
          <p:nvPr>
            <p:ph idx="4"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51">
    <p:spTree>
      <p:nvGrpSpPr>
        <p:cNvPr id="273" name="Shape 273"/>
        <p:cNvGrpSpPr/>
        <p:nvPr/>
      </p:nvGrpSpPr>
      <p:grpSpPr>
        <a:xfrm>
          <a:off x="0" y="0"/>
          <a:ext cx="0" cy="0"/>
          <a:chOff x="0" y="0"/>
          <a:chExt cx="0" cy="0"/>
        </a:xfrm>
      </p:grpSpPr>
      <p:sp>
        <p:nvSpPr>
          <p:cNvPr id="274" name="Google Shape;274;p40"/>
          <p:cNvSpPr txBox="1"/>
          <p:nvPr>
            <p:ph hasCustomPrompt="1" type="title"/>
          </p:nvPr>
        </p:nvSpPr>
        <p:spPr>
          <a:xfrm>
            <a:off x="2002501" y="3200077"/>
            <a:ext cx="21720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5" name="Google Shape;275;p40"/>
          <p:cNvSpPr txBox="1"/>
          <p:nvPr>
            <p:ph idx="1" type="subTitle"/>
          </p:nvPr>
        </p:nvSpPr>
        <p:spPr>
          <a:xfrm flipH="1">
            <a:off x="2135318" y="1684511"/>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76" name="Google Shape;276;p40"/>
          <p:cNvSpPr txBox="1"/>
          <p:nvPr>
            <p:ph hasCustomPrompt="1" idx="2" type="title"/>
          </p:nvPr>
        </p:nvSpPr>
        <p:spPr>
          <a:xfrm>
            <a:off x="5415571" y="1896600"/>
            <a:ext cx="14478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7" name="Google Shape;277;p40"/>
          <p:cNvSpPr txBox="1"/>
          <p:nvPr>
            <p:ph idx="3" type="subTitle"/>
          </p:nvPr>
        </p:nvSpPr>
        <p:spPr>
          <a:xfrm>
            <a:off x="5195474" y="338164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78" name="Google Shape;278;p40"/>
          <p:cNvSpPr txBox="1"/>
          <p:nvPr>
            <p:ph idx="4" type="subTitle"/>
          </p:nvPr>
        </p:nvSpPr>
        <p:spPr>
          <a:xfrm flipH="1">
            <a:off x="2135318" y="1149335"/>
            <a:ext cx="1906500" cy="61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9" name="Google Shape;279;p40"/>
          <p:cNvSpPr txBox="1"/>
          <p:nvPr>
            <p:ph idx="5" type="subTitle"/>
          </p:nvPr>
        </p:nvSpPr>
        <p:spPr>
          <a:xfrm>
            <a:off x="5195474" y="3749447"/>
            <a:ext cx="1906500" cy="66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0" name="Google Shape;280;p40"/>
          <p:cNvSpPr/>
          <p:nvPr/>
        </p:nvSpPr>
        <p:spPr>
          <a:xfrm>
            <a:off x="-767875" y="37416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8499950" y="9984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txBox="1"/>
          <p:nvPr>
            <p:ph idx="6"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548075" y="-8834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8050800" y="480030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583375" y="3517025"/>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8" name="Google Shape;28;p5"/>
          <p:cNvSpPr txBox="1"/>
          <p:nvPr>
            <p:ph idx="1" type="subTitle"/>
          </p:nvPr>
        </p:nvSpPr>
        <p:spPr>
          <a:xfrm>
            <a:off x="583425" y="3870892"/>
            <a:ext cx="1563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9" name="Google Shape;29;p5"/>
          <p:cNvSpPr txBox="1"/>
          <p:nvPr>
            <p:ph idx="2" type="ctrTitle"/>
          </p:nvPr>
        </p:nvSpPr>
        <p:spPr>
          <a:xfrm>
            <a:off x="7110179" y="1723425"/>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0" name="Google Shape;30;p5"/>
          <p:cNvSpPr txBox="1"/>
          <p:nvPr>
            <p:ph idx="3" type="subTitle"/>
          </p:nvPr>
        </p:nvSpPr>
        <p:spPr>
          <a:xfrm>
            <a:off x="7110179" y="2083813"/>
            <a:ext cx="1563300" cy="52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5"/>
          <p:cNvSpPr txBox="1"/>
          <p:nvPr>
            <p:ph idx="4"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44">
    <p:spTree>
      <p:nvGrpSpPr>
        <p:cNvPr id="283" name="Shape 283"/>
        <p:cNvGrpSpPr/>
        <p:nvPr/>
      </p:nvGrpSpPr>
      <p:grpSpPr>
        <a:xfrm>
          <a:off x="0" y="0"/>
          <a:ext cx="0" cy="0"/>
          <a:chOff x="0" y="0"/>
          <a:chExt cx="0" cy="0"/>
        </a:xfrm>
      </p:grpSpPr>
      <p:sp>
        <p:nvSpPr>
          <p:cNvPr id="284" name="Google Shape;284;p41"/>
          <p:cNvSpPr txBox="1"/>
          <p:nvPr>
            <p:ph hasCustomPrompt="1" type="title"/>
          </p:nvPr>
        </p:nvSpPr>
        <p:spPr>
          <a:xfrm>
            <a:off x="1206800" y="1638038"/>
            <a:ext cx="13236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5" name="Google Shape;285;p41"/>
          <p:cNvSpPr txBox="1"/>
          <p:nvPr>
            <p:ph idx="1" type="subTitle"/>
          </p:nvPr>
        </p:nvSpPr>
        <p:spPr>
          <a:xfrm flipH="1">
            <a:off x="2698050" y="1609200"/>
            <a:ext cx="16257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86" name="Google Shape;286;p41"/>
          <p:cNvSpPr txBox="1"/>
          <p:nvPr>
            <p:ph hasCustomPrompt="1" idx="2" type="title"/>
          </p:nvPr>
        </p:nvSpPr>
        <p:spPr>
          <a:xfrm>
            <a:off x="1206799" y="3397300"/>
            <a:ext cx="13236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7" name="Google Shape;287;p41"/>
          <p:cNvSpPr txBox="1"/>
          <p:nvPr>
            <p:ph idx="3" type="subTitle"/>
          </p:nvPr>
        </p:nvSpPr>
        <p:spPr>
          <a:xfrm>
            <a:off x="2710925" y="3385700"/>
            <a:ext cx="16257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88" name="Google Shape;288;p41"/>
          <p:cNvSpPr txBox="1"/>
          <p:nvPr>
            <p:ph idx="4" type="subTitle"/>
          </p:nvPr>
        </p:nvSpPr>
        <p:spPr>
          <a:xfrm flipH="1">
            <a:off x="2703596" y="1961357"/>
            <a:ext cx="1599000" cy="61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160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9" name="Google Shape;289;p41"/>
          <p:cNvSpPr txBox="1"/>
          <p:nvPr>
            <p:ph idx="5" type="subTitle"/>
          </p:nvPr>
        </p:nvSpPr>
        <p:spPr>
          <a:xfrm>
            <a:off x="2710925" y="3744275"/>
            <a:ext cx="1625700" cy="66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0" name="Google Shape;290;p41"/>
          <p:cNvSpPr txBox="1"/>
          <p:nvPr>
            <p:ph idx="6"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291" name="Google Shape;291;p41"/>
          <p:cNvSpPr txBox="1"/>
          <p:nvPr>
            <p:ph hasCustomPrompt="1" idx="7" type="title"/>
          </p:nvPr>
        </p:nvSpPr>
        <p:spPr>
          <a:xfrm>
            <a:off x="4869000" y="1633013"/>
            <a:ext cx="13236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2" name="Google Shape;292;p41"/>
          <p:cNvSpPr txBox="1"/>
          <p:nvPr>
            <p:ph idx="8" type="subTitle"/>
          </p:nvPr>
        </p:nvSpPr>
        <p:spPr>
          <a:xfrm flipH="1">
            <a:off x="6411925" y="1609450"/>
            <a:ext cx="16080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93" name="Google Shape;293;p41"/>
          <p:cNvSpPr txBox="1"/>
          <p:nvPr>
            <p:ph idx="9" type="subTitle"/>
          </p:nvPr>
        </p:nvSpPr>
        <p:spPr>
          <a:xfrm flipH="1">
            <a:off x="6394291" y="1963250"/>
            <a:ext cx="1608000" cy="61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4" name="Google Shape;294;p41"/>
          <p:cNvSpPr/>
          <p:nvPr/>
        </p:nvSpPr>
        <p:spPr>
          <a:xfrm>
            <a:off x="8207480" y="0"/>
            <a:ext cx="955500" cy="955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p:nvPr/>
        </p:nvSpPr>
        <p:spPr>
          <a:xfrm rot="10800000">
            <a:off x="0" y="425280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txBox="1"/>
          <p:nvPr>
            <p:ph hasCustomPrompt="1" idx="13" type="title"/>
          </p:nvPr>
        </p:nvSpPr>
        <p:spPr>
          <a:xfrm>
            <a:off x="4869000" y="3397300"/>
            <a:ext cx="13236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7" name="Google Shape;297;p41"/>
          <p:cNvSpPr txBox="1"/>
          <p:nvPr>
            <p:ph idx="14" type="subTitle"/>
          </p:nvPr>
        </p:nvSpPr>
        <p:spPr>
          <a:xfrm flipH="1">
            <a:off x="6383773" y="3393175"/>
            <a:ext cx="16179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98" name="Google Shape;298;p41"/>
          <p:cNvSpPr txBox="1"/>
          <p:nvPr>
            <p:ph idx="15" type="subTitle"/>
          </p:nvPr>
        </p:nvSpPr>
        <p:spPr>
          <a:xfrm flipH="1">
            <a:off x="6391625" y="3734580"/>
            <a:ext cx="1617900" cy="61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160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3">
    <p:spTree>
      <p:nvGrpSpPr>
        <p:cNvPr id="299" name="Shape 299"/>
        <p:cNvGrpSpPr/>
        <p:nvPr/>
      </p:nvGrpSpPr>
      <p:grpSpPr>
        <a:xfrm>
          <a:off x="0" y="0"/>
          <a:ext cx="0" cy="0"/>
          <a:chOff x="0" y="0"/>
          <a:chExt cx="0" cy="0"/>
        </a:xfrm>
      </p:grpSpPr>
      <p:sp>
        <p:nvSpPr>
          <p:cNvPr id="300" name="Google Shape;300;p42"/>
          <p:cNvSpPr txBox="1"/>
          <p:nvPr>
            <p:ph idx="1" type="subTitle"/>
          </p:nvPr>
        </p:nvSpPr>
        <p:spPr>
          <a:xfrm>
            <a:off x="978750" y="2284840"/>
            <a:ext cx="15780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301" name="Google Shape;301;p42"/>
          <p:cNvSpPr txBox="1"/>
          <p:nvPr>
            <p:ph idx="2" type="subTitle"/>
          </p:nvPr>
        </p:nvSpPr>
        <p:spPr>
          <a:xfrm>
            <a:off x="3743100" y="2201140"/>
            <a:ext cx="1657800" cy="36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302" name="Google Shape;302;p42"/>
          <p:cNvSpPr txBox="1"/>
          <p:nvPr>
            <p:ph idx="3" type="subTitle"/>
          </p:nvPr>
        </p:nvSpPr>
        <p:spPr>
          <a:xfrm>
            <a:off x="6547400" y="2284840"/>
            <a:ext cx="16578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303" name="Google Shape;303;p42"/>
          <p:cNvSpPr txBox="1"/>
          <p:nvPr>
            <p:ph idx="4" type="subTitle"/>
          </p:nvPr>
        </p:nvSpPr>
        <p:spPr>
          <a:xfrm>
            <a:off x="896100" y="2461475"/>
            <a:ext cx="1743300" cy="12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04" name="Google Shape;304;p42"/>
          <p:cNvSpPr txBox="1"/>
          <p:nvPr>
            <p:ph idx="5" type="subTitle"/>
          </p:nvPr>
        </p:nvSpPr>
        <p:spPr>
          <a:xfrm>
            <a:off x="3700350" y="2461475"/>
            <a:ext cx="1743300" cy="12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05" name="Google Shape;305;p42"/>
          <p:cNvSpPr txBox="1"/>
          <p:nvPr>
            <p:ph idx="6" type="subTitle"/>
          </p:nvPr>
        </p:nvSpPr>
        <p:spPr>
          <a:xfrm>
            <a:off x="6504650" y="2461475"/>
            <a:ext cx="1743300" cy="12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06" name="Google Shape;306;p42"/>
          <p:cNvSpPr/>
          <p:nvPr/>
        </p:nvSpPr>
        <p:spPr>
          <a:xfrm rot="-5400000">
            <a:off x="-284275" y="719125"/>
            <a:ext cx="692400" cy="69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rot="-5400000">
            <a:off x="8885400" y="4066125"/>
            <a:ext cx="692400" cy="69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8">
    <p:spTree>
      <p:nvGrpSpPr>
        <p:cNvPr id="309" name="Shape 309"/>
        <p:cNvGrpSpPr/>
        <p:nvPr/>
      </p:nvGrpSpPr>
      <p:grpSpPr>
        <a:xfrm>
          <a:off x="0" y="0"/>
          <a:ext cx="0" cy="0"/>
          <a:chOff x="0" y="0"/>
          <a:chExt cx="0" cy="0"/>
        </a:xfrm>
      </p:grpSpPr>
      <p:sp>
        <p:nvSpPr>
          <p:cNvPr id="310" name="Google Shape;310;p43"/>
          <p:cNvSpPr/>
          <p:nvPr/>
        </p:nvSpPr>
        <p:spPr>
          <a:xfrm rot="10800000">
            <a:off x="8901525" y="3692400"/>
            <a:ext cx="955500" cy="955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
          <p:cNvSpPr/>
          <p:nvPr/>
        </p:nvSpPr>
        <p:spPr>
          <a:xfrm>
            <a:off x="-486150" y="72275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3"/>
          <p:cNvSpPr txBox="1"/>
          <p:nvPr>
            <p:ph type="ctrTitle"/>
          </p:nvPr>
        </p:nvSpPr>
        <p:spPr>
          <a:xfrm>
            <a:off x="1365726" y="327500"/>
            <a:ext cx="64125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13" name="Google Shape;313;p43"/>
          <p:cNvSpPr txBox="1"/>
          <p:nvPr>
            <p:ph idx="2" type="ctrTitle"/>
          </p:nvPr>
        </p:nvSpPr>
        <p:spPr>
          <a:xfrm>
            <a:off x="1148350" y="1558375"/>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14" name="Google Shape;314;p43"/>
          <p:cNvSpPr txBox="1"/>
          <p:nvPr>
            <p:ph idx="1" type="subTitle"/>
          </p:nvPr>
        </p:nvSpPr>
        <p:spPr>
          <a:xfrm>
            <a:off x="1148400" y="1908605"/>
            <a:ext cx="1563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5" name="Google Shape;315;p43"/>
          <p:cNvSpPr txBox="1"/>
          <p:nvPr>
            <p:ph idx="3" type="ctrTitle"/>
          </p:nvPr>
        </p:nvSpPr>
        <p:spPr>
          <a:xfrm>
            <a:off x="3720650" y="1558375"/>
            <a:ext cx="17028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16" name="Google Shape;316;p43"/>
          <p:cNvSpPr txBox="1"/>
          <p:nvPr>
            <p:ph idx="4" type="subTitle"/>
          </p:nvPr>
        </p:nvSpPr>
        <p:spPr>
          <a:xfrm>
            <a:off x="3720649" y="1908605"/>
            <a:ext cx="17028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7" name="Google Shape;317;p43"/>
          <p:cNvSpPr txBox="1"/>
          <p:nvPr>
            <p:ph idx="5" type="ctrTitle"/>
          </p:nvPr>
        </p:nvSpPr>
        <p:spPr>
          <a:xfrm>
            <a:off x="6432350" y="1558375"/>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18" name="Google Shape;318;p43"/>
          <p:cNvSpPr txBox="1"/>
          <p:nvPr>
            <p:ph idx="6" type="subTitle"/>
          </p:nvPr>
        </p:nvSpPr>
        <p:spPr>
          <a:xfrm>
            <a:off x="6432351" y="1908605"/>
            <a:ext cx="1563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9" name="Google Shape;319;p43"/>
          <p:cNvSpPr txBox="1"/>
          <p:nvPr>
            <p:ph idx="7" type="ctrTitle"/>
          </p:nvPr>
        </p:nvSpPr>
        <p:spPr>
          <a:xfrm>
            <a:off x="1148400" y="3218850"/>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20" name="Google Shape;320;p43"/>
          <p:cNvSpPr txBox="1"/>
          <p:nvPr>
            <p:ph idx="8" type="subTitle"/>
          </p:nvPr>
        </p:nvSpPr>
        <p:spPr>
          <a:xfrm>
            <a:off x="1148400" y="3578951"/>
            <a:ext cx="1563300" cy="52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1" name="Google Shape;321;p43"/>
          <p:cNvSpPr txBox="1"/>
          <p:nvPr>
            <p:ph idx="9" type="ctrTitle"/>
          </p:nvPr>
        </p:nvSpPr>
        <p:spPr>
          <a:xfrm>
            <a:off x="3790375" y="3218850"/>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22" name="Google Shape;322;p43"/>
          <p:cNvSpPr txBox="1"/>
          <p:nvPr>
            <p:ph idx="13" type="subTitle"/>
          </p:nvPr>
        </p:nvSpPr>
        <p:spPr>
          <a:xfrm>
            <a:off x="3790381" y="3578951"/>
            <a:ext cx="1563300" cy="52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3" name="Google Shape;323;p43"/>
          <p:cNvSpPr txBox="1"/>
          <p:nvPr>
            <p:ph idx="14" type="ctrTitle"/>
          </p:nvPr>
        </p:nvSpPr>
        <p:spPr>
          <a:xfrm>
            <a:off x="6432350" y="3218850"/>
            <a:ext cx="1563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24" name="Google Shape;324;p43"/>
          <p:cNvSpPr txBox="1"/>
          <p:nvPr>
            <p:ph idx="15" type="subTitle"/>
          </p:nvPr>
        </p:nvSpPr>
        <p:spPr>
          <a:xfrm>
            <a:off x="6432351" y="3578951"/>
            <a:ext cx="1563300" cy="52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8">
    <p:spTree>
      <p:nvGrpSpPr>
        <p:cNvPr id="325" name="Shape 325"/>
        <p:cNvGrpSpPr/>
        <p:nvPr/>
      </p:nvGrpSpPr>
      <p:grpSpPr>
        <a:xfrm>
          <a:off x="0" y="0"/>
          <a:ext cx="0" cy="0"/>
          <a:chOff x="0" y="0"/>
          <a:chExt cx="0" cy="0"/>
        </a:xfrm>
      </p:grpSpPr>
      <p:sp>
        <p:nvSpPr>
          <p:cNvPr id="326" name="Google Shape;326;p44"/>
          <p:cNvSpPr/>
          <p:nvPr/>
        </p:nvSpPr>
        <p:spPr>
          <a:xfrm>
            <a:off x="148775" y="-84487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a:off x="7855175" y="476820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txBox="1"/>
          <p:nvPr>
            <p:ph type="ctrTitle"/>
          </p:nvPr>
        </p:nvSpPr>
        <p:spPr>
          <a:xfrm>
            <a:off x="2448222" y="1578804"/>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29" name="Google Shape;329;p44"/>
          <p:cNvSpPr txBox="1"/>
          <p:nvPr>
            <p:ph idx="1" type="subTitle"/>
          </p:nvPr>
        </p:nvSpPr>
        <p:spPr>
          <a:xfrm>
            <a:off x="2448272" y="1925698"/>
            <a:ext cx="15633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30" name="Google Shape;330;p44"/>
          <p:cNvSpPr txBox="1"/>
          <p:nvPr>
            <p:ph idx="2" type="ctrTitle"/>
          </p:nvPr>
        </p:nvSpPr>
        <p:spPr>
          <a:xfrm>
            <a:off x="5124776" y="1579870"/>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31" name="Google Shape;331;p44"/>
          <p:cNvSpPr txBox="1"/>
          <p:nvPr>
            <p:ph idx="3" type="subTitle"/>
          </p:nvPr>
        </p:nvSpPr>
        <p:spPr>
          <a:xfrm>
            <a:off x="5124789" y="1926764"/>
            <a:ext cx="15633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32" name="Google Shape;332;p44"/>
          <p:cNvSpPr txBox="1"/>
          <p:nvPr>
            <p:ph idx="4" type="ctrTitle"/>
          </p:nvPr>
        </p:nvSpPr>
        <p:spPr>
          <a:xfrm>
            <a:off x="2457344" y="3117721"/>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33" name="Google Shape;333;p44"/>
          <p:cNvSpPr txBox="1"/>
          <p:nvPr>
            <p:ph idx="5" type="subTitle"/>
          </p:nvPr>
        </p:nvSpPr>
        <p:spPr>
          <a:xfrm>
            <a:off x="2457344" y="3477607"/>
            <a:ext cx="1563300" cy="52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34" name="Google Shape;334;p44"/>
          <p:cNvSpPr txBox="1"/>
          <p:nvPr>
            <p:ph idx="6" type="ctrTitle"/>
          </p:nvPr>
        </p:nvSpPr>
        <p:spPr>
          <a:xfrm>
            <a:off x="5124783" y="3117721"/>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35" name="Google Shape;335;p44"/>
          <p:cNvSpPr txBox="1"/>
          <p:nvPr>
            <p:ph idx="7" type="subTitle"/>
          </p:nvPr>
        </p:nvSpPr>
        <p:spPr>
          <a:xfrm>
            <a:off x="5124789" y="3477607"/>
            <a:ext cx="15633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36" name="Google Shape;336;p44"/>
          <p:cNvSpPr txBox="1"/>
          <p:nvPr>
            <p:ph idx="8"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5">
    <p:spTree>
      <p:nvGrpSpPr>
        <p:cNvPr id="337" name="Shape 337"/>
        <p:cNvGrpSpPr/>
        <p:nvPr/>
      </p:nvGrpSpPr>
      <p:grpSpPr>
        <a:xfrm>
          <a:off x="0" y="0"/>
          <a:ext cx="0" cy="0"/>
          <a:chOff x="0" y="0"/>
          <a:chExt cx="0" cy="0"/>
        </a:xfrm>
      </p:grpSpPr>
      <p:sp>
        <p:nvSpPr>
          <p:cNvPr id="338" name="Google Shape;338;p45"/>
          <p:cNvSpPr/>
          <p:nvPr/>
        </p:nvSpPr>
        <p:spPr>
          <a:xfrm>
            <a:off x="7019600" y="-102467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5"/>
          <p:cNvSpPr/>
          <p:nvPr/>
        </p:nvSpPr>
        <p:spPr>
          <a:xfrm>
            <a:off x="2563975" y="49287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5"/>
          <p:cNvSpPr/>
          <p:nvPr/>
        </p:nvSpPr>
        <p:spPr>
          <a:xfrm rot="10800000">
            <a:off x="8901525" y="3692400"/>
            <a:ext cx="955500" cy="955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
          <p:cNvSpPr txBox="1"/>
          <p:nvPr>
            <p:ph type="ctrTitle"/>
          </p:nvPr>
        </p:nvSpPr>
        <p:spPr>
          <a:xfrm>
            <a:off x="1365726" y="327500"/>
            <a:ext cx="64125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42" name="Google Shape;342;p45"/>
          <p:cNvSpPr txBox="1"/>
          <p:nvPr>
            <p:ph idx="2" type="ctrTitle"/>
          </p:nvPr>
        </p:nvSpPr>
        <p:spPr>
          <a:xfrm>
            <a:off x="1061109" y="1716318"/>
            <a:ext cx="17028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43" name="Google Shape;343;p45"/>
          <p:cNvSpPr txBox="1"/>
          <p:nvPr>
            <p:ph idx="1" type="subTitle"/>
          </p:nvPr>
        </p:nvSpPr>
        <p:spPr>
          <a:xfrm>
            <a:off x="1061109" y="2066548"/>
            <a:ext cx="17028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4" name="Google Shape;344;p45"/>
          <p:cNvSpPr txBox="1"/>
          <p:nvPr>
            <p:ph idx="3" type="ctrTitle"/>
          </p:nvPr>
        </p:nvSpPr>
        <p:spPr>
          <a:xfrm>
            <a:off x="6370325" y="1714400"/>
            <a:ext cx="17028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45" name="Google Shape;345;p45"/>
          <p:cNvSpPr txBox="1"/>
          <p:nvPr>
            <p:ph idx="4" type="subTitle"/>
          </p:nvPr>
        </p:nvSpPr>
        <p:spPr>
          <a:xfrm>
            <a:off x="6370327" y="2064630"/>
            <a:ext cx="1702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6" name="Google Shape;346;p45"/>
          <p:cNvSpPr txBox="1"/>
          <p:nvPr>
            <p:ph idx="5" type="ctrTitle"/>
          </p:nvPr>
        </p:nvSpPr>
        <p:spPr>
          <a:xfrm>
            <a:off x="1061100" y="3332725"/>
            <a:ext cx="17028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47" name="Google Shape;347;p45"/>
          <p:cNvSpPr txBox="1"/>
          <p:nvPr>
            <p:ph idx="6" type="subTitle"/>
          </p:nvPr>
        </p:nvSpPr>
        <p:spPr>
          <a:xfrm>
            <a:off x="1061106" y="3673565"/>
            <a:ext cx="17028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8" name="Google Shape;348;p45"/>
          <p:cNvSpPr txBox="1"/>
          <p:nvPr>
            <p:ph idx="7" type="ctrTitle"/>
          </p:nvPr>
        </p:nvSpPr>
        <p:spPr>
          <a:xfrm>
            <a:off x="6372946" y="3332725"/>
            <a:ext cx="17028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49" name="Google Shape;349;p45"/>
          <p:cNvSpPr txBox="1"/>
          <p:nvPr>
            <p:ph idx="8" type="subTitle"/>
          </p:nvPr>
        </p:nvSpPr>
        <p:spPr>
          <a:xfrm>
            <a:off x="6372948" y="3673565"/>
            <a:ext cx="1702800" cy="52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62">
    <p:spTree>
      <p:nvGrpSpPr>
        <p:cNvPr id="350" name="Shape 350"/>
        <p:cNvGrpSpPr/>
        <p:nvPr/>
      </p:nvGrpSpPr>
      <p:grpSpPr>
        <a:xfrm>
          <a:off x="0" y="0"/>
          <a:ext cx="0" cy="0"/>
          <a:chOff x="0" y="0"/>
          <a:chExt cx="0" cy="0"/>
        </a:xfrm>
      </p:grpSpPr>
      <p:sp>
        <p:nvSpPr>
          <p:cNvPr id="351" name="Google Shape;351;p46"/>
          <p:cNvSpPr txBox="1"/>
          <p:nvPr>
            <p:ph type="ctrTitle"/>
          </p:nvPr>
        </p:nvSpPr>
        <p:spPr>
          <a:xfrm>
            <a:off x="1365726" y="327500"/>
            <a:ext cx="64125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52" name="Google Shape;352;p46"/>
          <p:cNvSpPr txBox="1"/>
          <p:nvPr>
            <p:ph idx="2" type="ctrTitle"/>
          </p:nvPr>
        </p:nvSpPr>
        <p:spPr>
          <a:xfrm>
            <a:off x="1501664" y="2226750"/>
            <a:ext cx="17076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53" name="Google Shape;353;p46"/>
          <p:cNvSpPr txBox="1"/>
          <p:nvPr>
            <p:ph idx="1" type="subTitle"/>
          </p:nvPr>
        </p:nvSpPr>
        <p:spPr>
          <a:xfrm>
            <a:off x="1501664" y="2576977"/>
            <a:ext cx="17076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54" name="Google Shape;354;p46"/>
          <p:cNvSpPr txBox="1"/>
          <p:nvPr>
            <p:ph idx="3" type="ctrTitle"/>
          </p:nvPr>
        </p:nvSpPr>
        <p:spPr>
          <a:xfrm>
            <a:off x="4750883" y="2226750"/>
            <a:ext cx="17076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55" name="Google Shape;355;p46"/>
          <p:cNvSpPr txBox="1"/>
          <p:nvPr>
            <p:ph idx="4" type="subTitle"/>
          </p:nvPr>
        </p:nvSpPr>
        <p:spPr>
          <a:xfrm>
            <a:off x="4750778" y="2576975"/>
            <a:ext cx="17076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56" name="Google Shape;356;p46"/>
          <p:cNvSpPr/>
          <p:nvPr/>
        </p:nvSpPr>
        <p:spPr>
          <a:xfrm>
            <a:off x="-581925" y="268535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6"/>
          <p:cNvSpPr/>
          <p:nvPr/>
        </p:nvSpPr>
        <p:spPr>
          <a:xfrm>
            <a:off x="8310700" y="-811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7">
    <p:spTree>
      <p:nvGrpSpPr>
        <p:cNvPr id="358" name="Shape 358"/>
        <p:cNvGrpSpPr/>
        <p:nvPr/>
      </p:nvGrpSpPr>
      <p:grpSpPr>
        <a:xfrm>
          <a:off x="0" y="0"/>
          <a:ext cx="0" cy="0"/>
          <a:chOff x="0" y="0"/>
          <a:chExt cx="0" cy="0"/>
        </a:xfrm>
      </p:grpSpPr>
      <p:sp>
        <p:nvSpPr>
          <p:cNvPr id="359" name="Google Shape;359;p47"/>
          <p:cNvSpPr txBox="1"/>
          <p:nvPr>
            <p:ph type="ctrTitle"/>
          </p:nvPr>
        </p:nvSpPr>
        <p:spPr>
          <a:xfrm>
            <a:off x="1365726" y="327500"/>
            <a:ext cx="64125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60" name="Google Shape;360;p47"/>
          <p:cNvSpPr txBox="1"/>
          <p:nvPr>
            <p:ph idx="2" type="ctrTitle"/>
          </p:nvPr>
        </p:nvSpPr>
        <p:spPr>
          <a:xfrm>
            <a:off x="1986126" y="3718875"/>
            <a:ext cx="1682100" cy="447600"/>
          </a:xfrm>
          <a:prstGeom prst="rect">
            <a:avLst/>
          </a:prstGeom>
          <a:solidFill>
            <a:schemeClr val="accent1"/>
          </a:solidFill>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61" name="Google Shape;361;p47"/>
          <p:cNvSpPr txBox="1"/>
          <p:nvPr>
            <p:ph idx="1" type="subTitle"/>
          </p:nvPr>
        </p:nvSpPr>
        <p:spPr>
          <a:xfrm>
            <a:off x="1986000" y="4070400"/>
            <a:ext cx="1682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62" name="Google Shape;362;p47"/>
          <p:cNvSpPr txBox="1"/>
          <p:nvPr>
            <p:ph idx="3" type="ctrTitle"/>
          </p:nvPr>
        </p:nvSpPr>
        <p:spPr>
          <a:xfrm>
            <a:off x="1985997" y="2580911"/>
            <a:ext cx="1682100" cy="447600"/>
          </a:xfrm>
          <a:prstGeom prst="rect">
            <a:avLst/>
          </a:prstGeom>
          <a:solidFill>
            <a:schemeClr val="accent2"/>
          </a:solidFill>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63" name="Google Shape;363;p47"/>
          <p:cNvSpPr txBox="1"/>
          <p:nvPr>
            <p:ph idx="4" type="subTitle"/>
          </p:nvPr>
        </p:nvSpPr>
        <p:spPr>
          <a:xfrm>
            <a:off x="1986003" y="2922398"/>
            <a:ext cx="1682100" cy="52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64" name="Google Shape;364;p47"/>
          <p:cNvSpPr txBox="1"/>
          <p:nvPr>
            <p:ph idx="5" type="ctrTitle"/>
          </p:nvPr>
        </p:nvSpPr>
        <p:spPr>
          <a:xfrm>
            <a:off x="1986000" y="1446589"/>
            <a:ext cx="1682100" cy="4476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65" name="Google Shape;365;p47"/>
          <p:cNvSpPr txBox="1"/>
          <p:nvPr>
            <p:ph idx="6" type="subTitle"/>
          </p:nvPr>
        </p:nvSpPr>
        <p:spPr>
          <a:xfrm>
            <a:off x="1986001" y="1798214"/>
            <a:ext cx="1682100" cy="52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66" name="Google Shape;366;p47"/>
          <p:cNvSpPr/>
          <p:nvPr/>
        </p:nvSpPr>
        <p:spPr>
          <a:xfrm rot="-5400000">
            <a:off x="0" y="0"/>
            <a:ext cx="950400" cy="950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txBox="1"/>
          <p:nvPr>
            <p:ph idx="7" type="ctrTitle"/>
          </p:nvPr>
        </p:nvSpPr>
        <p:spPr>
          <a:xfrm>
            <a:off x="670400" y="3718875"/>
            <a:ext cx="1118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30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68" name="Google Shape;368;p47"/>
          <p:cNvSpPr txBox="1"/>
          <p:nvPr>
            <p:ph idx="8" type="ctrTitle"/>
          </p:nvPr>
        </p:nvSpPr>
        <p:spPr>
          <a:xfrm>
            <a:off x="695989" y="2580900"/>
            <a:ext cx="1118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30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69" name="Google Shape;369;p47"/>
          <p:cNvSpPr txBox="1"/>
          <p:nvPr>
            <p:ph idx="9" type="ctrTitle"/>
          </p:nvPr>
        </p:nvSpPr>
        <p:spPr>
          <a:xfrm>
            <a:off x="695989" y="1442925"/>
            <a:ext cx="1118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30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4">
    <p:spTree>
      <p:nvGrpSpPr>
        <p:cNvPr id="370" name="Shape 370"/>
        <p:cNvGrpSpPr/>
        <p:nvPr/>
      </p:nvGrpSpPr>
      <p:grpSpPr>
        <a:xfrm>
          <a:off x="0" y="0"/>
          <a:ext cx="0" cy="0"/>
          <a:chOff x="0" y="0"/>
          <a:chExt cx="0" cy="0"/>
        </a:xfrm>
      </p:grpSpPr>
      <p:sp>
        <p:nvSpPr>
          <p:cNvPr id="371" name="Google Shape;371;p48"/>
          <p:cNvSpPr/>
          <p:nvPr/>
        </p:nvSpPr>
        <p:spPr>
          <a:xfrm rot="10800000">
            <a:off x="8586425" y="271400"/>
            <a:ext cx="885300" cy="8853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8"/>
          <p:cNvSpPr/>
          <p:nvPr/>
        </p:nvSpPr>
        <p:spPr>
          <a:xfrm>
            <a:off x="-400200" y="392057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8"/>
          <p:cNvSpPr txBox="1"/>
          <p:nvPr>
            <p:ph idx="1" type="subTitle"/>
          </p:nvPr>
        </p:nvSpPr>
        <p:spPr>
          <a:xfrm>
            <a:off x="6199050" y="3862625"/>
            <a:ext cx="2440500" cy="2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374" name="Google Shape;374;p48"/>
          <p:cNvSpPr txBox="1"/>
          <p:nvPr>
            <p:ph idx="2" type="subTitle"/>
          </p:nvPr>
        </p:nvSpPr>
        <p:spPr>
          <a:xfrm>
            <a:off x="3336550" y="3862625"/>
            <a:ext cx="2470800" cy="2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375" name="Google Shape;375;p48"/>
          <p:cNvSpPr txBox="1"/>
          <p:nvPr>
            <p:ph idx="3" type="subTitle"/>
          </p:nvPr>
        </p:nvSpPr>
        <p:spPr>
          <a:xfrm>
            <a:off x="6199050" y="1247500"/>
            <a:ext cx="2440500" cy="94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76" name="Google Shape;376;p48"/>
          <p:cNvSpPr txBox="1"/>
          <p:nvPr>
            <p:ph idx="4" type="subTitle"/>
          </p:nvPr>
        </p:nvSpPr>
        <p:spPr>
          <a:xfrm>
            <a:off x="3365525" y="1247500"/>
            <a:ext cx="2412900" cy="94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77" name="Google Shape;377;p48"/>
          <p:cNvSpPr txBox="1"/>
          <p:nvPr>
            <p:ph idx="5" type="subTitle"/>
          </p:nvPr>
        </p:nvSpPr>
        <p:spPr>
          <a:xfrm>
            <a:off x="678125" y="3862625"/>
            <a:ext cx="2470800" cy="2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378" name="Google Shape;378;p48"/>
          <p:cNvSpPr txBox="1"/>
          <p:nvPr>
            <p:ph idx="6" type="subTitle"/>
          </p:nvPr>
        </p:nvSpPr>
        <p:spPr>
          <a:xfrm>
            <a:off x="707100" y="1247500"/>
            <a:ext cx="2412900" cy="94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79" name="Google Shape;379;p48"/>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6">
  <p:cSld name="CUSTOM_39">
    <p:spTree>
      <p:nvGrpSpPr>
        <p:cNvPr id="380" name="Shape 380"/>
        <p:cNvGrpSpPr/>
        <p:nvPr/>
      </p:nvGrpSpPr>
      <p:grpSpPr>
        <a:xfrm>
          <a:off x="0" y="0"/>
          <a:ext cx="0" cy="0"/>
          <a:chOff x="0" y="0"/>
          <a:chExt cx="0" cy="0"/>
        </a:xfrm>
      </p:grpSpPr>
      <p:sp>
        <p:nvSpPr>
          <p:cNvPr id="381" name="Google Shape;381;p49"/>
          <p:cNvSpPr/>
          <p:nvPr/>
        </p:nvSpPr>
        <p:spPr>
          <a:xfrm rot="10800000">
            <a:off x="8639550" y="2252600"/>
            <a:ext cx="885300" cy="8853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9"/>
          <p:cNvSpPr/>
          <p:nvPr/>
        </p:nvSpPr>
        <p:spPr>
          <a:xfrm flipH="1">
            <a:off x="-9525" y="-9525"/>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9"/>
          <p:cNvSpPr txBox="1"/>
          <p:nvPr>
            <p:ph idx="1" type="subTitle"/>
          </p:nvPr>
        </p:nvSpPr>
        <p:spPr>
          <a:xfrm>
            <a:off x="3751676" y="1969738"/>
            <a:ext cx="2947500" cy="2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384" name="Google Shape;384;p49"/>
          <p:cNvSpPr txBox="1"/>
          <p:nvPr>
            <p:ph idx="2" type="subTitle"/>
          </p:nvPr>
        </p:nvSpPr>
        <p:spPr>
          <a:xfrm>
            <a:off x="3751675" y="1564113"/>
            <a:ext cx="2947500" cy="5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85" name="Google Shape;385;p49"/>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86" name="Google Shape;386;p49"/>
          <p:cNvSpPr txBox="1"/>
          <p:nvPr>
            <p:ph idx="3" type="subTitle"/>
          </p:nvPr>
        </p:nvSpPr>
        <p:spPr>
          <a:xfrm>
            <a:off x="2424526" y="3868650"/>
            <a:ext cx="2947500" cy="2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387" name="Google Shape;387;p49"/>
          <p:cNvSpPr txBox="1"/>
          <p:nvPr>
            <p:ph idx="4" type="subTitle"/>
          </p:nvPr>
        </p:nvSpPr>
        <p:spPr>
          <a:xfrm>
            <a:off x="2424525" y="3474374"/>
            <a:ext cx="2947500" cy="5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15">
    <p:spTree>
      <p:nvGrpSpPr>
        <p:cNvPr id="388" name="Shape 388"/>
        <p:cNvGrpSpPr/>
        <p:nvPr/>
      </p:nvGrpSpPr>
      <p:grpSpPr>
        <a:xfrm>
          <a:off x="0" y="0"/>
          <a:ext cx="0" cy="0"/>
          <a:chOff x="0" y="0"/>
          <a:chExt cx="0" cy="0"/>
        </a:xfrm>
      </p:grpSpPr>
      <p:sp>
        <p:nvSpPr>
          <p:cNvPr id="389" name="Google Shape;389;p50"/>
          <p:cNvSpPr/>
          <p:nvPr/>
        </p:nvSpPr>
        <p:spPr>
          <a:xfrm>
            <a:off x="8901850" y="9465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3233700" y="34842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
          <p:cNvSpPr txBox="1"/>
          <p:nvPr>
            <p:ph idx="1" type="subTitle"/>
          </p:nvPr>
        </p:nvSpPr>
        <p:spPr>
          <a:xfrm>
            <a:off x="5594950" y="1423200"/>
            <a:ext cx="2440500" cy="27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392" name="Google Shape;392;p50"/>
          <p:cNvSpPr txBox="1"/>
          <p:nvPr>
            <p:ph idx="2" type="subTitle"/>
          </p:nvPr>
        </p:nvSpPr>
        <p:spPr>
          <a:xfrm>
            <a:off x="5594961" y="2427100"/>
            <a:ext cx="2440500" cy="27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393" name="Google Shape;393;p50"/>
          <p:cNvSpPr txBox="1"/>
          <p:nvPr>
            <p:ph idx="3" type="subTitle"/>
          </p:nvPr>
        </p:nvSpPr>
        <p:spPr>
          <a:xfrm>
            <a:off x="5594962" y="3475737"/>
            <a:ext cx="2440500" cy="27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394" name="Google Shape;394;p50"/>
          <p:cNvSpPr txBox="1"/>
          <p:nvPr>
            <p:ph type="ctrTitle"/>
          </p:nvPr>
        </p:nvSpPr>
        <p:spPr>
          <a:xfrm>
            <a:off x="6138482" y="352750"/>
            <a:ext cx="2389200" cy="55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395" name="Google Shape;395;p50"/>
          <p:cNvSpPr txBox="1"/>
          <p:nvPr>
            <p:ph idx="4" type="subTitle"/>
          </p:nvPr>
        </p:nvSpPr>
        <p:spPr>
          <a:xfrm>
            <a:off x="5594949" y="1603725"/>
            <a:ext cx="2440500" cy="55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96" name="Google Shape;396;p50"/>
          <p:cNvSpPr txBox="1"/>
          <p:nvPr>
            <p:ph idx="5" type="subTitle"/>
          </p:nvPr>
        </p:nvSpPr>
        <p:spPr>
          <a:xfrm>
            <a:off x="5594949" y="2612948"/>
            <a:ext cx="2440500" cy="55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97" name="Google Shape;397;p50"/>
          <p:cNvSpPr txBox="1"/>
          <p:nvPr>
            <p:ph idx="6" type="subTitle"/>
          </p:nvPr>
        </p:nvSpPr>
        <p:spPr>
          <a:xfrm>
            <a:off x="5594939" y="3645066"/>
            <a:ext cx="2440500" cy="55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rot="10800000">
            <a:off x="-163145" y="4488081"/>
            <a:ext cx="760200" cy="760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rot="10800000">
            <a:off x="8719105" y="192206"/>
            <a:ext cx="760200" cy="760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7">
  <p:cSld name="CUSTOM_49">
    <p:spTree>
      <p:nvGrpSpPr>
        <p:cNvPr id="398" name="Shape 398"/>
        <p:cNvGrpSpPr/>
        <p:nvPr/>
      </p:nvGrpSpPr>
      <p:grpSpPr>
        <a:xfrm>
          <a:off x="0" y="0"/>
          <a:ext cx="0" cy="0"/>
          <a:chOff x="0" y="0"/>
          <a:chExt cx="0" cy="0"/>
        </a:xfrm>
      </p:grpSpPr>
      <p:sp>
        <p:nvSpPr>
          <p:cNvPr id="399" name="Google Shape;399;p51"/>
          <p:cNvSpPr/>
          <p:nvPr/>
        </p:nvSpPr>
        <p:spPr>
          <a:xfrm>
            <a:off x="8901850" y="9465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
          <p:cNvSpPr txBox="1"/>
          <p:nvPr>
            <p:ph idx="1" type="subTitle"/>
          </p:nvPr>
        </p:nvSpPr>
        <p:spPr>
          <a:xfrm>
            <a:off x="649801" y="3019266"/>
            <a:ext cx="25869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401" name="Google Shape;401;p51"/>
          <p:cNvSpPr txBox="1"/>
          <p:nvPr>
            <p:ph idx="2" type="subTitle"/>
          </p:nvPr>
        </p:nvSpPr>
        <p:spPr>
          <a:xfrm>
            <a:off x="5911206" y="3040012"/>
            <a:ext cx="2586900" cy="27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402" name="Google Shape;402;p51"/>
          <p:cNvSpPr txBox="1"/>
          <p:nvPr>
            <p:ph type="ctrTitle"/>
          </p:nvPr>
        </p:nvSpPr>
        <p:spPr>
          <a:xfrm>
            <a:off x="6138482" y="352750"/>
            <a:ext cx="2389200" cy="55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03" name="Google Shape;403;p51"/>
          <p:cNvSpPr txBox="1"/>
          <p:nvPr>
            <p:ph idx="3" type="subTitle"/>
          </p:nvPr>
        </p:nvSpPr>
        <p:spPr>
          <a:xfrm>
            <a:off x="649801" y="3199800"/>
            <a:ext cx="2586900" cy="55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4" name="Google Shape;404;p51"/>
          <p:cNvSpPr txBox="1"/>
          <p:nvPr>
            <p:ph idx="4" type="subTitle"/>
          </p:nvPr>
        </p:nvSpPr>
        <p:spPr>
          <a:xfrm>
            <a:off x="5911182" y="3215722"/>
            <a:ext cx="2586900" cy="55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5" name="Google Shape;405;p51"/>
          <p:cNvSpPr/>
          <p:nvPr/>
        </p:nvSpPr>
        <p:spPr>
          <a:xfrm rot="10800000">
            <a:off x="0" y="4157100"/>
            <a:ext cx="986400" cy="986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17">
    <p:spTree>
      <p:nvGrpSpPr>
        <p:cNvPr id="406" name="Shape 406"/>
        <p:cNvGrpSpPr/>
        <p:nvPr/>
      </p:nvGrpSpPr>
      <p:grpSpPr>
        <a:xfrm>
          <a:off x="0" y="0"/>
          <a:ext cx="0" cy="0"/>
          <a:chOff x="0" y="0"/>
          <a:chExt cx="0" cy="0"/>
        </a:xfrm>
      </p:grpSpPr>
      <p:sp>
        <p:nvSpPr>
          <p:cNvPr id="407" name="Google Shape;407;p52"/>
          <p:cNvSpPr/>
          <p:nvPr/>
        </p:nvSpPr>
        <p:spPr>
          <a:xfrm>
            <a:off x="148775" y="-84487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2"/>
          <p:cNvSpPr/>
          <p:nvPr/>
        </p:nvSpPr>
        <p:spPr>
          <a:xfrm>
            <a:off x="7855175" y="476820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2"/>
          <p:cNvSpPr txBox="1"/>
          <p:nvPr>
            <p:ph type="ctrTitle"/>
          </p:nvPr>
        </p:nvSpPr>
        <p:spPr>
          <a:xfrm>
            <a:off x="2905422" y="1578804"/>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10" name="Google Shape;410;p52"/>
          <p:cNvSpPr txBox="1"/>
          <p:nvPr>
            <p:ph idx="1" type="subTitle"/>
          </p:nvPr>
        </p:nvSpPr>
        <p:spPr>
          <a:xfrm>
            <a:off x="2905472" y="1935836"/>
            <a:ext cx="15633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1" name="Google Shape;411;p52"/>
          <p:cNvSpPr txBox="1"/>
          <p:nvPr>
            <p:ph idx="2" type="ctrTitle"/>
          </p:nvPr>
        </p:nvSpPr>
        <p:spPr>
          <a:xfrm>
            <a:off x="4591376" y="1569732"/>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12" name="Google Shape;412;p52"/>
          <p:cNvSpPr txBox="1"/>
          <p:nvPr>
            <p:ph idx="3" type="subTitle"/>
          </p:nvPr>
        </p:nvSpPr>
        <p:spPr>
          <a:xfrm>
            <a:off x="4591389" y="1926764"/>
            <a:ext cx="15633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3" name="Google Shape;413;p52"/>
          <p:cNvSpPr txBox="1"/>
          <p:nvPr>
            <p:ph idx="4" type="ctrTitle"/>
          </p:nvPr>
        </p:nvSpPr>
        <p:spPr>
          <a:xfrm>
            <a:off x="2914544" y="3117721"/>
            <a:ext cx="1563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14" name="Google Shape;414;p52"/>
          <p:cNvSpPr txBox="1"/>
          <p:nvPr>
            <p:ph idx="5" type="subTitle"/>
          </p:nvPr>
        </p:nvSpPr>
        <p:spPr>
          <a:xfrm>
            <a:off x="2914544" y="3487744"/>
            <a:ext cx="1563300" cy="52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5" name="Google Shape;415;p52"/>
          <p:cNvSpPr txBox="1"/>
          <p:nvPr>
            <p:ph idx="6" type="ctrTitle"/>
          </p:nvPr>
        </p:nvSpPr>
        <p:spPr>
          <a:xfrm>
            <a:off x="4591383" y="3117721"/>
            <a:ext cx="15633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800"/>
            </a:lvl1pPr>
            <a:lvl2pPr lvl="1" rtl="0" algn="ct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ct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ct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ct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ct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ct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ct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ct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16" name="Google Shape;416;p52"/>
          <p:cNvSpPr txBox="1"/>
          <p:nvPr>
            <p:ph idx="7" type="subTitle"/>
          </p:nvPr>
        </p:nvSpPr>
        <p:spPr>
          <a:xfrm>
            <a:off x="4591389" y="3487744"/>
            <a:ext cx="15633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7" name="Google Shape;417;p52"/>
          <p:cNvSpPr txBox="1"/>
          <p:nvPr>
            <p:ph idx="8"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6">
    <p:spTree>
      <p:nvGrpSpPr>
        <p:cNvPr id="418" name="Shape 418"/>
        <p:cNvGrpSpPr/>
        <p:nvPr/>
      </p:nvGrpSpPr>
      <p:grpSpPr>
        <a:xfrm>
          <a:off x="0" y="0"/>
          <a:ext cx="0" cy="0"/>
          <a:chOff x="0" y="0"/>
          <a:chExt cx="0" cy="0"/>
        </a:xfrm>
      </p:grpSpPr>
      <p:sp>
        <p:nvSpPr>
          <p:cNvPr id="419" name="Google Shape;419;p53"/>
          <p:cNvSpPr/>
          <p:nvPr/>
        </p:nvSpPr>
        <p:spPr>
          <a:xfrm rot="-5400000">
            <a:off x="-440425" y="4146350"/>
            <a:ext cx="1369200" cy="1369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3"/>
          <p:cNvSpPr txBox="1"/>
          <p:nvPr>
            <p:ph type="title"/>
          </p:nvPr>
        </p:nvSpPr>
        <p:spPr>
          <a:xfrm>
            <a:off x="5176750" y="3038432"/>
            <a:ext cx="3256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1" name="Google Shape;421;p53"/>
          <p:cNvSpPr txBox="1"/>
          <p:nvPr>
            <p:ph hasCustomPrompt="1" idx="2" type="title"/>
          </p:nvPr>
        </p:nvSpPr>
        <p:spPr>
          <a:xfrm>
            <a:off x="5334850" y="997169"/>
            <a:ext cx="2940300" cy="136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22" name="Google Shape;422;p53"/>
          <p:cNvSpPr txBox="1"/>
          <p:nvPr>
            <p:ph idx="1" type="subTitle"/>
          </p:nvPr>
        </p:nvSpPr>
        <p:spPr>
          <a:xfrm flipH="1">
            <a:off x="5573650" y="3727856"/>
            <a:ext cx="24627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600">
                <a:solidFill>
                  <a:schemeClr val="dk1"/>
                </a:solidFill>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7">
    <p:spTree>
      <p:nvGrpSpPr>
        <p:cNvPr id="423" name="Shape 423"/>
        <p:cNvGrpSpPr/>
        <p:nvPr/>
      </p:nvGrpSpPr>
      <p:grpSpPr>
        <a:xfrm>
          <a:off x="0" y="0"/>
          <a:ext cx="0" cy="0"/>
          <a:chOff x="0" y="0"/>
          <a:chExt cx="0" cy="0"/>
        </a:xfrm>
      </p:grpSpPr>
      <p:sp>
        <p:nvSpPr>
          <p:cNvPr id="424" name="Google Shape;424;p54"/>
          <p:cNvSpPr/>
          <p:nvPr/>
        </p:nvSpPr>
        <p:spPr>
          <a:xfrm rot="10800000">
            <a:off x="2551394" y="3667539"/>
            <a:ext cx="1562400" cy="156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4"/>
          <p:cNvSpPr/>
          <p:nvPr/>
        </p:nvSpPr>
        <p:spPr>
          <a:xfrm rot="10800000">
            <a:off x="-615556" y="392264"/>
            <a:ext cx="1562400" cy="156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4"/>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5">
    <p:spTree>
      <p:nvGrpSpPr>
        <p:cNvPr id="427" name="Shape 427"/>
        <p:cNvGrpSpPr/>
        <p:nvPr/>
      </p:nvGrpSpPr>
      <p:grpSpPr>
        <a:xfrm>
          <a:off x="0" y="0"/>
          <a:ext cx="0" cy="0"/>
          <a:chOff x="0" y="0"/>
          <a:chExt cx="0" cy="0"/>
        </a:xfrm>
      </p:grpSpPr>
      <p:sp>
        <p:nvSpPr>
          <p:cNvPr id="428" name="Google Shape;428;p55"/>
          <p:cNvSpPr/>
          <p:nvPr/>
        </p:nvSpPr>
        <p:spPr>
          <a:xfrm flipH="1" rot="10800000">
            <a:off x="7847294" y="1265339"/>
            <a:ext cx="1562400" cy="156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30" name="Google Shape;430;p55"/>
          <p:cNvSpPr txBox="1"/>
          <p:nvPr>
            <p:ph idx="1" type="subTitle"/>
          </p:nvPr>
        </p:nvSpPr>
        <p:spPr>
          <a:xfrm>
            <a:off x="657450" y="1923600"/>
            <a:ext cx="2894100" cy="2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431" name="Google Shape;431;p55"/>
          <p:cNvSpPr txBox="1"/>
          <p:nvPr>
            <p:ph idx="2" type="subTitle"/>
          </p:nvPr>
        </p:nvSpPr>
        <p:spPr>
          <a:xfrm>
            <a:off x="657450" y="2532900"/>
            <a:ext cx="2894100" cy="12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32" name="Google Shape;432;p55"/>
          <p:cNvSpPr/>
          <p:nvPr/>
        </p:nvSpPr>
        <p:spPr>
          <a:xfrm rot="10800000">
            <a:off x="-165775" y="915512"/>
            <a:ext cx="3993600" cy="39936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59">
    <p:spTree>
      <p:nvGrpSpPr>
        <p:cNvPr id="433" name="Shape 433"/>
        <p:cNvGrpSpPr/>
        <p:nvPr/>
      </p:nvGrpSpPr>
      <p:grpSpPr>
        <a:xfrm>
          <a:off x="0" y="0"/>
          <a:ext cx="0" cy="0"/>
          <a:chOff x="0" y="0"/>
          <a:chExt cx="0" cy="0"/>
        </a:xfrm>
      </p:grpSpPr>
      <p:sp>
        <p:nvSpPr>
          <p:cNvPr id="434" name="Google Shape;434;p56"/>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
        <p:nvSpPr>
          <p:cNvPr id="435" name="Google Shape;435;p56"/>
          <p:cNvSpPr txBox="1"/>
          <p:nvPr>
            <p:ph idx="1" type="subTitle"/>
          </p:nvPr>
        </p:nvSpPr>
        <p:spPr>
          <a:xfrm>
            <a:off x="5184600" y="2516525"/>
            <a:ext cx="2951100" cy="27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Fira Sans Condensed Medium"/>
              <a:buNone/>
              <a:defRPr sz="1800">
                <a:latin typeface="Livvic Medium"/>
                <a:ea typeface="Livvic Medium"/>
                <a:cs typeface="Livvic Medium"/>
                <a:sym typeface="Livvic Medium"/>
              </a:defRPr>
            </a:lvl1pPr>
            <a:lvl2pPr lvl="1"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SzPts val="1000"/>
              <a:buFont typeface="Fira Sans Condensed Medium"/>
              <a:buNone/>
              <a:defRPr sz="1000">
                <a:latin typeface="Fira Sans Condensed Medium"/>
                <a:ea typeface="Fira Sans Condensed Medium"/>
                <a:cs typeface="Fira Sans Condensed Medium"/>
                <a:sym typeface="Fira Sans Condensed Medium"/>
              </a:defRPr>
            </a:lvl9pPr>
          </a:lstStyle>
          <a:p/>
        </p:txBody>
      </p:sp>
      <p:sp>
        <p:nvSpPr>
          <p:cNvPr id="436" name="Google Shape;436;p56"/>
          <p:cNvSpPr txBox="1"/>
          <p:nvPr>
            <p:ph idx="2" type="subTitle"/>
          </p:nvPr>
        </p:nvSpPr>
        <p:spPr>
          <a:xfrm>
            <a:off x="5184600" y="2876199"/>
            <a:ext cx="2951100" cy="121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37" name="Google Shape;437;p56"/>
          <p:cNvSpPr/>
          <p:nvPr/>
        </p:nvSpPr>
        <p:spPr>
          <a:xfrm rot="10800000">
            <a:off x="-615556" y="392264"/>
            <a:ext cx="1562400" cy="15624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6"/>
          <p:cNvSpPr/>
          <p:nvPr/>
        </p:nvSpPr>
        <p:spPr>
          <a:xfrm flipH="1" rot="10800000">
            <a:off x="4576225" y="1059225"/>
            <a:ext cx="4467900" cy="44679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21">
    <p:spTree>
      <p:nvGrpSpPr>
        <p:cNvPr id="439" name="Shape 439"/>
        <p:cNvGrpSpPr/>
        <p:nvPr/>
      </p:nvGrpSpPr>
      <p:grpSpPr>
        <a:xfrm>
          <a:off x="0" y="0"/>
          <a:ext cx="0" cy="0"/>
          <a:chOff x="0" y="0"/>
          <a:chExt cx="0" cy="0"/>
        </a:xfrm>
      </p:grpSpPr>
      <p:sp>
        <p:nvSpPr>
          <p:cNvPr id="440" name="Google Shape;440;p57"/>
          <p:cNvSpPr/>
          <p:nvPr/>
        </p:nvSpPr>
        <p:spPr>
          <a:xfrm>
            <a:off x="4477900" y="-32175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7"/>
          <p:cNvSpPr/>
          <p:nvPr/>
        </p:nvSpPr>
        <p:spPr>
          <a:xfrm>
            <a:off x="166725" y="484080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7"/>
          <p:cNvSpPr txBox="1"/>
          <p:nvPr>
            <p:ph type="title"/>
          </p:nvPr>
        </p:nvSpPr>
        <p:spPr>
          <a:xfrm>
            <a:off x="631461" y="387025"/>
            <a:ext cx="3162000" cy="11214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3" name="Google Shape;443;p57"/>
          <p:cNvSpPr txBox="1"/>
          <p:nvPr>
            <p:ph idx="1" type="subTitle"/>
          </p:nvPr>
        </p:nvSpPr>
        <p:spPr>
          <a:xfrm>
            <a:off x="631461" y="1560992"/>
            <a:ext cx="2960400" cy="135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4" name="Google Shape;444;p57"/>
          <p:cNvSpPr txBox="1"/>
          <p:nvPr/>
        </p:nvSpPr>
        <p:spPr>
          <a:xfrm>
            <a:off x="627077" y="3394125"/>
            <a:ext cx="3231000" cy="931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Lato Light"/>
                <a:ea typeface="Lato Light"/>
                <a:cs typeface="Lato Light"/>
                <a:sym typeface="Lato Light"/>
              </a:rPr>
              <a:t>CREDITS: This presentation template was created by </a:t>
            </a:r>
            <a:r>
              <a:rPr lang="en" sz="12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Light"/>
                <a:ea typeface="Lato Light"/>
                <a:cs typeface="Lato Light"/>
                <a:sym typeface="Lato Light"/>
              </a:rPr>
              <a:t>, including icons by </a:t>
            </a:r>
            <a:r>
              <a:rPr lang="en" sz="12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Light"/>
                <a:ea typeface="Lato Light"/>
                <a:cs typeface="Lato Light"/>
                <a:sym typeface="Lato Light"/>
              </a:rPr>
              <a:t>, and infographics &amp; images by </a:t>
            </a:r>
            <a:r>
              <a:rPr lang="en" sz="12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sz="1200">
              <a:solidFill>
                <a:schemeClr val="dk1"/>
              </a:solidFill>
              <a:latin typeface="Lato Light"/>
              <a:ea typeface="Lato Light"/>
              <a:cs typeface="Lato Light"/>
              <a:sym typeface="Lato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3">
    <p:spTree>
      <p:nvGrpSpPr>
        <p:cNvPr id="445" name="Shape 445"/>
        <p:cNvGrpSpPr/>
        <p:nvPr/>
      </p:nvGrpSpPr>
      <p:grpSpPr>
        <a:xfrm>
          <a:off x="0" y="0"/>
          <a:ext cx="0" cy="0"/>
          <a:chOff x="0" y="0"/>
          <a:chExt cx="0" cy="0"/>
        </a:xfrm>
      </p:grpSpPr>
      <p:sp>
        <p:nvSpPr>
          <p:cNvPr id="446" name="Google Shape;446;p58"/>
          <p:cNvSpPr/>
          <p:nvPr/>
        </p:nvSpPr>
        <p:spPr>
          <a:xfrm>
            <a:off x="-767875" y="374160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8"/>
          <p:cNvSpPr/>
          <p:nvPr/>
        </p:nvSpPr>
        <p:spPr>
          <a:xfrm>
            <a:off x="8476025" y="1010350"/>
            <a:ext cx="1027500" cy="1027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8"/>
          <p:cNvSpPr txBox="1"/>
          <p:nvPr>
            <p:ph idx="1" type="body"/>
          </p:nvPr>
        </p:nvSpPr>
        <p:spPr>
          <a:xfrm>
            <a:off x="624450" y="1389600"/>
            <a:ext cx="76668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49" name="Google Shape;449;p58"/>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8">
  <p:cSld name="CUSTOM_24">
    <p:spTree>
      <p:nvGrpSpPr>
        <p:cNvPr id="450" name="Shape 450"/>
        <p:cNvGrpSpPr/>
        <p:nvPr/>
      </p:nvGrpSpPr>
      <p:grpSpPr>
        <a:xfrm>
          <a:off x="0" y="0"/>
          <a:ext cx="0" cy="0"/>
          <a:chOff x="0" y="0"/>
          <a:chExt cx="0" cy="0"/>
        </a:xfrm>
      </p:grpSpPr>
      <p:sp>
        <p:nvSpPr>
          <p:cNvPr id="451" name="Google Shape;451;p59"/>
          <p:cNvSpPr txBox="1"/>
          <p:nvPr>
            <p:ph idx="1" type="body"/>
          </p:nvPr>
        </p:nvSpPr>
        <p:spPr>
          <a:xfrm>
            <a:off x="624450" y="1389600"/>
            <a:ext cx="3789600" cy="3179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accent1"/>
              </a:buClr>
              <a:buSzPts val="1100"/>
              <a:buFont typeface="Raleway SemiBold"/>
              <a:buChar char="●"/>
              <a:defRPr sz="1200"/>
            </a:lvl1pPr>
            <a:lvl2pPr indent="-304800" lvl="1" marL="914400" rtl="0">
              <a:spcBef>
                <a:spcPts val="1600"/>
              </a:spcBef>
              <a:spcAft>
                <a:spcPts val="0"/>
              </a:spcAft>
              <a:buClr>
                <a:srgbClr val="434343"/>
              </a:buClr>
              <a:buSzPts val="1200"/>
              <a:buFont typeface="Roboto Condensed Light"/>
              <a:buChar char="○"/>
              <a:defRPr sz="1200"/>
            </a:lvl2pPr>
            <a:lvl3pPr indent="-304800" lvl="2" marL="1371600" rtl="0">
              <a:spcBef>
                <a:spcPts val="1600"/>
              </a:spcBef>
              <a:spcAft>
                <a:spcPts val="0"/>
              </a:spcAft>
              <a:buClr>
                <a:srgbClr val="434343"/>
              </a:buClr>
              <a:buSzPts val="1200"/>
              <a:buFont typeface="Roboto Condensed Light"/>
              <a:buChar char="■"/>
              <a:defRPr sz="1200"/>
            </a:lvl3pPr>
            <a:lvl4pPr indent="-304800" lvl="3" marL="1828800" rtl="0">
              <a:spcBef>
                <a:spcPts val="1600"/>
              </a:spcBef>
              <a:spcAft>
                <a:spcPts val="0"/>
              </a:spcAft>
              <a:buClr>
                <a:srgbClr val="434343"/>
              </a:buClr>
              <a:buSzPts val="1200"/>
              <a:buFont typeface="Roboto Condensed Light"/>
              <a:buChar char="●"/>
              <a:defRPr sz="1200"/>
            </a:lvl4pPr>
            <a:lvl5pPr indent="-304800" lvl="4" marL="2286000" rtl="0">
              <a:spcBef>
                <a:spcPts val="1600"/>
              </a:spcBef>
              <a:spcAft>
                <a:spcPts val="0"/>
              </a:spcAft>
              <a:buClr>
                <a:srgbClr val="434343"/>
              </a:buClr>
              <a:buSzPts val="1200"/>
              <a:buFont typeface="Roboto Condensed Light"/>
              <a:buChar char="○"/>
              <a:defRPr sz="1200"/>
            </a:lvl5pPr>
            <a:lvl6pPr indent="-304800" lvl="5" marL="2743200" rtl="0">
              <a:spcBef>
                <a:spcPts val="1600"/>
              </a:spcBef>
              <a:spcAft>
                <a:spcPts val="0"/>
              </a:spcAft>
              <a:buClr>
                <a:srgbClr val="434343"/>
              </a:buClr>
              <a:buSzPts val="1200"/>
              <a:buFont typeface="Roboto Condensed Light"/>
              <a:buChar char="■"/>
              <a:defRPr sz="1200"/>
            </a:lvl6pPr>
            <a:lvl7pPr indent="-304800" lvl="6" marL="3200400" rtl="0">
              <a:spcBef>
                <a:spcPts val="1600"/>
              </a:spcBef>
              <a:spcAft>
                <a:spcPts val="0"/>
              </a:spcAft>
              <a:buClr>
                <a:srgbClr val="434343"/>
              </a:buClr>
              <a:buSzPts val="1200"/>
              <a:buFont typeface="Roboto Condensed Light"/>
              <a:buChar char="●"/>
              <a:defRPr sz="1200"/>
            </a:lvl7pPr>
            <a:lvl8pPr indent="-304800" lvl="7" marL="3657600" rtl="0">
              <a:spcBef>
                <a:spcPts val="1600"/>
              </a:spcBef>
              <a:spcAft>
                <a:spcPts val="0"/>
              </a:spcAft>
              <a:buClr>
                <a:srgbClr val="434343"/>
              </a:buClr>
              <a:buSzPts val="1200"/>
              <a:buFont typeface="Roboto Condensed Light"/>
              <a:buChar char="○"/>
              <a:defRPr sz="1200"/>
            </a:lvl8pPr>
            <a:lvl9pPr indent="-304800" lvl="8" marL="4114800" rtl="0">
              <a:spcBef>
                <a:spcPts val="1600"/>
              </a:spcBef>
              <a:spcAft>
                <a:spcPts val="1600"/>
              </a:spcAft>
              <a:buClr>
                <a:srgbClr val="434343"/>
              </a:buClr>
              <a:buSzPts val="1200"/>
              <a:buFont typeface="Roboto Condensed Light"/>
              <a:buChar char="■"/>
              <a:defRPr sz="1200"/>
            </a:lvl9pPr>
          </a:lstStyle>
          <a:p/>
        </p:txBody>
      </p:sp>
      <p:sp>
        <p:nvSpPr>
          <p:cNvPr id="452" name="Google Shape;452;p59"/>
          <p:cNvSpPr txBox="1"/>
          <p:nvPr>
            <p:ph idx="2" type="body"/>
          </p:nvPr>
        </p:nvSpPr>
        <p:spPr>
          <a:xfrm>
            <a:off x="624450" y="1389600"/>
            <a:ext cx="3789600" cy="3179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accent1"/>
              </a:buClr>
              <a:buSzPts val="1100"/>
              <a:buFont typeface="Raleway SemiBold"/>
              <a:buChar char="●"/>
              <a:defRPr sz="1200"/>
            </a:lvl1pPr>
            <a:lvl2pPr indent="-304800" lvl="1" marL="914400" rtl="0">
              <a:spcBef>
                <a:spcPts val="1600"/>
              </a:spcBef>
              <a:spcAft>
                <a:spcPts val="0"/>
              </a:spcAft>
              <a:buClr>
                <a:srgbClr val="434343"/>
              </a:buClr>
              <a:buSzPts val="1200"/>
              <a:buFont typeface="Roboto Condensed Light"/>
              <a:buChar char="○"/>
              <a:defRPr sz="1200"/>
            </a:lvl2pPr>
            <a:lvl3pPr indent="-304800" lvl="2" marL="1371600" rtl="0">
              <a:spcBef>
                <a:spcPts val="1600"/>
              </a:spcBef>
              <a:spcAft>
                <a:spcPts val="0"/>
              </a:spcAft>
              <a:buClr>
                <a:srgbClr val="434343"/>
              </a:buClr>
              <a:buSzPts val="1200"/>
              <a:buFont typeface="Roboto Condensed Light"/>
              <a:buChar char="■"/>
              <a:defRPr sz="1200"/>
            </a:lvl3pPr>
            <a:lvl4pPr indent="-304800" lvl="3" marL="1828800" rtl="0">
              <a:spcBef>
                <a:spcPts val="1600"/>
              </a:spcBef>
              <a:spcAft>
                <a:spcPts val="0"/>
              </a:spcAft>
              <a:buClr>
                <a:srgbClr val="434343"/>
              </a:buClr>
              <a:buSzPts val="1200"/>
              <a:buFont typeface="Roboto Condensed Light"/>
              <a:buChar char="●"/>
              <a:defRPr sz="1200"/>
            </a:lvl4pPr>
            <a:lvl5pPr indent="-304800" lvl="4" marL="2286000" rtl="0">
              <a:spcBef>
                <a:spcPts val="1600"/>
              </a:spcBef>
              <a:spcAft>
                <a:spcPts val="0"/>
              </a:spcAft>
              <a:buClr>
                <a:srgbClr val="434343"/>
              </a:buClr>
              <a:buSzPts val="1200"/>
              <a:buFont typeface="Roboto Condensed Light"/>
              <a:buChar char="○"/>
              <a:defRPr sz="1200"/>
            </a:lvl5pPr>
            <a:lvl6pPr indent="-304800" lvl="5" marL="2743200" rtl="0">
              <a:spcBef>
                <a:spcPts val="1600"/>
              </a:spcBef>
              <a:spcAft>
                <a:spcPts val="0"/>
              </a:spcAft>
              <a:buClr>
                <a:srgbClr val="434343"/>
              </a:buClr>
              <a:buSzPts val="1200"/>
              <a:buFont typeface="Roboto Condensed Light"/>
              <a:buChar char="■"/>
              <a:defRPr sz="1200"/>
            </a:lvl6pPr>
            <a:lvl7pPr indent="-304800" lvl="6" marL="3200400" rtl="0">
              <a:spcBef>
                <a:spcPts val="1600"/>
              </a:spcBef>
              <a:spcAft>
                <a:spcPts val="0"/>
              </a:spcAft>
              <a:buClr>
                <a:srgbClr val="434343"/>
              </a:buClr>
              <a:buSzPts val="1200"/>
              <a:buFont typeface="Roboto Condensed Light"/>
              <a:buChar char="●"/>
              <a:defRPr sz="1200"/>
            </a:lvl7pPr>
            <a:lvl8pPr indent="-304800" lvl="7" marL="3657600" rtl="0">
              <a:spcBef>
                <a:spcPts val="1600"/>
              </a:spcBef>
              <a:spcAft>
                <a:spcPts val="0"/>
              </a:spcAft>
              <a:buClr>
                <a:srgbClr val="434343"/>
              </a:buClr>
              <a:buSzPts val="1200"/>
              <a:buFont typeface="Roboto Condensed Light"/>
              <a:buChar char="○"/>
              <a:defRPr sz="1200"/>
            </a:lvl8pPr>
            <a:lvl9pPr indent="-304800" lvl="8" marL="4114800" rtl="0">
              <a:spcBef>
                <a:spcPts val="1600"/>
              </a:spcBef>
              <a:spcAft>
                <a:spcPts val="1600"/>
              </a:spcAft>
              <a:buClr>
                <a:srgbClr val="434343"/>
              </a:buClr>
              <a:buSzPts val="1200"/>
              <a:buFont typeface="Roboto Condensed Light"/>
              <a:buChar char="■"/>
              <a:defRPr sz="1200"/>
            </a:lvl9pPr>
          </a:lstStyle>
          <a:p/>
        </p:txBody>
      </p:sp>
      <p:sp>
        <p:nvSpPr>
          <p:cNvPr id="453" name="Google Shape;453;p59"/>
          <p:cNvSpPr txBox="1"/>
          <p:nvPr>
            <p:ph idx="3" type="body"/>
          </p:nvPr>
        </p:nvSpPr>
        <p:spPr>
          <a:xfrm>
            <a:off x="4798783" y="1389600"/>
            <a:ext cx="3789600" cy="3179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accent1"/>
              </a:buClr>
              <a:buSzPts val="1100"/>
              <a:buFont typeface="Raleway SemiBold"/>
              <a:buChar char="●"/>
              <a:defRPr sz="1200"/>
            </a:lvl1pPr>
            <a:lvl2pPr indent="-304800" lvl="1" marL="914400" rtl="0">
              <a:spcBef>
                <a:spcPts val="1600"/>
              </a:spcBef>
              <a:spcAft>
                <a:spcPts val="0"/>
              </a:spcAft>
              <a:buClr>
                <a:srgbClr val="434343"/>
              </a:buClr>
              <a:buSzPts val="1200"/>
              <a:buFont typeface="Roboto Condensed Light"/>
              <a:buChar char="○"/>
              <a:defRPr sz="1200"/>
            </a:lvl2pPr>
            <a:lvl3pPr indent="-304800" lvl="2" marL="1371600" rtl="0">
              <a:spcBef>
                <a:spcPts val="1600"/>
              </a:spcBef>
              <a:spcAft>
                <a:spcPts val="0"/>
              </a:spcAft>
              <a:buClr>
                <a:srgbClr val="434343"/>
              </a:buClr>
              <a:buSzPts val="1200"/>
              <a:buFont typeface="Roboto Condensed Light"/>
              <a:buChar char="■"/>
              <a:defRPr sz="1200"/>
            </a:lvl3pPr>
            <a:lvl4pPr indent="-304800" lvl="3" marL="1828800" rtl="0">
              <a:spcBef>
                <a:spcPts val="1600"/>
              </a:spcBef>
              <a:spcAft>
                <a:spcPts val="0"/>
              </a:spcAft>
              <a:buClr>
                <a:srgbClr val="434343"/>
              </a:buClr>
              <a:buSzPts val="1200"/>
              <a:buFont typeface="Roboto Condensed Light"/>
              <a:buChar char="●"/>
              <a:defRPr sz="1200"/>
            </a:lvl4pPr>
            <a:lvl5pPr indent="-304800" lvl="4" marL="2286000" rtl="0">
              <a:spcBef>
                <a:spcPts val="1600"/>
              </a:spcBef>
              <a:spcAft>
                <a:spcPts val="0"/>
              </a:spcAft>
              <a:buClr>
                <a:srgbClr val="434343"/>
              </a:buClr>
              <a:buSzPts val="1200"/>
              <a:buFont typeface="Roboto Condensed Light"/>
              <a:buChar char="○"/>
              <a:defRPr sz="1200"/>
            </a:lvl5pPr>
            <a:lvl6pPr indent="-304800" lvl="5" marL="2743200" rtl="0">
              <a:spcBef>
                <a:spcPts val="1600"/>
              </a:spcBef>
              <a:spcAft>
                <a:spcPts val="0"/>
              </a:spcAft>
              <a:buClr>
                <a:srgbClr val="434343"/>
              </a:buClr>
              <a:buSzPts val="1200"/>
              <a:buFont typeface="Roboto Condensed Light"/>
              <a:buChar char="■"/>
              <a:defRPr sz="1200"/>
            </a:lvl6pPr>
            <a:lvl7pPr indent="-304800" lvl="6" marL="3200400" rtl="0">
              <a:spcBef>
                <a:spcPts val="1600"/>
              </a:spcBef>
              <a:spcAft>
                <a:spcPts val="0"/>
              </a:spcAft>
              <a:buClr>
                <a:srgbClr val="434343"/>
              </a:buClr>
              <a:buSzPts val="1200"/>
              <a:buFont typeface="Roboto Condensed Light"/>
              <a:buChar char="●"/>
              <a:defRPr sz="1200"/>
            </a:lvl7pPr>
            <a:lvl8pPr indent="-304800" lvl="7" marL="3657600" rtl="0">
              <a:spcBef>
                <a:spcPts val="1600"/>
              </a:spcBef>
              <a:spcAft>
                <a:spcPts val="0"/>
              </a:spcAft>
              <a:buClr>
                <a:srgbClr val="434343"/>
              </a:buClr>
              <a:buSzPts val="1200"/>
              <a:buFont typeface="Roboto Condensed Light"/>
              <a:buChar char="○"/>
              <a:defRPr sz="1200"/>
            </a:lvl8pPr>
            <a:lvl9pPr indent="-304800" lvl="8" marL="4114800" rtl="0">
              <a:spcBef>
                <a:spcPts val="1600"/>
              </a:spcBef>
              <a:spcAft>
                <a:spcPts val="1600"/>
              </a:spcAft>
              <a:buClr>
                <a:srgbClr val="434343"/>
              </a:buClr>
              <a:buSzPts val="1200"/>
              <a:buFont typeface="Roboto Condensed Light"/>
              <a:buChar char="■"/>
              <a:defRPr sz="1200"/>
            </a:lvl9pPr>
          </a:lstStyle>
          <a:p/>
        </p:txBody>
      </p:sp>
      <p:sp>
        <p:nvSpPr>
          <p:cNvPr id="454" name="Google Shape;454;p59"/>
          <p:cNvSpPr/>
          <p:nvPr/>
        </p:nvSpPr>
        <p:spPr>
          <a:xfrm>
            <a:off x="8729125" y="4058475"/>
            <a:ext cx="670500" cy="670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9"/>
          <p:cNvSpPr/>
          <p:nvPr/>
        </p:nvSpPr>
        <p:spPr>
          <a:xfrm>
            <a:off x="-222375" y="540000"/>
            <a:ext cx="670500" cy="6705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9"/>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5">
    <p:spTree>
      <p:nvGrpSpPr>
        <p:cNvPr id="457" name="Shape 457"/>
        <p:cNvGrpSpPr/>
        <p:nvPr/>
      </p:nvGrpSpPr>
      <p:grpSpPr>
        <a:xfrm>
          <a:off x="0" y="0"/>
          <a:ext cx="0" cy="0"/>
          <a:chOff x="0" y="0"/>
          <a:chExt cx="0" cy="0"/>
        </a:xfrm>
      </p:grpSpPr>
      <p:sp>
        <p:nvSpPr>
          <p:cNvPr id="458" name="Google Shape;458;p60"/>
          <p:cNvSpPr/>
          <p:nvPr/>
        </p:nvSpPr>
        <p:spPr>
          <a:xfrm rot="10800000">
            <a:off x="2551394" y="3667539"/>
            <a:ext cx="1562400" cy="156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0"/>
          <p:cNvSpPr/>
          <p:nvPr/>
        </p:nvSpPr>
        <p:spPr>
          <a:xfrm rot="10800000">
            <a:off x="-615556" y="392264"/>
            <a:ext cx="1562400" cy="15624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253125" y="421535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2438975" y="-6112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5416400" y="441050"/>
            <a:ext cx="3128400" cy="755700"/>
          </a:xfrm>
          <a:prstGeom prst="rect">
            <a:avLst/>
          </a:prstGeom>
        </p:spPr>
        <p:txBody>
          <a:bodyPr anchorCtr="0" anchor="t" bIns="91425" lIns="91425" spcFirstLastPara="1" rIns="91425" wrap="square" tIns="91425">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5416400" y="1408716"/>
            <a:ext cx="3128400" cy="3179400"/>
          </a:xfrm>
          <a:prstGeom prst="rect">
            <a:avLst/>
          </a:prstGeom>
        </p:spPr>
        <p:txBody>
          <a:bodyPr anchorCtr="0" anchor="t" bIns="91425" lIns="91425" spcFirstLastPara="1" rIns="91425" wrap="square" tIns="91425">
            <a:noAutofit/>
          </a:bodyPr>
          <a:lstStyle>
            <a:lvl1pPr indent="-304800" lvl="0" marL="457200" algn="r">
              <a:lnSpc>
                <a:spcPct val="100000"/>
              </a:lnSpc>
              <a:spcBef>
                <a:spcPts val="0"/>
              </a:spcBef>
              <a:spcAft>
                <a:spcPts val="0"/>
              </a:spcAft>
              <a:buSzPts val="12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6">
    <p:spTree>
      <p:nvGrpSpPr>
        <p:cNvPr id="460" name="Shape 460"/>
        <p:cNvGrpSpPr/>
        <p:nvPr/>
      </p:nvGrpSpPr>
      <p:grpSpPr>
        <a:xfrm>
          <a:off x="0" y="0"/>
          <a:ext cx="0" cy="0"/>
          <a:chOff x="0" y="0"/>
          <a:chExt cx="0" cy="0"/>
        </a:xfrm>
      </p:grpSpPr>
      <p:sp>
        <p:nvSpPr>
          <p:cNvPr id="461" name="Google Shape;461;p61"/>
          <p:cNvSpPr/>
          <p:nvPr/>
        </p:nvSpPr>
        <p:spPr>
          <a:xfrm>
            <a:off x="148775" y="-84487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1"/>
          <p:cNvSpPr/>
          <p:nvPr/>
        </p:nvSpPr>
        <p:spPr>
          <a:xfrm>
            <a:off x="7855175" y="4768200"/>
            <a:ext cx="890700" cy="8907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7">
    <p:spTree>
      <p:nvGrpSpPr>
        <p:cNvPr id="463" name="Shape 463"/>
        <p:cNvGrpSpPr/>
        <p:nvPr/>
      </p:nvGrpSpPr>
      <p:grpSpPr>
        <a:xfrm>
          <a:off x="0" y="0"/>
          <a:ext cx="0" cy="0"/>
          <a:chOff x="0" y="0"/>
          <a:chExt cx="0" cy="0"/>
        </a:xfrm>
      </p:grpSpPr>
      <p:sp>
        <p:nvSpPr>
          <p:cNvPr id="464" name="Google Shape;464;p62"/>
          <p:cNvSpPr/>
          <p:nvPr/>
        </p:nvSpPr>
        <p:spPr>
          <a:xfrm>
            <a:off x="1209600" y="733500"/>
            <a:ext cx="6724800" cy="3676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65" name="Shape 465"/>
        <p:cNvGrpSpPr/>
        <p:nvPr/>
      </p:nvGrpSpPr>
      <p:grpSpPr>
        <a:xfrm>
          <a:off x="0" y="0"/>
          <a:ext cx="0" cy="0"/>
          <a:chOff x="0" y="0"/>
          <a:chExt cx="0" cy="0"/>
        </a:xfrm>
      </p:grpSpPr>
      <p:sp>
        <p:nvSpPr>
          <p:cNvPr id="466" name="Google Shape;46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7" name="Google Shape;46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1">
    <p:spTree>
      <p:nvGrpSpPr>
        <p:cNvPr id="468" name="Shape 468"/>
        <p:cNvGrpSpPr/>
        <p:nvPr/>
      </p:nvGrpSpPr>
      <p:grpSpPr>
        <a:xfrm>
          <a:off x="0" y="0"/>
          <a:ext cx="0" cy="0"/>
          <a:chOff x="0" y="0"/>
          <a:chExt cx="0" cy="0"/>
        </a:xfrm>
      </p:grpSpPr>
      <p:sp>
        <p:nvSpPr>
          <p:cNvPr id="469" name="Google Shape;469;p64"/>
          <p:cNvSpPr/>
          <p:nvPr/>
        </p:nvSpPr>
        <p:spPr>
          <a:xfrm rot="10800000">
            <a:off x="-163145" y="4488081"/>
            <a:ext cx="760200" cy="760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4"/>
          <p:cNvSpPr/>
          <p:nvPr/>
        </p:nvSpPr>
        <p:spPr>
          <a:xfrm rot="10800000">
            <a:off x="8719105" y="192206"/>
            <a:ext cx="760200" cy="7602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4"/>
          <p:cNvSpPr txBox="1"/>
          <p:nvPr>
            <p:ph type="ctrTitle"/>
          </p:nvPr>
        </p:nvSpPr>
        <p:spPr>
          <a:xfrm>
            <a:off x="1365725" y="3275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r">
              <a:spcBef>
                <a:spcPts val="0"/>
              </a:spcBef>
              <a:spcAft>
                <a:spcPts val="0"/>
              </a:spcAft>
              <a:buSzPts val="1400"/>
              <a:buFont typeface="Ubuntu Condensed"/>
              <a:buNone/>
              <a:defRPr sz="1400">
                <a:latin typeface="Ubuntu Condensed"/>
                <a:ea typeface="Ubuntu Condensed"/>
                <a:cs typeface="Ubuntu Condensed"/>
                <a:sym typeface="Ubuntu Condensed"/>
              </a:defRPr>
            </a:lvl2pPr>
            <a:lvl3pPr lvl="2" rtl="0" algn="r">
              <a:spcBef>
                <a:spcPts val="0"/>
              </a:spcBef>
              <a:spcAft>
                <a:spcPts val="0"/>
              </a:spcAft>
              <a:buSzPts val="1400"/>
              <a:buFont typeface="Ubuntu Condensed"/>
              <a:buNone/>
              <a:defRPr sz="1400">
                <a:latin typeface="Ubuntu Condensed"/>
                <a:ea typeface="Ubuntu Condensed"/>
                <a:cs typeface="Ubuntu Condensed"/>
                <a:sym typeface="Ubuntu Condensed"/>
              </a:defRPr>
            </a:lvl3pPr>
            <a:lvl4pPr lvl="3" rtl="0" algn="r">
              <a:spcBef>
                <a:spcPts val="0"/>
              </a:spcBef>
              <a:spcAft>
                <a:spcPts val="0"/>
              </a:spcAft>
              <a:buSzPts val="1400"/>
              <a:buFont typeface="Ubuntu Condensed"/>
              <a:buNone/>
              <a:defRPr sz="1400">
                <a:latin typeface="Ubuntu Condensed"/>
                <a:ea typeface="Ubuntu Condensed"/>
                <a:cs typeface="Ubuntu Condensed"/>
                <a:sym typeface="Ubuntu Condensed"/>
              </a:defRPr>
            </a:lvl4pPr>
            <a:lvl5pPr lvl="4" rtl="0" algn="r">
              <a:spcBef>
                <a:spcPts val="0"/>
              </a:spcBef>
              <a:spcAft>
                <a:spcPts val="0"/>
              </a:spcAft>
              <a:buSzPts val="1400"/>
              <a:buFont typeface="Ubuntu Condensed"/>
              <a:buNone/>
              <a:defRPr sz="1400">
                <a:latin typeface="Ubuntu Condensed"/>
                <a:ea typeface="Ubuntu Condensed"/>
                <a:cs typeface="Ubuntu Condensed"/>
                <a:sym typeface="Ubuntu Condensed"/>
              </a:defRPr>
            </a:lvl5pPr>
            <a:lvl6pPr lvl="5" rtl="0" algn="r">
              <a:spcBef>
                <a:spcPts val="0"/>
              </a:spcBef>
              <a:spcAft>
                <a:spcPts val="0"/>
              </a:spcAft>
              <a:buSzPts val="1400"/>
              <a:buFont typeface="Ubuntu Condensed"/>
              <a:buNone/>
              <a:defRPr sz="1400">
                <a:latin typeface="Ubuntu Condensed"/>
                <a:ea typeface="Ubuntu Condensed"/>
                <a:cs typeface="Ubuntu Condensed"/>
                <a:sym typeface="Ubuntu Condensed"/>
              </a:defRPr>
            </a:lvl6pPr>
            <a:lvl7pPr lvl="6" rtl="0" algn="r">
              <a:spcBef>
                <a:spcPts val="0"/>
              </a:spcBef>
              <a:spcAft>
                <a:spcPts val="0"/>
              </a:spcAft>
              <a:buSzPts val="1400"/>
              <a:buFont typeface="Ubuntu Condensed"/>
              <a:buNone/>
              <a:defRPr sz="1400">
                <a:latin typeface="Ubuntu Condensed"/>
                <a:ea typeface="Ubuntu Condensed"/>
                <a:cs typeface="Ubuntu Condensed"/>
                <a:sym typeface="Ubuntu Condensed"/>
              </a:defRPr>
            </a:lvl7pPr>
            <a:lvl8pPr lvl="7" rtl="0" algn="r">
              <a:spcBef>
                <a:spcPts val="0"/>
              </a:spcBef>
              <a:spcAft>
                <a:spcPts val="0"/>
              </a:spcAft>
              <a:buSzPts val="1400"/>
              <a:buFont typeface="Ubuntu Condensed"/>
              <a:buNone/>
              <a:defRPr sz="1400">
                <a:latin typeface="Ubuntu Condensed"/>
                <a:ea typeface="Ubuntu Condensed"/>
                <a:cs typeface="Ubuntu Condensed"/>
                <a:sym typeface="Ubuntu Condensed"/>
              </a:defRPr>
            </a:lvl8pPr>
            <a:lvl9pPr lvl="8" rtl="0" algn="r">
              <a:spcBef>
                <a:spcPts val="0"/>
              </a:spcBef>
              <a:spcAft>
                <a:spcPts val="0"/>
              </a:spcAft>
              <a:buSzPts val="1400"/>
              <a:buFont typeface="Ubuntu Condensed"/>
              <a:buNone/>
              <a:defRPr sz="1400">
                <a:latin typeface="Ubuntu Condensed"/>
                <a:ea typeface="Ubuntu Condensed"/>
                <a:cs typeface="Ubuntu Condensed"/>
                <a:sym typeface="Ubuntu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flipH="1">
            <a:off x="8153575" y="256942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487200" y="1804650"/>
            <a:ext cx="1642200" cy="1534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 name="Google Shape;44;p8"/>
          <p:cNvSpPr txBox="1"/>
          <p:nvPr>
            <p:ph idx="1" type="subTitle"/>
          </p:nvPr>
        </p:nvSpPr>
        <p:spPr>
          <a:xfrm flipH="1">
            <a:off x="5254213" y="1636129"/>
            <a:ext cx="26481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45" name="Google Shape;45;p8"/>
          <p:cNvSpPr txBox="1"/>
          <p:nvPr>
            <p:ph idx="2" type="subTitle"/>
          </p:nvPr>
        </p:nvSpPr>
        <p:spPr>
          <a:xfrm>
            <a:off x="5254125" y="3782425"/>
            <a:ext cx="26481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000"/>
              <a:buNone/>
              <a:defRPr>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46" name="Google Shape;46;p8"/>
          <p:cNvSpPr txBox="1"/>
          <p:nvPr>
            <p:ph idx="3" type="subTitle"/>
          </p:nvPr>
        </p:nvSpPr>
        <p:spPr>
          <a:xfrm flipH="1">
            <a:off x="5254128" y="1094405"/>
            <a:ext cx="2648100" cy="61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7" name="Google Shape;47;p8"/>
          <p:cNvSpPr txBox="1"/>
          <p:nvPr>
            <p:ph idx="4" type="subTitle"/>
          </p:nvPr>
        </p:nvSpPr>
        <p:spPr>
          <a:xfrm>
            <a:off x="5254125" y="3251200"/>
            <a:ext cx="2648100" cy="66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596100" y="3945450"/>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603657" y="349561"/>
            <a:ext cx="329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9"/>
          <p:cNvSpPr txBox="1"/>
          <p:nvPr>
            <p:ph idx="1" type="body"/>
          </p:nvPr>
        </p:nvSpPr>
        <p:spPr>
          <a:xfrm>
            <a:off x="616500" y="1711125"/>
            <a:ext cx="2459700" cy="21480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nvSpPr>
        <p:spPr>
          <a:xfrm>
            <a:off x="1209600" y="733500"/>
            <a:ext cx="6724800" cy="3676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ctrTitle"/>
          </p:nvPr>
        </p:nvSpPr>
        <p:spPr>
          <a:xfrm>
            <a:off x="1365750" y="1057900"/>
            <a:ext cx="6412500" cy="6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000"/>
              <a:buNone/>
              <a:defRPr sz="8000"/>
            </a:lvl1pPr>
            <a:lvl2pPr lvl="1" rtl="0" algn="r">
              <a:spcBef>
                <a:spcPts val="0"/>
              </a:spcBef>
              <a:spcAft>
                <a:spcPts val="0"/>
              </a:spcAft>
              <a:buSzPts val="10000"/>
              <a:buFont typeface="Ubuntu Condensed"/>
              <a:buNone/>
              <a:defRPr sz="10000">
                <a:latin typeface="Ubuntu Condensed"/>
                <a:ea typeface="Ubuntu Condensed"/>
                <a:cs typeface="Ubuntu Condensed"/>
                <a:sym typeface="Ubuntu Condensed"/>
              </a:defRPr>
            </a:lvl2pPr>
            <a:lvl3pPr lvl="2" rtl="0" algn="r">
              <a:spcBef>
                <a:spcPts val="0"/>
              </a:spcBef>
              <a:spcAft>
                <a:spcPts val="0"/>
              </a:spcAft>
              <a:buSzPts val="10000"/>
              <a:buFont typeface="Ubuntu Condensed"/>
              <a:buNone/>
              <a:defRPr sz="10000">
                <a:latin typeface="Ubuntu Condensed"/>
                <a:ea typeface="Ubuntu Condensed"/>
                <a:cs typeface="Ubuntu Condensed"/>
                <a:sym typeface="Ubuntu Condensed"/>
              </a:defRPr>
            </a:lvl3pPr>
            <a:lvl4pPr lvl="3" rtl="0" algn="r">
              <a:spcBef>
                <a:spcPts val="0"/>
              </a:spcBef>
              <a:spcAft>
                <a:spcPts val="0"/>
              </a:spcAft>
              <a:buSzPts val="10000"/>
              <a:buFont typeface="Ubuntu Condensed"/>
              <a:buNone/>
              <a:defRPr sz="10000">
                <a:latin typeface="Ubuntu Condensed"/>
                <a:ea typeface="Ubuntu Condensed"/>
                <a:cs typeface="Ubuntu Condensed"/>
                <a:sym typeface="Ubuntu Condensed"/>
              </a:defRPr>
            </a:lvl4pPr>
            <a:lvl5pPr lvl="4" rtl="0" algn="r">
              <a:spcBef>
                <a:spcPts val="0"/>
              </a:spcBef>
              <a:spcAft>
                <a:spcPts val="0"/>
              </a:spcAft>
              <a:buSzPts val="10000"/>
              <a:buFont typeface="Ubuntu Condensed"/>
              <a:buNone/>
              <a:defRPr sz="10000">
                <a:latin typeface="Ubuntu Condensed"/>
                <a:ea typeface="Ubuntu Condensed"/>
                <a:cs typeface="Ubuntu Condensed"/>
                <a:sym typeface="Ubuntu Condensed"/>
              </a:defRPr>
            </a:lvl5pPr>
            <a:lvl6pPr lvl="5" rtl="0" algn="r">
              <a:spcBef>
                <a:spcPts val="0"/>
              </a:spcBef>
              <a:spcAft>
                <a:spcPts val="0"/>
              </a:spcAft>
              <a:buSzPts val="10000"/>
              <a:buFont typeface="Ubuntu Condensed"/>
              <a:buNone/>
              <a:defRPr sz="10000">
                <a:latin typeface="Ubuntu Condensed"/>
                <a:ea typeface="Ubuntu Condensed"/>
                <a:cs typeface="Ubuntu Condensed"/>
                <a:sym typeface="Ubuntu Condensed"/>
              </a:defRPr>
            </a:lvl6pPr>
            <a:lvl7pPr lvl="6" rtl="0" algn="r">
              <a:spcBef>
                <a:spcPts val="0"/>
              </a:spcBef>
              <a:spcAft>
                <a:spcPts val="0"/>
              </a:spcAft>
              <a:buSzPts val="10000"/>
              <a:buFont typeface="Ubuntu Condensed"/>
              <a:buNone/>
              <a:defRPr sz="10000">
                <a:latin typeface="Ubuntu Condensed"/>
                <a:ea typeface="Ubuntu Condensed"/>
                <a:cs typeface="Ubuntu Condensed"/>
                <a:sym typeface="Ubuntu Condensed"/>
              </a:defRPr>
            </a:lvl7pPr>
            <a:lvl8pPr lvl="7" rtl="0" algn="r">
              <a:spcBef>
                <a:spcPts val="0"/>
              </a:spcBef>
              <a:spcAft>
                <a:spcPts val="0"/>
              </a:spcAft>
              <a:buSzPts val="10000"/>
              <a:buFont typeface="Ubuntu Condensed"/>
              <a:buNone/>
              <a:defRPr sz="10000">
                <a:latin typeface="Ubuntu Condensed"/>
                <a:ea typeface="Ubuntu Condensed"/>
                <a:cs typeface="Ubuntu Condensed"/>
                <a:sym typeface="Ubuntu Condensed"/>
              </a:defRPr>
            </a:lvl8pPr>
            <a:lvl9pPr lvl="8" rtl="0" algn="r">
              <a:spcBef>
                <a:spcPts val="0"/>
              </a:spcBef>
              <a:spcAft>
                <a:spcPts val="0"/>
              </a:spcAft>
              <a:buSzPts val="10000"/>
              <a:buFont typeface="Ubuntu Condensed"/>
              <a:buNone/>
              <a:defRPr sz="10000">
                <a:latin typeface="Ubuntu Condensed"/>
                <a:ea typeface="Ubuntu Condensed"/>
                <a:cs typeface="Ubuntu Condensed"/>
                <a:sym typeface="Ubuntu Condensed"/>
              </a:defRPr>
            </a:lvl9pPr>
          </a:lstStyle>
          <a:p/>
        </p:txBody>
      </p:sp>
      <p:sp>
        <p:nvSpPr>
          <p:cNvPr id="55" name="Google Shape;55;p10"/>
          <p:cNvSpPr txBox="1"/>
          <p:nvPr>
            <p:ph idx="1" type="subTitle"/>
          </p:nvPr>
        </p:nvSpPr>
        <p:spPr>
          <a:xfrm flipH="1">
            <a:off x="1310700" y="3456500"/>
            <a:ext cx="65226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1400">
                <a:solidFill>
                  <a:schemeClr val="dk1"/>
                </a:solidFill>
              </a:defRPr>
            </a:lvl1pPr>
            <a:lvl2pPr lvl="1" rtl="0" algn="ctr">
              <a:lnSpc>
                <a:spcPct val="100000"/>
              </a:lnSpc>
              <a:spcBef>
                <a:spcPts val="160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theme" Target="../theme/theme1.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Livvic Medium"/>
              <a:buNone/>
              <a:defRPr sz="2800">
                <a:solidFill>
                  <a:schemeClr val="dk1"/>
                </a:solidFill>
                <a:latin typeface="Livvic Medium"/>
                <a:ea typeface="Livvic Medium"/>
                <a:cs typeface="Livvic Medium"/>
                <a:sym typeface="Livvic Medium"/>
              </a:defRPr>
            </a:lvl1pPr>
            <a:lvl2pPr lvl="1">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2pPr>
            <a:lvl3pPr lvl="2">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3pPr>
            <a:lvl4pPr lvl="3">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4pPr>
            <a:lvl5pPr lvl="4">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5pPr>
            <a:lvl6pPr lvl="5">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6pPr>
            <a:lvl7pPr lvl="6">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7pPr>
            <a:lvl8pPr lvl="7">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8pPr>
            <a:lvl9pPr lvl="8">
              <a:spcBef>
                <a:spcPts val="0"/>
              </a:spcBef>
              <a:spcAft>
                <a:spcPts val="0"/>
              </a:spcAft>
              <a:buClr>
                <a:schemeClr val="dk1"/>
              </a:buClr>
              <a:buSzPts val="2800"/>
              <a:buFont typeface="Livvic"/>
              <a:buNone/>
              <a:defRPr sz="2800">
                <a:solidFill>
                  <a:schemeClr val="dk1"/>
                </a:solidFill>
                <a:latin typeface="Livvic"/>
                <a:ea typeface="Livvic"/>
                <a:cs typeface="Livvic"/>
                <a:sym typeface="Livv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Light"/>
              <a:buChar char="●"/>
              <a:defRPr sz="1800">
                <a:solidFill>
                  <a:schemeClr val="dk1"/>
                </a:solidFill>
                <a:latin typeface="Lato Light"/>
                <a:ea typeface="Lato Light"/>
                <a:cs typeface="Lato Light"/>
                <a:sym typeface="Lato Light"/>
              </a:defRPr>
            </a:lvl1pPr>
            <a:lvl2pPr indent="-317500" lvl="1" marL="9144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2pPr>
            <a:lvl3pPr indent="-317500" lvl="2" marL="13716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3pPr>
            <a:lvl4pPr indent="-317500" lvl="3" marL="18288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4pPr>
            <a:lvl5pPr indent="-317500" lvl="4" marL="22860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5pPr>
            <a:lvl6pPr indent="-317500" lvl="5" marL="27432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6pPr>
            <a:lvl7pPr indent="-317500" lvl="6" marL="32004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7pPr>
            <a:lvl8pPr indent="-317500" lvl="7" marL="3657600">
              <a:lnSpc>
                <a:spcPct val="115000"/>
              </a:lnSpc>
              <a:spcBef>
                <a:spcPts val="1600"/>
              </a:spcBef>
              <a:spcAft>
                <a:spcPts val="0"/>
              </a:spcAft>
              <a:buClr>
                <a:schemeClr val="dk1"/>
              </a:buClr>
              <a:buSzPts val="1400"/>
              <a:buFont typeface="Lato Light"/>
              <a:buChar char="○"/>
              <a:defRPr>
                <a:solidFill>
                  <a:schemeClr val="dk1"/>
                </a:solidFill>
                <a:latin typeface="Lato Light"/>
                <a:ea typeface="Lato Light"/>
                <a:cs typeface="Lato Light"/>
                <a:sym typeface="Lato Light"/>
              </a:defRPr>
            </a:lvl8pPr>
            <a:lvl9pPr indent="-317500" lvl="8" marL="4114800">
              <a:lnSpc>
                <a:spcPct val="115000"/>
              </a:lnSpc>
              <a:spcBef>
                <a:spcPts val="1600"/>
              </a:spcBef>
              <a:spcAft>
                <a:spcPts val="1600"/>
              </a:spcAft>
              <a:buClr>
                <a:schemeClr val="dk1"/>
              </a:buClr>
              <a:buSzPts val="1400"/>
              <a:buFont typeface="Lato Light"/>
              <a:buChar char="■"/>
              <a:defRPr>
                <a:solidFill>
                  <a:schemeClr val="dk1"/>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5" name="Shape 475"/>
        <p:cNvGrpSpPr/>
        <p:nvPr/>
      </p:nvGrpSpPr>
      <p:grpSpPr>
        <a:xfrm>
          <a:off x="0" y="0"/>
          <a:ext cx="0" cy="0"/>
          <a:chOff x="0" y="0"/>
          <a:chExt cx="0" cy="0"/>
        </a:xfrm>
      </p:grpSpPr>
      <p:sp>
        <p:nvSpPr>
          <p:cNvPr id="476" name="Google Shape;476;p65"/>
          <p:cNvSpPr txBox="1"/>
          <p:nvPr>
            <p:ph type="ctrTitle"/>
          </p:nvPr>
        </p:nvSpPr>
        <p:spPr>
          <a:xfrm>
            <a:off x="58475" y="197700"/>
            <a:ext cx="40053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Welcome To </a:t>
            </a:r>
            <a:r>
              <a:rPr lang="en">
                <a:solidFill>
                  <a:schemeClr val="accent5"/>
                </a:solidFill>
              </a:rPr>
              <a:t>PetxHub</a:t>
            </a:r>
            <a:endParaRPr>
              <a:solidFill>
                <a:schemeClr val="accent5"/>
              </a:solidFill>
            </a:endParaRPr>
          </a:p>
        </p:txBody>
      </p:sp>
      <p:sp>
        <p:nvSpPr>
          <p:cNvPr id="477" name="Google Shape;477;p65"/>
          <p:cNvSpPr txBox="1"/>
          <p:nvPr>
            <p:ph idx="1" type="subTitle"/>
          </p:nvPr>
        </p:nvSpPr>
        <p:spPr>
          <a:xfrm>
            <a:off x="791825" y="2333500"/>
            <a:ext cx="2538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4"/>
          <p:cNvSpPr txBox="1"/>
          <p:nvPr>
            <p:ph type="ctrTitle"/>
          </p:nvPr>
        </p:nvSpPr>
        <p:spPr>
          <a:xfrm>
            <a:off x="209100" y="315250"/>
            <a:ext cx="8725800" cy="4742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700">
                <a:latin typeface="Livvic"/>
                <a:ea typeface="Livvic"/>
                <a:cs typeface="Livvic"/>
                <a:sym typeface="Livvic"/>
              </a:rPr>
              <a:t>2. Server-side Requirements :</a:t>
            </a:r>
            <a:endParaRPr b="1" sz="1700">
              <a:latin typeface="Livvic"/>
              <a:ea typeface="Livvic"/>
              <a:cs typeface="Livvic"/>
              <a:sym typeface="Livvic"/>
            </a:endParaRPr>
          </a:p>
          <a:p>
            <a:pPr indent="-336550" lvl="1" marL="914400" rtl="0" algn="l">
              <a:lnSpc>
                <a:spcPct val="135714"/>
              </a:lnSpc>
              <a:spcBef>
                <a:spcPts val="0"/>
              </a:spcBef>
              <a:spcAft>
                <a:spcPts val="0"/>
              </a:spcAft>
              <a:buSzPts val="1700"/>
              <a:buFont typeface="Livvic SemiBold"/>
              <a:buAutoNum type="alphaLcParenR"/>
            </a:pPr>
            <a:r>
              <a:rPr lang="en" sz="1700">
                <a:latin typeface="Livvic SemiBold"/>
                <a:ea typeface="Livvic SemiBold"/>
                <a:cs typeface="Livvic SemiBold"/>
                <a:sym typeface="Livvic SemiBold"/>
              </a:rPr>
              <a:t>Hardware :</a:t>
            </a:r>
            <a:endParaRPr sz="1700">
              <a:latin typeface="Livvic Medium"/>
              <a:ea typeface="Livvic Medium"/>
              <a:cs typeface="Livvic Medium"/>
              <a:sym typeface="Livvic Medium"/>
            </a:endParaRPr>
          </a:p>
          <a:p>
            <a:pPr indent="-336550" lvl="2" marL="1371600" rtl="0" algn="l">
              <a:lnSpc>
                <a:spcPct val="135714"/>
              </a:lnSpc>
              <a:spcBef>
                <a:spcPts val="0"/>
              </a:spcBef>
              <a:spcAft>
                <a:spcPts val="0"/>
              </a:spcAft>
              <a:buSzPts val="1700"/>
              <a:buFont typeface="Livvic"/>
              <a:buAutoNum type="romanLcParenR"/>
            </a:pPr>
            <a:r>
              <a:rPr lang="en" sz="1700">
                <a:latin typeface="Livvic"/>
                <a:ea typeface="Livvic"/>
                <a:cs typeface="Livvic"/>
                <a:sym typeface="Livvic"/>
              </a:rPr>
              <a:t>RAM : Server machine with a minimum of 8GB RAM.</a:t>
            </a:r>
            <a:endParaRPr sz="1700">
              <a:latin typeface="Livvic"/>
              <a:ea typeface="Livvic"/>
              <a:cs typeface="Livvic"/>
              <a:sym typeface="Livvic"/>
            </a:endParaRPr>
          </a:p>
          <a:p>
            <a:pPr indent="-336550" lvl="2" marL="1371600" rtl="0" algn="l">
              <a:lnSpc>
                <a:spcPct val="135714"/>
              </a:lnSpc>
              <a:spcBef>
                <a:spcPts val="0"/>
              </a:spcBef>
              <a:spcAft>
                <a:spcPts val="0"/>
              </a:spcAft>
              <a:buSzPts val="1700"/>
              <a:buFont typeface="Livvic"/>
              <a:buAutoNum type="romanLcParenR"/>
            </a:pPr>
            <a:r>
              <a:rPr lang="en" sz="1700">
                <a:latin typeface="Livvic"/>
                <a:ea typeface="Livvic"/>
                <a:cs typeface="Livvic"/>
                <a:sym typeface="Livvic"/>
              </a:rPr>
              <a:t>Processor :  Processor clocked at 2GHz or higher.</a:t>
            </a:r>
            <a:endParaRPr sz="1700">
              <a:latin typeface="Livvic"/>
              <a:ea typeface="Livvic"/>
              <a:cs typeface="Livvic"/>
              <a:sym typeface="Livvic"/>
            </a:endParaRPr>
          </a:p>
          <a:p>
            <a:pPr indent="-336550" lvl="2" marL="1371600" rtl="0" algn="l">
              <a:lnSpc>
                <a:spcPct val="135714"/>
              </a:lnSpc>
              <a:spcBef>
                <a:spcPts val="0"/>
              </a:spcBef>
              <a:spcAft>
                <a:spcPts val="0"/>
              </a:spcAft>
              <a:buSzPts val="1700"/>
              <a:buFont typeface="Livvic"/>
              <a:buAutoNum type="romanLcParenR"/>
            </a:pPr>
            <a:r>
              <a:rPr lang="en" sz="1700">
                <a:latin typeface="Livvic"/>
                <a:ea typeface="Livvic"/>
                <a:cs typeface="Livvic"/>
                <a:sym typeface="Livvic"/>
              </a:rPr>
              <a:t>Storage : Sufficient storage capacity based on the expected traffic and workload.</a:t>
            </a:r>
            <a:endParaRPr sz="1700">
              <a:latin typeface="Livvic"/>
              <a:ea typeface="Livvic"/>
              <a:cs typeface="Livvic"/>
              <a:sym typeface="Livvic"/>
            </a:endParaRPr>
          </a:p>
          <a:p>
            <a:pPr indent="-336550" lvl="1" marL="914400" rtl="0" algn="l">
              <a:lnSpc>
                <a:spcPct val="135714"/>
              </a:lnSpc>
              <a:spcBef>
                <a:spcPts val="0"/>
              </a:spcBef>
              <a:spcAft>
                <a:spcPts val="0"/>
              </a:spcAft>
              <a:buSzPts val="1700"/>
              <a:buFont typeface="Livvic SemiBold"/>
              <a:buAutoNum type="alphaLcParenR"/>
            </a:pPr>
            <a:r>
              <a:rPr lang="en" sz="1700">
                <a:latin typeface="Livvic SemiBold"/>
                <a:ea typeface="Livvic SemiBold"/>
                <a:cs typeface="Livvic SemiBold"/>
                <a:sym typeface="Livvic SemiBold"/>
              </a:rPr>
              <a:t>Software</a:t>
            </a:r>
            <a:r>
              <a:rPr lang="en" sz="1700"/>
              <a:t> :</a:t>
            </a:r>
            <a:endParaRPr sz="1700"/>
          </a:p>
          <a:p>
            <a:pPr indent="-336550" lvl="2" marL="1371600" rtl="0" algn="l">
              <a:lnSpc>
                <a:spcPct val="135714"/>
              </a:lnSpc>
              <a:spcBef>
                <a:spcPts val="0"/>
              </a:spcBef>
              <a:spcAft>
                <a:spcPts val="0"/>
              </a:spcAft>
              <a:buSzPts val="1700"/>
              <a:buFont typeface="Livvic"/>
              <a:buAutoNum type="romanLcParenR"/>
            </a:pPr>
            <a:r>
              <a:rPr lang="en" sz="1700">
                <a:latin typeface="Livvic"/>
                <a:ea typeface="Livvic"/>
                <a:cs typeface="Livvic"/>
                <a:sym typeface="Livvic"/>
              </a:rPr>
              <a:t> Database Management System:  SQLITE OR MYSQL to store and manage data.</a:t>
            </a:r>
            <a:endParaRPr sz="1700">
              <a:latin typeface="Livvic"/>
              <a:ea typeface="Livvic"/>
              <a:cs typeface="Livvic"/>
              <a:sym typeface="Livvic"/>
            </a:endParaRPr>
          </a:p>
          <a:p>
            <a:pPr indent="-336550" lvl="2" marL="1371600" rtl="0" algn="l">
              <a:lnSpc>
                <a:spcPct val="135714"/>
              </a:lnSpc>
              <a:spcBef>
                <a:spcPts val="0"/>
              </a:spcBef>
              <a:spcAft>
                <a:spcPts val="0"/>
              </a:spcAft>
              <a:buSzPts val="1700"/>
              <a:buFont typeface="Livvic"/>
              <a:buAutoNum type="romanLcParenR"/>
            </a:pPr>
            <a:r>
              <a:rPr lang="en" sz="1700">
                <a:latin typeface="Livvic"/>
                <a:ea typeface="Livvic"/>
                <a:cs typeface="Livvic"/>
                <a:sym typeface="Livvic"/>
              </a:rPr>
              <a:t> Server-side Scripting Language:  Python for server-side processing.</a:t>
            </a:r>
            <a:endParaRPr sz="1700">
              <a:latin typeface="Livvic"/>
              <a:ea typeface="Livvic"/>
              <a:cs typeface="Livvic"/>
              <a:sym typeface="Livvic"/>
            </a:endParaRPr>
          </a:p>
          <a:p>
            <a:pPr indent="-336550" lvl="2" marL="1371600" rtl="0" algn="l">
              <a:lnSpc>
                <a:spcPct val="135714"/>
              </a:lnSpc>
              <a:spcBef>
                <a:spcPts val="0"/>
              </a:spcBef>
              <a:spcAft>
                <a:spcPts val="0"/>
              </a:spcAft>
              <a:buSzPts val="1700"/>
              <a:buFont typeface="Livvic"/>
              <a:buAutoNum type="romanLcParenR"/>
            </a:pPr>
            <a:r>
              <a:rPr lang="en" sz="1700">
                <a:latin typeface="Livvic"/>
                <a:ea typeface="Livvic"/>
                <a:cs typeface="Livvic"/>
                <a:sym typeface="Livvic"/>
              </a:rPr>
              <a:t> Frameworks and Libraries:  Django (Python).</a:t>
            </a:r>
            <a:endParaRPr sz="1700">
              <a:latin typeface="Livvic"/>
              <a:ea typeface="Livvic"/>
              <a:cs typeface="Livvic"/>
              <a:sym typeface="Livv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1000"/>
                                        <p:tgtEl>
                                          <p:spTgt spid="5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5"/>
          <p:cNvSpPr/>
          <p:nvPr/>
        </p:nvSpPr>
        <p:spPr>
          <a:xfrm>
            <a:off x="3757801" y="16884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5"/>
          <p:cNvSpPr txBox="1"/>
          <p:nvPr>
            <p:ph idx="4294967295" type="title"/>
          </p:nvPr>
        </p:nvSpPr>
        <p:spPr>
          <a:xfrm flipH="1">
            <a:off x="3869400" y="19386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04</a:t>
            </a:r>
            <a:endParaRPr sz="4000"/>
          </a:p>
        </p:txBody>
      </p:sp>
      <p:sp>
        <p:nvSpPr>
          <p:cNvPr id="543" name="Google Shape;543;p75"/>
          <p:cNvSpPr txBox="1"/>
          <p:nvPr>
            <p:ph idx="4294967295" type="ctrTitle"/>
          </p:nvPr>
        </p:nvSpPr>
        <p:spPr>
          <a:xfrm flipH="1">
            <a:off x="2953800" y="2881075"/>
            <a:ext cx="32364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Objective</a:t>
            </a:r>
            <a:endParaRPr sz="40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700"/>
                                        <p:tgtEl>
                                          <p:spTgt spid="5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600"/>
                                        <p:tgtEl>
                                          <p:spTgt spid="5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6"/>
          <p:cNvSpPr txBox="1"/>
          <p:nvPr/>
        </p:nvSpPr>
        <p:spPr>
          <a:xfrm>
            <a:off x="146700" y="287350"/>
            <a:ext cx="8850600" cy="410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Livvic Medium"/>
                <a:ea typeface="Livvic Medium"/>
                <a:cs typeface="Livvic Medium"/>
                <a:sym typeface="Livvic Medium"/>
              </a:rPr>
              <a:t> </a:t>
            </a:r>
            <a:endParaRPr sz="1700">
              <a:solidFill>
                <a:schemeClr val="dk1"/>
              </a:solidFill>
              <a:latin typeface="Livvic Medium"/>
              <a:ea typeface="Livvic Medium"/>
              <a:cs typeface="Livvic Medium"/>
              <a:sym typeface="Livvic Medium"/>
            </a:endParaRPr>
          </a:p>
          <a:p>
            <a:pPr indent="0" lvl="0" marL="0" rtl="0" algn="l">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The main objective of our animal health/care services provider web App is to provide a one-stop platform for Users to access a range of services conveniently.</a:t>
            </a:r>
            <a:endParaRPr sz="1700">
              <a:solidFill>
                <a:schemeClr val="dk1"/>
              </a:solidFill>
              <a:latin typeface="Livvic Medium"/>
              <a:ea typeface="Livvic Medium"/>
              <a:cs typeface="Livvic Medium"/>
              <a:sym typeface="Livvic Medium"/>
            </a:endParaRPr>
          </a:p>
          <a:p>
            <a:pPr indent="0" lvl="0" marL="457200" rtl="0" algn="l">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Our website aims to provide various range of services like booking of veterinary appointments, enable users to search for nearby pet shops, animal shelters, helpline numbers, and rescue centers, and offer routine check-ups and other animal-related services.</a:t>
            </a:r>
            <a:endParaRPr sz="1700">
              <a:solidFill>
                <a:schemeClr val="dk1"/>
              </a:solidFill>
              <a:latin typeface="Livvic Medium"/>
              <a:ea typeface="Livvic Medium"/>
              <a:cs typeface="Livvic Medium"/>
              <a:sym typeface="Livvic Medium"/>
            </a:endParaRPr>
          </a:p>
          <a:p>
            <a:pPr indent="0" lvl="0" marL="457200" rtl="0" algn="l">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Our platform also allows users to participate in animal adoption and donation programs.</a:t>
            </a:r>
            <a:endParaRPr sz="1700">
              <a:solidFill>
                <a:schemeClr val="dk1"/>
              </a:solidFill>
              <a:latin typeface="Livvic Medium"/>
              <a:ea typeface="Livvic Medium"/>
              <a:cs typeface="Livvic Medium"/>
              <a:sym typeface="Livvic Medium"/>
            </a:endParaRPr>
          </a:p>
          <a:p>
            <a:pPr indent="0" lvl="0" marL="457200" rtl="0" algn="l">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Additionally, In our platform there is also a portal for animals education.</a:t>
            </a:r>
            <a:endParaRPr sz="1700">
              <a:solidFill>
                <a:schemeClr val="dk1"/>
              </a:solidFill>
              <a:latin typeface="Livvic Medium"/>
              <a:ea typeface="Livvic Medium"/>
              <a:cs typeface="Livvic Medium"/>
              <a:sym typeface="Livvic Medium"/>
            </a:endParaRPr>
          </a:p>
          <a:p>
            <a:pPr indent="0" lvl="0" marL="0" rtl="0" algn="l">
              <a:spcBef>
                <a:spcPts val="0"/>
              </a:spcBef>
              <a:spcAft>
                <a:spcPts val="0"/>
              </a:spcAft>
              <a:buNone/>
            </a:pPr>
            <a:r>
              <a:t/>
            </a:r>
            <a:endParaRPr sz="1700">
              <a:solidFill>
                <a:schemeClr val="dk1"/>
              </a:solidFill>
              <a:latin typeface="Livvic Medium"/>
              <a:ea typeface="Livvic Medium"/>
              <a:cs typeface="Livvic Medium"/>
              <a:sym typeface="Livvic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1000"/>
                                        <p:tgtEl>
                                          <p:spTgt spid="5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7"/>
          <p:cNvSpPr/>
          <p:nvPr/>
        </p:nvSpPr>
        <p:spPr>
          <a:xfrm>
            <a:off x="3757801" y="16884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7"/>
          <p:cNvSpPr txBox="1"/>
          <p:nvPr>
            <p:ph idx="4294967295" type="title"/>
          </p:nvPr>
        </p:nvSpPr>
        <p:spPr>
          <a:xfrm flipH="1">
            <a:off x="3869400" y="19386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05</a:t>
            </a:r>
            <a:endParaRPr sz="4000"/>
          </a:p>
        </p:txBody>
      </p:sp>
      <p:sp>
        <p:nvSpPr>
          <p:cNvPr id="555" name="Google Shape;555;p77"/>
          <p:cNvSpPr txBox="1"/>
          <p:nvPr>
            <p:ph idx="4294967295" type="ctrTitle"/>
          </p:nvPr>
        </p:nvSpPr>
        <p:spPr>
          <a:xfrm flipH="1">
            <a:off x="3161800" y="3037225"/>
            <a:ext cx="32364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Existing System</a:t>
            </a:r>
            <a:endParaRPr sz="40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600"/>
                                        <p:tgtEl>
                                          <p:spTgt spid="5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600"/>
                                        <p:tgtEl>
                                          <p:spTgt spid="5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gtEl>
                                        <p:attrNameLst>
                                          <p:attrName>style.visibility</p:attrName>
                                        </p:attrNameLst>
                                      </p:cBhvr>
                                      <p:to>
                                        <p:strVal val="visible"/>
                                      </p:to>
                                    </p:set>
                                    <p:anim calcmode="lin" valueType="num">
                                      <p:cBhvr additive="base">
                                        <p:cTn dur="600"/>
                                        <p:tgtEl>
                                          <p:spTgt spid="5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nvSpPr>
        <p:spPr>
          <a:xfrm>
            <a:off x="305550" y="510775"/>
            <a:ext cx="8532900" cy="3885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Livvic Medium"/>
              <a:buChar char="●"/>
            </a:pPr>
            <a:r>
              <a:rPr lang="en" sz="1700">
                <a:latin typeface="Livvic Medium"/>
                <a:ea typeface="Livvic Medium"/>
                <a:cs typeface="Livvic Medium"/>
                <a:sym typeface="Livvic Medium"/>
              </a:rPr>
              <a:t>The current system for managing pet care services is primarily manual and offline.</a:t>
            </a:r>
            <a:endParaRPr sz="1700">
              <a:latin typeface="Livvic Medium"/>
              <a:ea typeface="Livvic Medium"/>
              <a:cs typeface="Livvic Medium"/>
              <a:sym typeface="Livvic Medium"/>
            </a:endParaRPr>
          </a:p>
          <a:p>
            <a:pPr indent="0" lvl="0" marL="457200" rtl="0" algn="l">
              <a:spcBef>
                <a:spcPts val="0"/>
              </a:spcBef>
              <a:spcAft>
                <a:spcPts val="0"/>
              </a:spcAft>
              <a:buNone/>
            </a:pPr>
            <a:r>
              <a:t/>
            </a:r>
            <a:endParaRPr sz="1700">
              <a:latin typeface="Livvic Medium"/>
              <a:ea typeface="Livvic Medium"/>
              <a:cs typeface="Livvic Medium"/>
              <a:sym typeface="Livvic Medium"/>
            </a:endParaRPr>
          </a:p>
          <a:p>
            <a:pPr indent="-336550" lvl="0" marL="457200" rtl="0" algn="l">
              <a:spcBef>
                <a:spcPts val="0"/>
              </a:spcBef>
              <a:spcAft>
                <a:spcPts val="0"/>
              </a:spcAft>
              <a:buSzPts val="1700"/>
              <a:buFont typeface="Livvic Medium"/>
              <a:buChar char="●"/>
            </a:pPr>
            <a:r>
              <a:rPr lang="en" sz="1700">
                <a:latin typeface="Livvic Medium"/>
                <a:ea typeface="Livvic Medium"/>
                <a:cs typeface="Livvic Medium"/>
                <a:sym typeface="Livvic Medium"/>
              </a:rPr>
              <a:t>Many times peoples have to face very difficult in case of finding reliable service provider, expert vet , veterinary center,  nearby pet shops, and shelters.</a:t>
            </a:r>
            <a:endParaRPr sz="1700">
              <a:latin typeface="Livvic Medium"/>
              <a:ea typeface="Livvic Medium"/>
              <a:cs typeface="Livvic Medium"/>
              <a:sym typeface="Livvic Medium"/>
            </a:endParaRPr>
          </a:p>
          <a:p>
            <a:pPr indent="0" lvl="0" marL="457200" rtl="0" algn="l">
              <a:spcBef>
                <a:spcPts val="0"/>
              </a:spcBef>
              <a:spcAft>
                <a:spcPts val="0"/>
              </a:spcAft>
              <a:buNone/>
            </a:pPr>
            <a:r>
              <a:t/>
            </a:r>
            <a:endParaRPr sz="1700">
              <a:latin typeface="Livvic Medium"/>
              <a:ea typeface="Livvic Medium"/>
              <a:cs typeface="Livvic Medium"/>
              <a:sym typeface="Livvic Medium"/>
            </a:endParaRPr>
          </a:p>
          <a:p>
            <a:pPr indent="-336550" lvl="0" marL="457200" rtl="0" algn="l">
              <a:spcBef>
                <a:spcPts val="0"/>
              </a:spcBef>
              <a:spcAft>
                <a:spcPts val="0"/>
              </a:spcAft>
              <a:buSzPts val="1700"/>
              <a:buFont typeface="Livvic Medium"/>
              <a:buChar char="●"/>
            </a:pPr>
            <a:r>
              <a:rPr lang="en" sz="1700">
                <a:latin typeface="Livvic Medium"/>
                <a:ea typeface="Livvic Medium"/>
                <a:cs typeface="Livvic Medium"/>
                <a:sym typeface="Livvic Medium"/>
              </a:rPr>
              <a:t>The process of participating in animal adoption is time-consuming and involves multiple phone calls or visits.</a:t>
            </a:r>
            <a:endParaRPr sz="1700">
              <a:latin typeface="Livvic Medium"/>
              <a:ea typeface="Livvic Medium"/>
              <a:cs typeface="Livvic Medium"/>
              <a:sym typeface="Livvic Medium"/>
            </a:endParaRPr>
          </a:p>
          <a:p>
            <a:pPr indent="0" lvl="0" marL="457200" marR="38100" rtl="0" algn="l">
              <a:lnSpc>
                <a:spcPct val="128571"/>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marR="38100" rtl="0" algn="l">
              <a:lnSpc>
                <a:spcPct val="128571"/>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Many times the owners of pets do not even know about the common and basic things of their pets such as Animal Behavior, Nutritional Needs, Body Language, Health and Disease, Grooming and Hygiene, Exercise and Physical Activity etc..</a:t>
            </a:r>
            <a:endParaRPr sz="1700">
              <a:solidFill>
                <a:schemeClr val="dk1"/>
              </a:solidFill>
              <a:latin typeface="Livvic Medium"/>
              <a:ea typeface="Livvic Medium"/>
              <a:cs typeface="Livvic Medium"/>
              <a:sym typeface="Livvic Medium"/>
            </a:endParaRPr>
          </a:p>
          <a:p>
            <a:pPr indent="0" lvl="0" marL="457200" rtl="0" algn="l">
              <a:spcBef>
                <a:spcPts val="0"/>
              </a:spcBef>
              <a:spcAft>
                <a:spcPts val="0"/>
              </a:spcAft>
              <a:buNone/>
            </a:pPr>
            <a:r>
              <a:t/>
            </a:r>
            <a:endParaRPr sz="1700">
              <a:latin typeface="Livvic Medium"/>
              <a:ea typeface="Livvic Medium"/>
              <a:cs typeface="Livvic Medium"/>
              <a:sym typeface="Livvic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1200"/>
                                        <p:tgtEl>
                                          <p:spTgt spid="5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9"/>
          <p:cNvSpPr/>
          <p:nvPr/>
        </p:nvSpPr>
        <p:spPr>
          <a:xfrm>
            <a:off x="3757801" y="16884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9"/>
          <p:cNvSpPr txBox="1"/>
          <p:nvPr>
            <p:ph idx="4294967295" type="title"/>
          </p:nvPr>
        </p:nvSpPr>
        <p:spPr>
          <a:xfrm flipH="1">
            <a:off x="3869400" y="19386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07</a:t>
            </a:r>
            <a:endParaRPr sz="4000"/>
          </a:p>
        </p:txBody>
      </p:sp>
      <p:sp>
        <p:nvSpPr>
          <p:cNvPr id="567" name="Google Shape;567;p79"/>
          <p:cNvSpPr txBox="1"/>
          <p:nvPr>
            <p:ph idx="4294967295" type="ctrTitle"/>
          </p:nvPr>
        </p:nvSpPr>
        <p:spPr>
          <a:xfrm flipH="1">
            <a:off x="3161800" y="3037225"/>
            <a:ext cx="36066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Proposed System</a:t>
            </a:r>
            <a:endParaRPr sz="4000">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t/>
            </a:r>
            <a:endParaRPr sz="40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700"/>
                                        <p:tgtEl>
                                          <p:spTgt spid="5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600"/>
                                        <p:tgtEl>
                                          <p:spTgt spid="5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600"/>
                                        <p:tgtEl>
                                          <p:spTgt spid="5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0"/>
          <p:cNvSpPr txBox="1"/>
          <p:nvPr/>
        </p:nvSpPr>
        <p:spPr>
          <a:xfrm>
            <a:off x="389850" y="95625"/>
            <a:ext cx="8364300" cy="46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Creating User-friendly interface for users to book veterinary appointments, search for nearby pet shops and shelters, and access essential information.</a:t>
            </a:r>
            <a:endParaRPr sz="1700">
              <a:solidFill>
                <a:schemeClr val="dk1"/>
              </a:solidFill>
              <a:latin typeface="Livvic Medium"/>
              <a:ea typeface="Livvic Medium"/>
              <a:cs typeface="Livvic Medium"/>
              <a:sym typeface="Livvic Medium"/>
            </a:endParaRPr>
          </a:p>
          <a:p>
            <a:pPr indent="0" lvl="0" marL="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Providing reliable services , experts Animal Doctors , and veterinary center.</a:t>
            </a:r>
            <a:endParaRPr sz="1700">
              <a:solidFill>
                <a:schemeClr val="dk1"/>
              </a:solidFill>
              <a:latin typeface="Livvic Medium"/>
              <a:ea typeface="Livvic Medium"/>
              <a:cs typeface="Livvic Medium"/>
              <a:sym typeface="Livvic Medium"/>
            </a:endParaRPr>
          </a:p>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Integration of helpline numbers and rescue centers for immediate support in times of emergency.</a:t>
            </a:r>
            <a:endParaRPr sz="1700">
              <a:solidFill>
                <a:schemeClr val="dk1"/>
              </a:solidFill>
              <a:latin typeface="Livvic Medium"/>
              <a:ea typeface="Livvic Medium"/>
              <a:cs typeface="Livvic Medium"/>
              <a:sym typeface="Livvic Medium"/>
            </a:endParaRPr>
          </a:p>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Providing  Animals Education web page which gives information about their habits, their diets, behaviors and their basic needs.</a:t>
            </a:r>
            <a:endParaRPr sz="1700">
              <a:solidFill>
                <a:schemeClr val="dk1"/>
              </a:solidFill>
              <a:latin typeface="Livvic Medium"/>
              <a:ea typeface="Livvic Medium"/>
              <a:cs typeface="Livvic Medium"/>
              <a:sym typeface="Livvic Medium"/>
            </a:endParaRPr>
          </a:p>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Centralized database for storing and managing information related to pet care services, ensuring easy access and retrieval.</a:t>
            </a:r>
            <a:endParaRPr sz="1700">
              <a:solidFill>
                <a:schemeClr val="dk1"/>
              </a:solidFill>
              <a:latin typeface="Livvic Medium"/>
              <a:ea typeface="Livvic Medium"/>
              <a:cs typeface="Livvic Medium"/>
              <a:sym typeface="Livvic Medium"/>
            </a:endParaRPr>
          </a:p>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1000"/>
                                        <p:tgtEl>
                                          <p:spTgt spid="5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1"/>
          <p:cNvSpPr txBox="1"/>
          <p:nvPr/>
        </p:nvSpPr>
        <p:spPr>
          <a:xfrm>
            <a:off x="335100" y="245675"/>
            <a:ext cx="8473800" cy="19509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 Also adding the adoption and donation portal.</a:t>
            </a:r>
            <a:endParaRPr sz="1700">
              <a:solidFill>
                <a:schemeClr val="dk1"/>
              </a:solidFill>
              <a:latin typeface="Livvic Medium"/>
              <a:ea typeface="Livvic Medium"/>
              <a:cs typeface="Livvic Medium"/>
              <a:sym typeface="Livvic Medium"/>
            </a:endParaRPr>
          </a:p>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a:p>
            <a:pPr indent="-336550" lvl="0" marL="457200" rtl="0" algn="l">
              <a:lnSpc>
                <a:spcPct val="115000"/>
              </a:lnSpc>
              <a:spcBef>
                <a:spcPts val="0"/>
              </a:spcBef>
              <a:spcAft>
                <a:spcPts val="0"/>
              </a:spcAft>
              <a:buClr>
                <a:schemeClr val="dk1"/>
              </a:buClr>
              <a:buSzPts val="1700"/>
              <a:buFont typeface="Livvic Medium"/>
              <a:buChar char="●"/>
            </a:pPr>
            <a:r>
              <a:rPr lang="en" sz="1700">
                <a:solidFill>
                  <a:schemeClr val="dk1"/>
                </a:solidFill>
                <a:latin typeface="Livvic Medium"/>
                <a:ea typeface="Livvic Medium"/>
                <a:cs typeface="Livvic Medium"/>
                <a:sym typeface="Livvic Medium"/>
              </a:rPr>
              <a:t>The proposed Animals health and care System aims to address the limitations of the existing system and provide a comprehensive and efficient solution.</a:t>
            </a:r>
            <a:endParaRPr sz="1700"/>
          </a:p>
          <a:p>
            <a:pPr indent="0" lvl="0" marL="914400" rtl="0" algn="l">
              <a:lnSpc>
                <a:spcPct val="115000"/>
              </a:lnSpc>
              <a:spcBef>
                <a:spcPts val="0"/>
              </a:spcBef>
              <a:spcAft>
                <a:spcPts val="0"/>
              </a:spcAft>
              <a:buNone/>
            </a:pPr>
            <a:r>
              <a:t/>
            </a:r>
            <a:endParaRPr sz="1700">
              <a:solidFill>
                <a:schemeClr val="dk1"/>
              </a:solidFill>
              <a:latin typeface="Livvic Medium"/>
              <a:ea typeface="Livvic Medium"/>
              <a:cs typeface="Livvic Medium"/>
              <a:sym typeface="Livvic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1000"/>
                                        <p:tgtEl>
                                          <p:spTgt spid="5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6"/>
          <p:cNvSpPr/>
          <p:nvPr/>
        </p:nvSpPr>
        <p:spPr>
          <a:xfrm>
            <a:off x="3757801" y="17646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6"/>
          <p:cNvSpPr txBox="1"/>
          <p:nvPr>
            <p:ph idx="4294967295" type="title"/>
          </p:nvPr>
        </p:nvSpPr>
        <p:spPr>
          <a:xfrm flipH="1">
            <a:off x="3869400" y="20148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a:t>
            </a:r>
            <a:endParaRPr sz="4000"/>
          </a:p>
        </p:txBody>
      </p:sp>
      <p:sp>
        <p:nvSpPr>
          <p:cNvPr id="484" name="Google Shape;484;p66"/>
          <p:cNvSpPr txBox="1"/>
          <p:nvPr>
            <p:ph idx="4294967295" type="ctrTitle"/>
          </p:nvPr>
        </p:nvSpPr>
        <p:spPr>
          <a:xfrm flipH="1">
            <a:off x="3161700" y="3189621"/>
            <a:ext cx="2820900" cy="8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Introduction</a:t>
            </a:r>
            <a:endParaRPr sz="40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700"/>
                                        <p:tgtEl>
                                          <p:spTgt spid="4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67"/>
          <p:cNvPicPr preferRelativeResize="0"/>
          <p:nvPr/>
        </p:nvPicPr>
        <p:blipFill rotWithShape="1">
          <a:blip r:embed="rId3">
            <a:alphaModFix/>
          </a:blip>
          <a:srcRect b="0" l="14946" r="14946" t="0"/>
          <a:stretch/>
        </p:blipFill>
        <p:spPr>
          <a:xfrm>
            <a:off x="-611325" y="1781500"/>
            <a:ext cx="4233600" cy="4024800"/>
          </a:xfrm>
          <a:prstGeom prst="ellipse">
            <a:avLst/>
          </a:prstGeom>
          <a:noFill/>
          <a:ln>
            <a:noFill/>
          </a:ln>
        </p:spPr>
      </p:pic>
      <p:sp>
        <p:nvSpPr>
          <p:cNvPr id="490" name="Google Shape;490;p67"/>
          <p:cNvSpPr/>
          <p:nvPr/>
        </p:nvSpPr>
        <p:spPr>
          <a:xfrm>
            <a:off x="2274225" y="1133800"/>
            <a:ext cx="4263600" cy="2106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7"/>
          <p:cNvSpPr txBox="1"/>
          <p:nvPr>
            <p:ph type="title"/>
          </p:nvPr>
        </p:nvSpPr>
        <p:spPr>
          <a:xfrm>
            <a:off x="2970079" y="326761"/>
            <a:ext cx="329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492" name="Google Shape;492;p67"/>
          <p:cNvPicPr preferRelativeResize="0"/>
          <p:nvPr/>
        </p:nvPicPr>
        <p:blipFill rotWithShape="1">
          <a:blip r:embed="rId4">
            <a:alphaModFix/>
          </a:blip>
          <a:srcRect b="0" l="13925" r="13918" t="0"/>
          <a:stretch/>
        </p:blipFill>
        <p:spPr>
          <a:xfrm>
            <a:off x="6350475" y="2237550"/>
            <a:ext cx="3415500" cy="3385200"/>
          </a:xfrm>
          <a:prstGeom prst="ellipse">
            <a:avLst/>
          </a:prstGeom>
          <a:noFill/>
          <a:ln>
            <a:noFill/>
          </a:ln>
        </p:spPr>
      </p:pic>
      <p:sp>
        <p:nvSpPr>
          <p:cNvPr id="493" name="Google Shape;493;p67"/>
          <p:cNvSpPr txBox="1"/>
          <p:nvPr>
            <p:ph idx="1" type="body"/>
          </p:nvPr>
        </p:nvSpPr>
        <p:spPr>
          <a:xfrm>
            <a:off x="2444025" y="1397100"/>
            <a:ext cx="3817200" cy="14778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1600"/>
              </a:spcAft>
              <a:buNone/>
            </a:pPr>
            <a:r>
              <a:rPr lang="en" sz="1300">
                <a:latin typeface="Livvic Medium"/>
                <a:ea typeface="Livvic Medium"/>
                <a:cs typeface="Livvic Medium"/>
                <a:sym typeface="Livvic Medium"/>
              </a:rPr>
              <a:t>Welcome to Petxhub.  We provide a range of services including vet booking, a directory of nearby pet shops and shelters, helpline numbers, and rescue center information. Join us in promoting animal welfare through adoption and donations.Let us present our website which includes  some interesting and helpful features.</a:t>
            </a:r>
            <a:endParaRPr sz="1300">
              <a:latin typeface="Livvic Medium"/>
              <a:ea typeface="Livvic Medium"/>
              <a:cs typeface="Livvic Medium"/>
              <a:sym typeface="Livvic Medium"/>
            </a:endParaRPr>
          </a:p>
        </p:txBody>
      </p:sp>
      <p:sp>
        <p:nvSpPr>
          <p:cNvPr id="494" name="Google Shape;494;p67"/>
          <p:cNvSpPr/>
          <p:nvPr/>
        </p:nvSpPr>
        <p:spPr>
          <a:xfrm rot="5400000">
            <a:off x="5221723" y="3550645"/>
            <a:ext cx="1316100" cy="13161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8"/>
          <p:cNvSpPr/>
          <p:nvPr/>
        </p:nvSpPr>
        <p:spPr>
          <a:xfrm>
            <a:off x="3757801" y="17646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8"/>
          <p:cNvSpPr txBox="1"/>
          <p:nvPr>
            <p:ph idx="4294967295" type="title"/>
          </p:nvPr>
        </p:nvSpPr>
        <p:spPr>
          <a:xfrm flipH="1">
            <a:off x="3869400" y="20148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01</a:t>
            </a:r>
            <a:endParaRPr sz="4000"/>
          </a:p>
        </p:txBody>
      </p:sp>
      <p:sp>
        <p:nvSpPr>
          <p:cNvPr id="501" name="Google Shape;501;p68"/>
          <p:cNvSpPr txBox="1"/>
          <p:nvPr>
            <p:ph idx="4294967295" type="ctrTitle"/>
          </p:nvPr>
        </p:nvSpPr>
        <p:spPr>
          <a:xfrm flipH="1">
            <a:off x="3161700" y="3189621"/>
            <a:ext cx="2820900" cy="8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Title</a:t>
            </a:r>
            <a:endParaRPr sz="40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600"/>
                                        <p:tgtEl>
                                          <p:spTgt spid="5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type="ctrTitle"/>
          </p:nvPr>
        </p:nvSpPr>
        <p:spPr>
          <a:xfrm>
            <a:off x="193500" y="1220850"/>
            <a:ext cx="8757000" cy="27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a:latin typeface="Livvic"/>
                <a:ea typeface="Livvic"/>
                <a:cs typeface="Livvic"/>
                <a:sym typeface="Livvic"/>
              </a:rPr>
              <a:t>PetxHub</a:t>
            </a:r>
            <a:endParaRPr sz="5900">
              <a:latin typeface="Livvic"/>
              <a:ea typeface="Livvic"/>
              <a:cs typeface="Livvic"/>
              <a:sym typeface="Livvic"/>
            </a:endParaRPr>
          </a:p>
          <a:p>
            <a:pPr indent="0" lvl="0" marL="0" rtl="0" algn="ctr">
              <a:spcBef>
                <a:spcPts val="0"/>
              </a:spcBef>
              <a:spcAft>
                <a:spcPts val="0"/>
              </a:spcAft>
              <a:buNone/>
            </a:pPr>
            <a:r>
              <a:rPr lang="en" sz="2500">
                <a:latin typeface="Livvic"/>
                <a:ea typeface="Livvic"/>
                <a:cs typeface="Livvic"/>
                <a:sym typeface="Livvic"/>
              </a:rPr>
              <a:t>(</a:t>
            </a:r>
            <a:r>
              <a:rPr lang="en" sz="2300">
                <a:latin typeface="Livvic"/>
                <a:ea typeface="Livvic"/>
                <a:cs typeface="Livvic"/>
                <a:sym typeface="Livvic"/>
              </a:rPr>
              <a:t>Animal Health and Care services </a:t>
            </a:r>
            <a:endParaRPr sz="2300">
              <a:latin typeface="Livvic"/>
              <a:ea typeface="Livvic"/>
              <a:cs typeface="Livvic"/>
              <a:sym typeface="Livvic"/>
            </a:endParaRPr>
          </a:p>
          <a:p>
            <a:pPr indent="0" lvl="0" marL="0" rtl="0" algn="ctr">
              <a:spcBef>
                <a:spcPts val="0"/>
              </a:spcBef>
              <a:spcAft>
                <a:spcPts val="0"/>
              </a:spcAft>
              <a:buNone/>
            </a:pPr>
            <a:r>
              <a:rPr lang="en" sz="2300">
                <a:latin typeface="Livvic"/>
                <a:ea typeface="Livvic"/>
                <a:cs typeface="Livvic"/>
                <a:sym typeface="Livvic"/>
              </a:rPr>
              <a:t>providing web application)</a:t>
            </a:r>
            <a:endParaRPr sz="2300">
              <a:latin typeface="Livvic"/>
              <a:ea typeface="Livvic"/>
              <a:cs typeface="Livvic"/>
              <a:sym typeface="Livv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1300"/>
                                        <p:tgtEl>
                                          <p:spTgt spid="5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0"/>
          <p:cNvSpPr/>
          <p:nvPr/>
        </p:nvSpPr>
        <p:spPr>
          <a:xfrm>
            <a:off x="3757801" y="17646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0"/>
          <p:cNvSpPr txBox="1"/>
          <p:nvPr>
            <p:ph idx="4294967295" type="title"/>
          </p:nvPr>
        </p:nvSpPr>
        <p:spPr>
          <a:xfrm flipH="1">
            <a:off x="3869400" y="20148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02</a:t>
            </a:r>
            <a:endParaRPr sz="4000"/>
          </a:p>
          <a:p>
            <a:pPr indent="0" lvl="0" marL="0" rtl="0" algn="ctr">
              <a:spcBef>
                <a:spcPts val="0"/>
              </a:spcBef>
              <a:spcAft>
                <a:spcPts val="0"/>
              </a:spcAft>
              <a:buNone/>
            </a:pPr>
            <a:r>
              <a:rPr lang="en" sz="4000"/>
              <a:t>	</a:t>
            </a:r>
            <a:endParaRPr sz="4000"/>
          </a:p>
          <a:p>
            <a:pPr indent="0" lvl="0" marL="0" rtl="0" algn="ctr">
              <a:spcBef>
                <a:spcPts val="0"/>
              </a:spcBef>
              <a:spcAft>
                <a:spcPts val="0"/>
              </a:spcAft>
              <a:buNone/>
            </a:pPr>
            <a:r>
              <a:t/>
            </a:r>
            <a:endParaRPr sz="4000"/>
          </a:p>
        </p:txBody>
      </p:sp>
      <p:sp>
        <p:nvSpPr>
          <p:cNvPr id="513" name="Google Shape;513;p70"/>
          <p:cNvSpPr txBox="1"/>
          <p:nvPr>
            <p:ph idx="4294967295" type="ctrTitle"/>
          </p:nvPr>
        </p:nvSpPr>
        <p:spPr>
          <a:xfrm flipH="1">
            <a:off x="1100675" y="3023450"/>
            <a:ext cx="7115400" cy="12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  Tools and Technologies</a:t>
            </a:r>
            <a:endParaRPr sz="40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1"/>
          <p:cNvSpPr txBox="1"/>
          <p:nvPr/>
        </p:nvSpPr>
        <p:spPr>
          <a:xfrm>
            <a:off x="471275" y="472750"/>
            <a:ext cx="4546200" cy="365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Livvic SemiBold"/>
              <a:buChar char="❖"/>
            </a:pPr>
            <a:r>
              <a:rPr lang="en" sz="1700">
                <a:latin typeface="Livvic SemiBold"/>
                <a:ea typeface="Livvic SemiBold"/>
                <a:cs typeface="Livvic SemiBold"/>
                <a:sym typeface="Livvic SemiBold"/>
              </a:rPr>
              <a:t>Tools :</a:t>
            </a:r>
            <a:endParaRPr sz="1700">
              <a:latin typeface="Livvic SemiBold"/>
              <a:ea typeface="Livvic SemiBold"/>
              <a:cs typeface="Livvic SemiBold"/>
              <a:sym typeface="Livvic SemiBold"/>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Visual studio code</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Pycharm</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Browsers(Chrome/Explorer/Firefox)</a:t>
            </a:r>
            <a:endParaRPr sz="1700">
              <a:latin typeface="Livvic"/>
              <a:ea typeface="Livvic"/>
              <a:cs typeface="Livvic"/>
              <a:sym typeface="Livvic"/>
            </a:endParaRPr>
          </a:p>
          <a:p>
            <a:pPr indent="-336550" lvl="1" marL="914400" rtl="0" algn="l">
              <a:spcBef>
                <a:spcPts val="520"/>
              </a:spcBef>
              <a:spcAft>
                <a:spcPts val="0"/>
              </a:spcAft>
              <a:buClr>
                <a:schemeClr val="dk1"/>
              </a:buClr>
              <a:buSzPts val="1700"/>
              <a:buFont typeface="Livvic"/>
              <a:buChar char="➢"/>
            </a:pPr>
            <a:r>
              <a:rPr lang="en" sz="1700">
                <a:solidFill>
                  <a:schemeClr val="dk1"/>
                </a:solidFill>
                <a:latin typeface="Livvic"/>
                <a:ea typeface="Livvic"/>
                <a:cs typeface="Livvic"/>
                <a:sym typeface="Livvic"/>
              </a:rPr>
              <a:t>Python Interpreter</a:t>
            </a:r>
            <a:endParaRPr sz="1700">
              <a:solidFill>
                <a:schemeClr val="dk1"/>
              </a:solidFill>
              <a:latin typeface="Livvic"/>
              <a:ea typeface="Livvic"/>
              <a:cs typeface="Livvic"/>
              <a:sym typeface="Livvic"/>
            </a:endParaRPr>
          </a:p>
          <a:p>
            <a:pPr indent="0" lvl="0" marL="914400" rtl="0" algn="l">
              <a:spcBef>
                <a:spcPts val="0"/>
              </a:spcBef>
              <a:spcAft>
                <a:spcPts val="0"/>
              </a:spcAft>
              <a:buNone/>
            </a:pPr>
            <a:r>
              <a:t/>
            </a:r>
            <a:endParaRPr sz="1700">
              <a:latin typeface="Livvic Medium"/>
              <a:ea typeface="Livvic Medium"/>
              <a:cs typeface="Livvic Medium"/>
              <a:sym typeface="Livvic Medium"/>
            </a:endParaRPr>
          </a:p>
          <a:p>
            <a:pPr indent="-336550" lvl="0" marL="457200" rtl="0" algn="l">
              <a:spcBef>
                <a:spcPts val="0"/>
              </a:spcBef>
              <a:spcAft>
                <a:spcPts val="0"/>
              </a:spcAft>
              <a:buSzPts val="1700"/>
              <a:buFont typeface="Livvic SemiBold"/>
              <a:buChar char="❖"/>
            </a:pPr>
            <a:r>
              <a:rPr lang="en" sz="1700">
                <a:latin typeface="Livvic SemiBold"/>
                <a:ea typeface="Livvic SemiBold"/>
                <a:cs typeface="Livvic SemiBold"/>
                <a:sym typeface="Livvic SemiBold"/>
              </a:rPr>
              <a:t>Frontend technologies :</a:t>
            </a:r>
            <a:endParaRPr sz="1700">
              <a:latin typeface="Livvic SemiBold"/>
              <a:ea typeface="Livvic SemiBold"/>
              <a:cs typeface="Livvic SemiBold"/>
              <a:sym typeface="Livvic SemiBold"/>
            </a:endParaRPr>
          </a:p>
          <a:p>
            <a:pPr indent="-336550" lvl="1" marL="914400" rtl="0" algn="l">
              <a:spcBef>
                <a:spcPts val="0"/>
              </a:spcBef>
              <a:spcAft>
                <a:spcPts val="0"/>
              </a:spcAft>
              <a:buSzPts val="1700"/>
              <a:buChar char="➢"/>
            </a:pPr>
            <a:r>
              <a:rPr lang="en" sz="1700">
                <a:latin typeface="Livvic"/>
                <a:ea typeface="Livvic"/>
                <a:cs typeface="Livvic"/>
                <a:sym typeface="Livvic"/>
              </a:rPr>
              <a:t>Html5</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CSS3</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JS (javascript)</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Bootstrap 4 or 5</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Jquery</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Sass</a:t>
            </a:r>
            <a:endParaRPr sz="1700">
              <a:latin typeface="Livvic"/>
              <a:ea typeface="Livvic"/>
              <a:cs typeface="Livvic"/>
              <a:sym typeface="Livvic"/>
            </a:endParaRPr>
          </a:p>
        </p:txBody>
      </p:sp>
      <p:sp>
        <p:nvSpPr>
          <p:cNvPr id="519" name="Google Shape;519;p71"/>
          <p:cNvSpPr txBox="1"/>
          <p:nvPr/>
        </p:nvSpPr>
        <p:spPr>
          <a:xfrm>
            <a:off x="5008525" y="472750"/>
            <a:ext cx="37665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Livvic SemiBold"/>
              <a:buChar char="❖"/>
            </a:pPr>
            <a:r>
              <a:rPr lang="en" sz="1700">
                <a:latin typeface="Livvic SemiBold"/>
                <a:ea typeface="Livvic SemiBold"/>
                <a:cs typeface="Livvic SemiBold"/>
                <a:sym typeface="Livvic SemiBold"/>
              </a:rPr>
              <a:t>Backend Technologies :</a:t>
            </a:r>
            <a:endParaRPr sz="1700">
              <a:latin typeface="Livvic SemiBold"/>
              <a:ea typeface="Livvic SemiBold"/>
              <a:cs typeface="Livvic SemiBold"/>
              <a:sym typeface="Livvic SemiBold"/>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Python </a:t>
            </a:r>
            <a:endParaRPr sz="1700">
              <a:latin typeface="Livvic"/>
              <a:ea typeface="Livvic"/>
              <a:cs typeface="Livvic"/>
              <a:sym typeface="Livvic"/>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Django (Framework)</a:t>
            </a:r>
            <a:endParaRPr sz="1700">
              <a:latin typeface="Livvic"/>
              <a:ea typeface="Livvic"/>
              <a:cs typeface="Livvic"/>
              <a:sym typeface="Livvic"/>
            </a:endParaRPr>
          </a:p>
          <a:p>
            <a:pPr indent="0" lvl="0" marL="0" rtl="0" algn="l">
              <a:spcBef>
                <a:spcPts val="0"/>
              </a:spcBef>
              <a:spcAft>
                <a:spcPts val="0"/>
              </a:spcAft>
              <a:buNone/>
            </a:pPr>
            <a:r>
              <a:t/>
            </a:r>
            <a:endParaRPr sz="1700">
              <a:latin typeface="Livvic"/>
              <a:ea typeface="Livvic"/>
              <a:cs typeface="Livvic"/>
              <a:sym typeface="Livvic"/>
            </a:endParaRPr>
          </a:p>
          <a:p>
            <a:pPr indent="0" lvl="0" marL="0" rtl="0" algn="l">
              <a:spcBef>
                <a:spcPts val="0"/>
              </a:spcBef>
              <a:spcAft>
                <a:spcPts val="0"/>
              </a:spcAft>
              <a:buNone/>
            </a:pPr>
            <a:r>
              <a:t/>
            </a:r>
            <a:endParaRPr sz="1700">
              <a:latin typeface="Livvic"/>
              <a:ea typeface="Livvic"/>
              <a:cs typeface="Livvic"/>
              <a:sym typeface="Livvic"/>
            </a:endParaRPr>
          </a:p>
          <a:p>
            <a:pPr indent="0" lvl="0" marL="0" rtl="0" algn="l">
              <a:spcBef>
                <a:spcPts val="0"/>
              </a:spcBef>
              <a:spcAft>
                <a:spcPts val="0"/>
              </a:spcAft>
              <a:buNone/>
            </a:pPr>
            <a:r>
              <a:t/>
            </a:r>
            <a:endParaRPr sz="1700">
              <a:latin typeface="Livvic SemiBold"/>
              <a:ea typeface="Livvic SemiBold"/>
              <a:cs typeface="Livvic SemiBold"/>
              <a:sym typeface="Livvic SemiBold"/>
            </a:endParaRPr>
          </a:p>
          <a:p>
            <a:pPr indent="-336550" lvl="0" marL="457200" rtl="0" algn="l">
              <a:spcBef>
                <a:spcPts val="0"/>
              </a:spcBef>
              <a:spcAft>
                <a:spcPts val="0"/>
              </a:spcAft>
              <a:buSzPts val="1700"/>
              <a:buFont typeface="Livvic SemiBold"/>
              <a:buChar char="❖"/>
            </a:pPr>
            <a:r>
              <a:rPr lang="en" sz="1700">
                <a:latin typeface="Livvic SemiBold"/>
                <a:ea typeface="Livvic SemiBold"/>
                <a:cs typeface="Livvic SemiBold"/>
                <a:sym typeface="Livvic SemiBold"/>
              </a:rPr>
              <a:t>Database :</a:t>
            </a:r>
            <a:endParaRPr sz="1700">
              <a:latin typeface="Livvic SemiBold"/>
              <a:ea typeface="Livvic SemiBold"/>
              <a:cs typeface="Livvic SemiBold"/>
              <a:sym typeface="Livvic SemiBold"/>
            </a:endParaRPr>
          </a:p>
          <a:p>
            <a:pPr indent="-336550" lvl="1" marL="914400" rtl="0" algn="l">
              <a:spcBef>
                <a:spcPts val="0"/>
              </a:spcBef>
              <a:spcAft>
                <a:spcPts val="0"/>
              </a:spcAft>
              <a:buSzPts val="1700"/>
              <a:buFont typeface="Livvic"/>
              <a:buChar char="➢"/>
            </a:pPr>
            <a:r>
              <a:rPr lang="en" sz="1700">
                <a:latin typeface="Livvic"/>
                <a:ea typeface="Livvic"/>
                <a:cs typeface="Livvic"/>
                <a:sym typeface="Livvic"/>
              </a:rPr>
              <a:t>SQLITE3 OR MYSQL</a:t>
            </a:r>
            <a:endParaRPr sz="1700">
              <a:latin typeface="Livvic"/>
              <a:ea typeface="Livvic"/>
              <a:cs typeface="Livvic"/>
              <a:sym typeface="Livvic"/>
            </a:endParaRPr>
          </a:p>
          <a:p>
            <a:pPr indent="0" lvl="0" marL="0" rtl="0" algn="l">
              <a:spcBef>
                <a:spcPts val="0"/>
              </a:spcBef>
              <a:spcAft>
                <a:spcPts val="0"/>
              </a:spcAft>
              <a:buNone/>
            </a:pPr>
            <a:r>
              <a:t/>
            </a:r>
            <a:endParaRPr sz="1700">
              <a:latin typeface="Livvic"/>
              <a:ea typeface="Livvic"/>
              <a:cs typeface="Livvic"/>
              <a:sym typeface="Livvic"/>
            </a:endParaRPr>
          </a:p>
          <a:p>
            <a:pPr indent="0" lvl="0" marL="0" rtl="0" algn="l">
              <a:spcBef>
                <a:spcPts val="0"/>
              </a:spcBef>
              <a:spcAft>
                <a:spcPts val="0"/>
              </a:spcAft>
              <a:buNone/>
            </a:pPr>
            <a:r>
              <a:t/>
            </a:r>
            <a:endParaRPr sz="1700">
              <a:latin typeface="Livvic"/>
              <a:ea typeface="Livvic"/>
              <a:cs typeface="Livvic"/>
              <a:sym typeface="Livv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000"/>
                                        <p:tgtEl>
                                          <p:spTgt spid="5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1000"/>
                                        <p:tgtEl>
                                          <p:spTgt spid="5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p:nvPr/>
        </p:nvSpPr>
        <p:spPr>
          <a:xfrm>
            <a:off x="3757801" y="1764650"/>
            <a:ext cx="1628700" cy="1258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2"/>
          <p:cNvSpPr txBox="1"/>
          <p:nvPr>
            <p:ph idx="4294967295" type="title"/>
          </p:nvPr>
        </p:nvSpPr>
        <p:spPr>
          <a:xfrm flipH="1">
            <a:off x="3869400" y="2014850"/>
            <a:ext cx="14052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03</a:t>
            </a:r>
            <a:endParaRPr sz="4000"/>
          </a:p>
          <a:p>
            <a:pPr indent="0" lvl="0" marL="0" rtl="0" algn="ctr">
              <a:spcBef>
                <a:spcPts val="0"/>
              </a:spcBef>
              <a:spcAft>
                <a:spcPts val="0"/>
              </a:spcAft>
              <a:buNone/>
            </a:pPr>
            <a:r>
              <a:t/>
            </a:r>
            <a:endParaRPr sz="4000"/>
          </a:p>
        </p:txBody>
      </p:sp>
      <p:sp>
        <p:nvSpPr>
          <p:cNvPr id="526" name="Google Shape;526;p72"/>
          <p:cNvSpPr txBox="1"/>
          <p:nvPr>
            <p:ph idx="4294967295" type="ctrTitle"/>
          </p:nvPr>
        </p:nvSpPr>
        <p:spPr>
          <a:xfrm flipH="1">
            <a:off x="1276800" y="2938300"/>
            <a:ext cx="6590400" cy="12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Fira Sans Extra Condensed SemiBold"/>
                <a:ea typeface="Fira Sans Extra Condensed SemiBold"/>
                <a:cs typeface="Fira Sans Extra Condensed SemiBold"/>
                <a:sym typeface="Fira Sans Extra Condensed SemiBold"/>
              </a:rPr>
              <a:t> Hardware and Software Requirements</a:t>
            </a:r>
            <a:endParaRPr sz="3400">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t/>
            </a:r>
            <a:endParaRPr sz="3400">
              <a:latin typeface="Fira Sans Extra Condensed SemiBold"/>
              <a:ea typeface="Fira Sans Extra Condensed SemiBold"/>
              <a:cs typeface="Fira Sans Extra Condensed SemiBold"/>
              <a:sym typeface="Fira Sans Extra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600"/>
                                        <p:tgtEl>
                                          <p:spTgt spid="5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500"/>
                                        <p:tgtEl>
                                          <p:spTgt spid="5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600"/>
                                        <p:tgtEl>
                                          <p:spTgt spid="5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3"/>
          <p:cNvSpPr txBox="1"/>
          <p:nvPr/>
        </p:nvSpPr>
        <p:spPr>
          <a:xfrm>
            <a:off x="291600" y="160350"/>
            <a:ext cx="8560800" cy="4588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Livvic"/>
              <a:buAutoNum type="arabicParenR"/>
            </a:pPr>
            <a:r>
              <a:rPr b="1" lang="en" sz="1800">
                <a:latin typeface="Livvic"/>
                <a:ea typeface="Livvic"/>
                <a:cs typeface="Livvic"/>
                <a:sym typeface="Livvic"/>
              </a:rPr>
              <a:t>Client Side Requirements :</a:t>
            </a:r>
            <a:endParaRPr b="1" sz="1800">
              <a:latin typeface="Livvic"/>
              <a:ea typeface="Livvic"/>
              <a:cs typeface="Livvic"/>
              <a:sym typeface="Livvic"/>
            </a:endParaRPr>
          </a:p>
          <a:p>
            <a:pPr indent="0" lvl="0" marL="457200" rtl="0" algn="l">
              <a:lnSpc>
                <a:spcPct val="115000"/>
              </a:lnSpc>
              <a:spcBef>
                <a:spcPts val="0"/>
              </a:spcBef>
              <a:spcAft>
                <a:spcPts val="0"/>
              </a:spcAft>
              <a:buNone/>
            </a:pPr>
            <a:r>
              <a:t/>
            </a:r>
            <a:endParaRPr b="1" sz="1800">
              <a:latin typeface="Livvic"/>
              <a:ea typeface="Livvic"/>
              <a:cs typeface="Livvic"/>
              <a:sym typeface="Livvic"/>
            </a:endParaRPr>
          </a:p>
          <a:p>
            <a:pPr indent="-342900" lvl="1" marL="914400" rtl="0" algn="l">
              <a:lnSpc>
                <a:spcPct val="115000"/>
              </a:lnSpc>
              <a:spcBef>
                <a:spcPts val="0"/>
              </a:spcBef>
              <a:spcAft>
                <a:spcPts val="0"/>
              </a:spcAft>
              <a:buSzPts val="1800"/>
              <a:buFont typeface="Livvic SemiBold"/>
              <a:buAutoNum type="alphaLcParenR"/>
            </a:pPr>
            <a:r>
              <a:rPr lang="en" sz="1800">
                <a:latin typeface="Livvic SemiBold"/>
                <a:ea typeface="Livvic SemiBold"/>
                <a:cs typeface="Livvic SemiBold"/>
                <a:sym typeface="Livvic SemiBold"/>
              </a:rPr>
              <a:t>Hardware :</a:t>
            </a:r>
            <a:endParaRPr sz="1800">
              <a:latin typeface="Livvic SemiBold"/>
              <a:ea typeface="Livvic SemiBold"/>
              <a:cs typeface="Livvic SemiBold"/>
              <a:sym typeface="Livvic SemiBold"/>
            </a:endParaRPr>
          </a:p>
          <a:p>
            <a:pPr indent="-342900" lvl="2" marL="1371600" rtl="0" algn="l">
              <a:lnSpc>
                <a:spcPct val="115000"/>
              </a:lnSpc>
              <a:spcBef>
                <a:spcPts val="0"/>
              </a:spcBef>
              <a:spcAft>
                <a:spcPts val="0"/>
              </a:spcAft>
              <a:buSzPts val="1800"/>
              <a:buFont typeface="Livvic"/>
              <a:buAutoNum type="romanLcParenR"/>
            </a:pPr>
            <a:r>
              <a:rPr lang="en" sz="1800">
                <a:latin typeface="Livvic"/>
                <a:ea typeface="Livvic"/>
                <a:cs typeface="Livvic"/>
                <a:sym typeface="Livvic"/>
              </a:rPr>
              <a:t>PC / Laptop :- </a:t>
            </a:r>
            <a:r>
              <a:rPr lang="en" sz="1700">
                <a:solidFill>
                  <a:schemeClr val="dk1"/>
                </a:solidFill>
                <a:latin typeface="Livvic"/>
                <a:ea typeface="Livvic"/>
                <a:cs typeface="Livvic"/>
                <a:sym typeface="Livvic"/>
              </a:rPr>
              <a:t>Client  System  with a minimum of 2GB RAM.</a:t>
            </a:r>
            <a:endParaRPr sz="1800">
              <a:latin typeface="Livvic"/>
              <a:ea typeface="Livvic"/>
              <a:cs typeface="Livvic"/>
              <a:sym typeface="Livvic"/>
            </a:endParaRPr>
          </a:p>
          <a:p>
            <a:pPr indent="-342900" lvl="2" marL="1371600" rtl="0" algn="l">
              <a:lnSpc>
                <a:spcPct val="115000"/>
              </a:lnSpc>
              <a:spcBef>
                <a:spcPts val="0"/>
              </a:spcBef>
              <a:spcAft>
                <a:spcPts val="0"/>
              </a:spcAft>
              <a:buSzPts val="1800"/>
              <a:buFont typeface="Livvic"/>
              <a:buAutoNum type="romanLcParenR"/>
            </a:pPr>
            <a:r>
              <a:rPr lang="en" sz="1800">
                <a:latin typeface="Livvic"/>
                <a:ea typeface="Livvic"/>
                <a:cs typeface="Livvic"/>
                <a:sym typeface="Livvic"/>
              </a:rPr>
              <a:t>Processor :- </a:t>
            </a:r>
            <a:r>
              <a:rPr lang="en" sz="1700">
                <a:solidFill>
                  <a:schemeClr val="dk1"/>
                </a:solidFill>
                <a:latin typeface="Livvic"/>
                <a:ea typeface="Livvic"/>
                <a:cs typeface="Livvic"/>
                <a:sym typeface="Livvic"/>
              </a:rPr>
              <a:t>  Processor clocked at 1GHz or higher.</a:t>
            </a:r>
            <a:endParaRPr sz="1800">
              <a:latin typeface="Livvic"/>
              <a:ea typeface="Livvic"/>
              <a:cs typeface="Livvic"/>
              <a:sym typeface="Livvic"/>
            </a:endParaRPr>
          </a:p>
          <a:p>
            <a:pPr indent="-342900" lvl="2" marL="1371600" rtl="0" algn="l">
              <a:lnSpc>
                <a:spcPct val="115000"/>
              </a:lnSpc>
              <a:spcBef>
                <a:spcPts val="0"/>
              </a:spcBef>
              <a:spcAft>
                <a:spcPts val="0"/>
              </a:spcAft>
              <a:buSzPts val="1800"/>
              <a:buFont typeface="Livvic"/>
              <a:buAutoNum type="romanLcParenR"/>
            </a:pPr>
            <a:r>
              <a:rPr lang="en" sz="1800">
                <a:latin typeface="Livvic"/>
                <a:ea typeface="Livvic"/>
                <a:cs typeface="Livvic"/>
                <a:sym typeface="Livvic"/>
              </a:rPr>
              <a:t>Hard Disk :- Capacity of minimum 2GB Free Space.</a:t>
            </a:r>
            <a:endParaRPr sz="1800">
              <a:latin typeface="Livvic"/>
              <a:ea typeface="Livvic"/>
              <a:cs typeface="Livvic"/>
              <a:sym typeface="Livvic"/>
            </a:endParaRPr>
          </a:p>
          <a:p>
            <a:pPr indent="0" lvl="0" marL="914400" rtl="0" algn="l">
              <a:lnSpc>
                <a:spcPct val="115000"/>
              </a:lnSpc>
              <a:spcBef>
                <a:spcPts val="0"/>
              </a:spcBef>
              <a:spcAft>
                <a:spcPts val="0"/>
              </a:spcAft>
              <a:buNone/>
            </a:pPr>
            <a:r>
              <a:t/>
            </a:r>
            <a:endParaRPr sz="1800">
              <a:latin typeface="Livvic SemiBold"/>
              <a:ea typeface="Livvic SemiBold"/>
              <a:cs typeface="Livvic SemiBold"/>
              <a:sym typeface="Livvic SemiBold"/>
            </a:endParaRPr>
          </a:p>
          <a:p>
            <a:pPr indent="-342900" lvl="1" marL="914400" rtl="0" algn="l">
              <a:lnSpc>
                <a:spcPct val="115000"/>
              </a:lnSpc>
              <a:spcBef>
                <a:spcPts val="0"/>
              </a:spcBef>
              <a:spcAft>
                <a:spcPts val="0"/>
              </a:spcAft>
              <a:buSzPts val="1800"/>
              <a:buFont typeface="Livvic SemiBold"/>
              <a:buAutoNum type="alphaLcParenR"/>
            </a:pPr>
            <a:r>
              <a:rPr lang="en" sz="1800">
                <a:latin typeface="Livvic SemiBold"/>
                <a:ea typeface="Livvic SemiBold"/>
                <a:cs typeface="Livvic SemiBold"/>
                <a:sym typeface="Livvic SemiBold"/>
              </a:rPr>
              <a:t>Software :</a:t>
            </a:r>
            <a:endParaRPr sz="1800">
              <a:latin typeface="Livvic SemiBold"/>
              <a:ea typeface="Livvic SemiBold"/>
              <a:cs typeface="Livvic SemiBold"/>
              <a:sym typeface="Livvic SemiBold"/>
            </a:endParaRPr>
          </a:p>
          <a:p>
            <a:pPr indent="-342900" lvl="2" marL="1371600" rtl="0" algn="l">
              <a:lnSpc>
                <a:spcPct val="115000"/>
              </a:lnSpc>
              <a:spcBef>
                <a:spcPts val="0"/>
              </a:spcBef>
              <a:spcAft>
                <a:spcPts val="0"/>
              </a:spcAft>
              <a:buSzPts val="1800"/>
              <a:buFont typeface="Livvic"/>
              <a:buAutoNum type="romanLcParenR"/>
            </a:pPr>
            <a:r>
              <a:rPr lang="en" sz="1800">
                <a:latin typeface="Livvic"/>
                <a:ea typeface="Livvic"/>
                <a:cs typeface="Livvic"/>
                <a:sym typeface="Livvic"/>
              </a:rPr>
              <a:t>Operating System: Windows 8 or above, macOS, or Linux.. </a:t>
            </a:r>
            <a:endParaRPr sz="1800">
              <a:latin typeface="Livvic"/>
              <a:ea typeface="Livvic"/>
              <a:cs typeface="Livvic"/>
              <a:sym typeface="Livvic"/>
            </a:endParaRPr>
          </a:p>
          <a:p>
            <a:pPr indent="-342900" lvl="2" marL="1371600" rtl="0" algn="l">
              <a:lnSpc>
                <a:spcPct val="115000"/>
              </a:lnSpc>
              <a:spcBef>
                <a:spcPts val="0"/>
              </a:spcBef>
              <a:spcAft>
                <a:spcPts val="0"/>
              </a:spcAft>
              <a:buSzPts val="1800"/>
              <a:buFont typeface="Livvic"/>
              <a:buAutoNum type="romanLcParenR"/>
            </a:pPr>
            <a:r>
              <a:rPr lang="en" sz="1800">
                <a:latin typeface="Livvic"/>
                <a:ea typeface="Livvic"/>
                <a:cs typeface="Livvic"/>
                <a:sym typeface="Livvic"/>
              </a:rPr>
              <a:t>Web Browser: Google Chrome, Mozilla Firefox, Safari, or Microsoft Edge.     </a:t>
            </a:r>
            <a:endParaRPr sz="1800">
              <a:latin typeface="Livvic"/>
              <a:ea typeface="Livvic"/>
              <a:cs typeface="Livvic"/>
              <a:sym typeface="Livvic"/>
            </a:endParaRPr>
          </a:p>
          <a:p>
            <a:pPr indent="-342900" lvl="2" marL="1371600" rtl="0" algn="l">
              <a:lnSpc>
                <a:spcPct val="115000"/>
              </a:lnSpc>
              <a:spcBef>
                <a:spcPts val="0"/>
              </a:spcBef>
              <a:spcAft>
                <a:spcPts val="0"/>
              </a:spcAft>
              <a:buSzPts val="1800"/>
              <a:buFont typeface="Livvic"/>
              <a:buAutoNum type="romanLcParenR"/>
            </a:pPr>
            <a:r>
              <a:rPr lang="en" sz="1800">
                <a:latin typeface="Livvic"/>
                <a:ea typeface="Livvic"/>
                <a:cs typeface="Livvic"/>
                <a:sym typeface="Livvic"/>
              </a:rPr>
              <a:t>Internet connectivity (Wi-Fi or cellular data) to access the web application.</a:t>
            </a:r>
            <a:endParaRPr sz="1800">
              <a:latin typeface="Livvic"/>
              <a:ea typeface="Livvic"/>
              <a:cs typeface="Livvic"/>
              <a:sym typeface="Livvic"/>
            </a:endParaRPr>
          </a:p>
          <a:p>
            <a:pPr indent="0" lvl="0" marL="0" rtl="0" algn="l">
              <a:spcBef>
                <a:spcPts val="0"/>
              </a:spcBef>
              <a:spcAft>
                <a:spcPts val="0"/>
              </a:spcAft>
              <a:buNone/>
            </a:pPr>
            <a:r>
              <a:t/>
            </a:r>
            <a:endParaRPr sz="1700">
              <a:latin typeface="Livvic SemiBold"/>
              <a:ea typeface="Livvic SemiBold"/>
              <a:cs typeface="Livvic SemiBold"/>
              <a:sym typeface="Livvic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1000"/>
                                        <p:tgtEl>
                                          <p:spTgt spid="5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nimal Center XL by Slidesgo">
  <a:themeElements>
    <a:clrScheme name="Simple Light">
      <a:dk1>
        <a:srgbClr val="2E2E2E"/>
      </a:dk1>
      <a:lt1>
        <a:srgbClr val="F5F5F5"/>
      </a:lt1>
      <a:dk2>
        <a:srgbClr val="595959"/>
      </a:dk2>
      <a:lt2>
        <a:srgbClr val="EEEEEE"/>
      </a:lt2>
      <a:accent1>
        <a:srgbClr val="B3B9FB"/>
      </a:accent1>
      <a:accent2>
        <a:srgbClr val="FFDB8F"/>
      </a:accent2>
      <a:accent3>
        <a:srgbClr val="9DE0EE"/>
      </a:accent3>
      <a:accent4>
        <a:srgbClr val="D2D6FD"/>
      </a:accent4>
      <a:accent5>
        <a:srgbClr val="F3E0B7"/>
      </a:accent5>
      <a:accent6>
        <a:srgbClr val="C9F0F8"/>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