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 smtClean="0"/>
              <a:t>DEPARTMENT: B.com (CS)</a:t>
            </a:r>
            <a:endParaRPr lang="en-US" sz="2400" dirty="0"/>
          </a:p>
          <a:p>
            <a:r>
              <a:rPr lang="en-US" sz="2400" dirty="0" smtClean="0"/>
              <a:t>COLLEGE: ST. Thomas 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effectively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 Here's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smtClean="0">
                <a:latin typeface="Bell MT" panose="02020503060305020303" pitchFamily="18" charset="0"/>
              </a:rPr>
              <a:t>Period , Knowledge </a:t>
            </a:r>
            <a:endParaRPr lang="en-GB" sz="3200" b="1" i="1" dirty="0" smtClean="0">
              <a:latin typeface="Bell MT" panose="02020503060305020303" pitchFamily="18" charset="0"/>
            </a:endParaRP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 , </a:t>
            </a:r>
            <a:r>
              <a:rPr lang="en-GB" sz="3200" b="1" i="1" dirty="0" smtClean="0">
                <a:latin typeface="Bell MT" panose="02020503060305020303" pitchFamily="18" charset="0"/>
              </a:rPr>
              <a:t>expertise</a:t>
            </a:r>
            <a:r>
              <a:rPr lang="en-GB" sz="3200" b="1" i="1" dirty="0" smtClean="0">
                <a:latin typeface="Bell MT" panose="02020503060305020303" pitchFamily="18" charset="0"/>
              </a:rPr>
              <a:t>. </a:t>
            </a:r>
            <a:endParaRPr lang="en-GB" sz="3200" b="1" i="1" dirty="0" smtClean="0">
              <a:latin typeface="Bell MT" panose="02020503060305020303" pitchFamily="18" charset="0"/>
            </a:endParaRP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ideas</a:t>
            </a:r>
            <a:r>
              <a:rPr lang="en-GB" sz="3200" b="1" i="1" dirty="0" smtClean="0">
                <a:latin typeface="Bell MT" panose="02020503060305020303" pitchFamily="18" charset="0"/>
              </a:rPr>
              <a:t>, attitude, approach </a:t>
            </a:r>
            <a:r>
              <a:rPr lang="en-GB" sz="3200" b="1" i="1" dirty="0" smtClean="0">
                <a:latin typeface="Bell MT" panose="02020503060305020303" pitchFamily="18" charset="0"/>
              </a:rPr>
              <a:t>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607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2024-09-06T11:49:39Z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