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7" r:id="rId5"/>
    <p:sldId id="262" r:id="rId6"/>
    <p:sldId id="263" r:id="rId7"/>
    <p:sldId id="264" r:id="rId8"/>
    <p:sldId id="273" r:id="rId9"/>
    <p:sldId id="266" r:id="rId10"/>
    <p:sldId id="272" r:id="rId11"/>
    <p:sldId id="258" r:id="rId12"/>
    <p:sldId id="275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100" d="100"/>
          <a:sy n="100" d="100"/>
        </p:scale>
        <p:origin x="950" y="-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2T16:53:0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2T16:53: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9842F-B032-4CBD-8A71-07A0CBE4B453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74F39-5152-484E-BE24-F6529AE8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74F39-5152-484E-BE24-F6529AE8EAE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BEE3-D2D6-45BC-A847-6E591FBD653C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DA1-CD15-4E37-82AA-44FA56DE2E73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E14-14B3-4DE0-89C3-4C88F835C86F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9052-5593-4196-844F-6AFCE571C777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BA5F-FF84-444A-A961-21E7CDEE4AB4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A363-CFBE-4A31-894C-C8909E2AC031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AA86-852F-4085-9195-AF23CED8AA39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2AF2-5A8D-4499-A98F-5D6A51CE6C06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AA6E-5839-4F3F-A9C0-9124E19E9AB5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D511-963C-4EBB-BD1A-EC095ECF740B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9A39-0098-43CF-9F34-4F4F5ACD3D94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3E77E-3CD9-4F12-A4E1-999D52038556}" type="datetime1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B3048-A575-413A-AA47-D762932E06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6892"/>
            <a:ext cx="7772400" cy="685800"/>
          </a:xfrm>
        </p:spPr>
        <p:txBody>
          <a:bodyPr>
            <a:noAutofit/>
          </a:bodyPr>
          <a:lstStyle/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F34EA-FFBC-410C-858B-75259668291D}"/>
              </a:ext>
            </a:extLst>
          </p:cNvPr>
          <p:cNvSpPr txBox="1"/>
          <p:nvPr/>
        </p:nvSpPr>
        <p:spPr>
          <a:xfrm>
            <a:off x="653845" y="2671305"/>
            <a:ext cx="8305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MEMBERS:</a:t>
            </a:r>
          </a:p>
          <a:p>
            <a:r>
              <a:rPr lang="en-US" sz="2000" dirty="0"/>
              <a:t>	R RAHUL RAJA 		-	921319105035</a:t>
            </a:r>
          </a:p>
          <a:p>
            <a:r>
              <a:rPr lang="en-US" sz="2000" dirty="0"/>
              <a:t>	S RAKKESH 		-	921319105039</a:t>
            </a:r>
          </a:p>
          <a:p>
            <a:r>
              <a:rPr lang="en-US" sz="2000" dirty="0"/>
              <a:t>	R RAMJI			-	921319105040</a:t>
            </a:r>
          </a:p>
          <a:p>
            <a:r>
              <a:rPr lang="en-US" sz="2000" dirty="0"/>
              <a:t>	V SRI SARAN 		-	921319105054</a:t>
            </a:r>
          </a:p>
          <a:p>
            <a:endParaRPr lang="en-US" sz="2000" dirty="0"/>
          </a:p>
          <a:p>
            <a:r>
              <a:rPr lang="en-US" sz="2000" dirty="0"/>
              <a:t>PROJECT GUIDE:</a:t>
            </a:r>
            <a:br>
              <a:rPr lang="en-US" sz="2000" dirty="0"/>
            </a:br>
            <a:r>
              <a:rPr lang="en-US" sz="2000" dirty="0"/>
              <a:t>	 MR J E MOSHE DAYAN AP/EEE</a:t>
            </a:r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DFD87-4EBC-CB57-0C8A-95F83E24AB14}"/>
              </a:ext>
            </a:extLst>
          </p:cNvPr>
          <p:cNvSpPr txBox="1"/>
          <p:nvPr/>
        </p:nvSpPr>
        <p:spPr>
          <a:xfrm>
            <a:off x="926690" y="457200"/>
            <a:ext cx="7760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SOLAR POWERED , STAND-ALONE , REVOLVING CUSTOMIZABLE SMART STANDEE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E623C-7CF9-C8BA-D814-E632B21A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229B57-D669-E6D4-B260-9A8F99707CE8}"/>
                  </a:ext>
                </a:extLst>
              </p14:cNvPr>
              <p14:cNvContentPartPr/>
              <p14:nvPr/>
            </p14:nvContentPartPr>
            <p14:xfrm>
              <a:off x="1002658" y="282130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51229B57-D669-E6D4-B260-9A8F99707C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658" y="28126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C1E1A6-71EB-9E50-0019-F85BCFF51156}"/>
                  </a:ext>
                </a:extLst>
              </p14:cNvPr>
              <p14:cNvContentPartPr/>
              <p14:nvPr/>
            </p14:nvContentPartPr>
            <p14:xfrm>
              <a:off x="2546338" y="139570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4DC1E1A6-71EB-9E50-0019-F85BCFF511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7338" y="13870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CONSTRUCTION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28596" y="1785926"/>
            <a:ext cx="482918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It consist of two parts :Upper part and Lower part.</a:t>
            </a:r>
          </a:p>
          <a:p>
            <a:r>
              <a:rPr lang="en-IN" sz="2400" dirty="0"/>
              <a:t>Both the parts are connected by a rod attached with motor.</a:t>
            </a:r>
          </a:p>
          <a:p>
            <a:r>
              <a:rPr lang="en-IN" sz="2400" dirty="0"/>
              <a:t>The upper part mainly consist of sensors and used for screening advertisement.</a:t>
            </a:r>
          </a:p>
          <a:p>
            <a:r>
              <a:rPr lang="en-IN" sz="2400" dirty="0"/>
              <a:t>The lower part consist of control circuits,motor,solar panel and battery.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8" name="Content Placeholder 17" descr="WhatsApp Image 2023-05-13 at 8.32.25 PM.jpe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00694" y="1785927"/>
            <a:ext cx="3071834" cy="421484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standee can be personalized according to each Customer’s Experience.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provides good element of surprise for the users.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seeks more attention among people.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portable.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renewable source.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D9F2-B3FD-95C5-BF9E-318D35EF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FINAL OUTPUT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WhatsApp Image 2023-05-13 at 8.35.08 PM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9264" y="1600200"/>
            <a:ext cx="3394472" cy="4525963"/>
          </a:xfrm>
        </p:spPr>
      </p:pic>
      <p:pic>
        <p:nvPicPr>
          <p:cNvPr id="8" name="Content Placeholder 7" descr="WhatsApp Image 2023-05-13 at 8.34.55 PM.jpe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1210" t="19888"/>
          <a:stretch>
            <a:fillRect/>
          </a:stretch>
        </p:blipFill>
        <p:spPr>
          <a:xfrm>
            <a:off x="4857752" y="1643050"/>
            <a:ext cx="3643338" cy="442915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E2C4-A2A3-F344-B752-6B2C2213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493838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9F7C-C19C-554E-8DA7-7AB62DEB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830763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T.Agocs, T.Balogh, T.Forgacs, F.Bettio, E.Gobbetti, G.Zanetti, E.Bouvier: A large scale interactive holographic display; Proc. VR 2006 (workshop on emerging display technologies), 2006.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Dharmendra Kumar Sharma, Vineet Tiwari, Krishnan Kumar, et.al, “Small and Medium Range Wireless Electronics Notice Board using Bluetooth and Zig Bee”, IEEE INDICON 2015.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Pooja Pawar, Suvarna Langade, Mohini Bandgar “IOT Based Digital Notice Board using Arduino ATMega328”.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Arun, P. Monika, G. Lavanya 2016 “Raspberry Pi Controlled Smart e-Notice board using Arduino”, IJCAT 2016.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FB5BC-0EE9-F4F8-18FA-EF3DAC37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large, self-standing advertising display. Often used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movies, products or events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Standee can be used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point-of-sale advertising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is also  used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social awareness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various issues among people.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standee’s often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in the form of a life-size cut-out figure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character or mascot.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FA498-FE40-3409-4759-6741B65A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9494-3CCE-C680-38C7-11D016C9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11430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0FA3-51E1-6B00-9DAB-0AD6B9B0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58" y="1857364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Standee is a mascot 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promotes EEE department of PSNA College Of Engineering and Technology.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standee is assisted by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operated in 5 modes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to mode 4).</a:t>
            </a:r>
          </a:p>
          <a:p>
            <a:pPr algn="just">
              <a:lnSpc>
                <a:spcPct val="17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shapes and applications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Standee is designed as a </a:t>
            </a:r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standalone and portable apparatus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FC8E2-B6FD-FA83-8FFE-B7BE41E1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3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14EE-477B-844D-AECB-25755142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SALIENT FEATURES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5167-9748-D3D0-0EAB-4E1123BC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830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Standee consist of 5 Modes(zero to four).</a:t>
            </a:r>
          </a:p>
          <a:p>
            <a:pPr marL="0" indent="0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The modes can be controlled through bluetooth.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For standee the primary source is solar power.</a:t>
            </a:r>
          </a:p>
          <a:p>
            <a:pPr marL="0" indent="0">
              <a:lnSpc>
                <a:spcPct val="150000"/>
              </a:lnSpc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The secondary source will be plug-in charging.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4FD75-AF14-9C14-5017-D8A6F384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A13B-E8B8-6ABC-C72C-57DC58ED5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6525"/>
            <a:ext cx="7772400" cy="7778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0FE2E-F39C-5F03-20A2-F326BE0F0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34" y="1214422"/>
            <a:ext cx="8072284" cy="490363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ARDUINO UNO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consists of a circuit board, which can be programmed (referred to as a microcontroller) and a ready-made software called Arduino IDE (Integrated Development Environment), which is used to write and upload the computer code to the physical board.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DCMOTOR</a:t>
            </a:r>
            <a:endParaRPr lang="en-US" sz="26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DC motors consist of rotor-mounted windings (armature) and stationary windings (field poles).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greatest advantage of DC motors may be speed control.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Range up to – 12A and 5AH.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EB553-35F6-184F-C1E5-A46C8B8F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0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A7B0A-E70C-D513-04EC-42B7A5C1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48794-2B2B-3701-DF75-6AF9B04FC59D}"/>
              </a:ext>
            </a:extLst>
          </p:cNvPr>
          <p:cNvSpPr txBox="1"/>
          <p:nvPr/>
        </p:nvSpPr>
        <p:spPr>
          <a:xfrm>
            <a:off x="428596" y="928670"/>
            <a:ext cx="487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HC-05 BLUETOOTH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B3D39-08B3-434A-A504-F8F0C85923C2}"/>
              </a:ext>
            </a:extLst>
          </p:cNvPr>
          <p:cNvSpPr txBox="1"/>
          <p:nvPr/>
        </p:nvSpPr>
        <p:spPr>
          <a:xfrm>
            <a:off x="0" y="1428736"/>
            <a:ext cx="8001000" cy="5304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 data from Smartphone terminal to HC-05 Bluetooth module and see this data on PC serial terminal and vice versa. To communicate smartphone with HC-05 Bluetooth module, smartphone requires Bluetooth terminal application for transmitting and receiving data. </a:t>
            </a:r>
          </a:p>
          <a:p>
            <a:pPr lvl="1" algn="just">
              <a:spcAft>
                <a:spcPts val="75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Aft>
                <a:spcPts val="75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 1820 ( RECORDER MODULE) </a:t>
            </a:r>
          </a:p>
          <a:p>
            <a:pPr marL="800100" lvl="1" indent="-342900" algn="just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ISD1820 is a record and playback module that can record a sound and play it whenever required. The module comes with a microphone to record the sound and an 8-ohm speaker to play the recorded sound.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750"/>
              </a:spcAft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2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C3271-1FDA-93DA-351F-7F7F7CF2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C4A7C-D546-2515-6AB5-78C378989A26}"/>
              </a:ext>
            </a:extLst>
          </p:cNvPr>
          <p:cNvSpPr txBox="1"/>
          <p:nvPr/>
        </p:nvSpPr>
        <p:spPr>
          <a:xfrm>
            <a:off x="714348" y="1214422"/>
            <a:ext cx="7467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PIR SENSOR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passive infrared sensor (PIR sensor) is an electronic sensor that measures infrared (IR) light radiating from objects in its field of view.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LDR SENSOR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dependent resistors (LDR), are light sensitive devices most often used to indicate the presence or absence of light, or to measure the light intensity.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PANEL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up to - 12v and 40watts.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53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MODES OF OPERATION                           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9069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Mode-0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it is a normal stand alone mode that illuminates.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Mode-1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standee has light and it rotates.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Mode-2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, PIR sensor detects the movement and it rotates along with voice note.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Mode-3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standee stops its rotation upon detecting movement.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Mode-4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it is a night mode, In highways LDR sensor detects the vehicle’s head light and start glowing.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49E6F-EB7A-EBCC-B512-92728708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3048-A575-413A-AA47-D762932E062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DFE64-970C-BD63-46C8-961DAD7FA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553" y="322006"/>
            <a:ext cx="5108891" cy="1066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DCAD6D-4930-4269-85ED-3A8505C1B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1" y="1388898"/>
            <a:ext cx="8507288" cy="504941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08C723-674A-429D-A645-8D7DD550FB97}"/>
              </a:ext>
            </a:extLst>
          </p:cNvPr>
          <p:cNvCxnSpPr/>
          <p:nvPr/>
        </p:nvCxnSpPr>
        <p:spPr>
          <a:xfrm>
            <a:off x="2123728" y="285293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68953B-DD10-40ED-8EA3-198D85F10AF9}"/>
              </a:ext>
            </a:extLst>
          </p:cNvPr>
          <p:cNvCxnSpPr/>
          <p:nvPr/>
        </p:nvCxnSpPr>
        <p:spPr>
          <a:xfrm>
            <a:off x="2123728" y="3429000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512DD0-915C-4ECB-8A8A-A44B8A074E53}"/>
              </a:ext>
            </a:extLst>
          </p:cNvPr>
          <p:cNvCxnSpPr/>
          <p:nvPr/>
        </p:nvCxnSpPr>
        <p:spPr>
          <a:xfrm>
            <a:off x="2267744" y="4077072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C69212-187E-40FA-99B9-848F9F2849F8}"/>
              </a:ext>
            </a:extLst>
          </p:cNvPr>
          <p:cNvCxnSpPr/>
          <p:nvPr/>
        </p:nvCxnSpPr>
        <p:spPr>
          <a:xfrm>
            <a:off x="4716016" y="2852936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70E37D-51F5-4B02-B181-DC3C767AF3B2}"/>
              </a:ext>
            </a:extLst>
          </p:cNvPr>
          <p:cNvCxnSpPr/>
          <p:nvPr/>
        </p:nvCxnSpPr>
        <p:spPr>
          <a:xfrm>
            <a:off x="4685655" y="3913605"/>
            <a:ext cx="7504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5263C6-B1BD-4C89-B990-1A88BA087C9A}"/>
              </a:ext>
            </a:extLst>
          </p:cNvPr>
          <p:cNvCxnSpPr>
            <a:cxnSpLocks/>
          </p:cNvCxnSpPr>
          <p:nvPr/>
        </p:nvCxnSpPr>
        <p:spPr>
          <a:xfrm>
            <a:off x="6804248" y="2636912"/>
            <a:ext cx="6480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DAC255-3882-4A35-BF26-1051FA5779C8}"/>
              </a:ext>
            </a:extLst>
          </p:cNvPr>
          <p:cNvCxnSpPr/>
          <p:nvPr/>
        </p:nvCxnSpPr>
        <p:spPr>
          <a:xfrm>
            <a:off x="6804248" y="3789040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D4C300-25A2-4C9E-B784-C7DBB31B794D}"/>
              </a:ext>
            </a:extLst>
          </p:cNvPr>
          <p:cNvCxnSpPr>
            <a:cxnSpLocks/>
          </p:cNvCxnSpPr>
          <p:nvPr/>
        </p:nvCxnSpPr>
        <p:spPr>
          <a:xfrm>
            <a:off x="6838412" y="4509120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87621E-DD01-4A0A-87C6-614C96D50AF9}"/>
              </a:ext>
            </a:extLst>
          </p:cNvPr>
          <p:cNvCxnSpPr/>
          <p:nvPr/>
        </p:nvCxnSpPr>
        <p:spPr>
          <a:xfrm flipV="1">
            <a:off x="3995936" y="5108335"/>
            <a:ext cx="0" cy="408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1BC61C-FC7E-4847-9A98-A2EF8166BA5C}"/>
              </a:ext>
            </a:extLst>
          </p:cNvPr>
          <p:cNvCxnSpPr/>
          <p:nvPr/>
        </p:nvCxnSpPr>
        <p:spPr>
          <a:xfrm flipV="1">
            <a:off x="3995936" y="414908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43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781</Words>
  <Application>Microsoft Office PowerPoint</Application>
  <PresentationFormat>On-screen Show (4:3)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 </vt:lpstr>
      <vt:lpstr>OBJECTIVES</vt:lpstr>
      <vt:lpstr>INTRODUCTION</vt:lpstr>
      <vt:lpstr>SALIENT FEATURES</vt:lpstr>
      <vt:lpstr>COMPONENTS</vt:lpstr>
      <vt:lpstr>PowerPoint Presentation</vt:lpstr>
      <vt:lpstr>PowerPoint Presentation</vt:lpstr>
      <vt:lpstr>MODES OF OPERATION                                                  </vt:lpstr>
      <vt:lpstr>PowerPoint Presentation</vt:lpstr>
      <vt:lpstr>CONSTRUCTION</vt:lpstr>
      <vt:lpstr>ADVANTAGES</vt:lpstr>
      <vt:lpstr>FINAL OUTPUT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powered , stand-alone , revolving customizable smart standee</dc:title>
  <dc:creator>user</dc:creator>
  <cp:lastModifiedBy>R.Rahul Raja</cp:lastModifiedBy>
  <cp:revision>60</cp:revision>
  <dcterms:created xsi:type="dcterms:W3CDTF">2023-01-23T05:19:59Z</dcterms:created>
  <dcterms:modified xsi:type="dcterms:W3CDTF">2024-11-21T06:23:21Z</dcterms:modified>
</cp:coreProperties>
</file>