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57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4A88-AFAB-4787-A925-5EB240B748E7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98781-5526-49FE-8254-3D7803959C4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98781-5526-49FE-8254-3D7803959C41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3A71-64C4-4939-A59A-78FD23EC1238}" type="datetimeFigureOut">
              <a:rPr lang="en-US" smtClean="0"/>
              <a:t>11/25/2019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292E-99E3-4869-995B-F58E4A40B51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Name : Khimsuriya </a:t>
            </a:r>
            <a:r>
              <a:rPr lang="en-US" sz="2800" dirty="0" err="1" smtClean="0"/>
              <a:t>Satya</a:t>
            </a:r>
            <a:r>
              <a:rPr lang="en-US" sz="2800" dirty="0" smtClean="0"/>
              <a:t> V.</a:t>
            </a:r>
            <a:br>
              <a:rPr lang="en-US" sz="2800" dirty="0" smtClean="0"/>
            </a:br>
            <a:r>
              <a:rPr lang="en-US" sz="2800" dirty="0" smtClean="0"/>
              <a:t>Roll No. : 91900957041</a:t>
            </a:r>
            <a:br>
              <a:rPr lang="en-US" sz="2800" dirty="0" smtClean="0"/>
            </a:br>
            <a:endParaRPr lang="en-IN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282" y="24288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ESIT Presentation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1472" y="500041"/>
            <a:ext cx="4143404" cy="123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 -4WebSiteCode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1285860"/>
            <a:ext cx="6143636" cy="4000504"/>
          </a:xfrm>
        </p:spPr>
        <p:txBody>
          <a:bodyPr>
            <a:noAutofit/>
          </a:bodyPr>
          <a:lstStyle/>
          <a:p>
            <a:pPr algn="l"/>
            <a:r>
              <a:rPr lang="en-IN" sz="1800" b="1" dirty="0" smtClean="0"/>
              <a:t>Header  Code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&lt;html&gt;</a:t>
            </a:r>
            <a:br>
              <a:rPr lang="en-IN" sz="1600" dirty="0" smtClean="0"/>
            </a:br>
            <a:r>
              <a:rPr lang="en-IN" sz="1600" dirty="0" smtClean="0"/>
              <a:t>&lt;body </a:t>
            </a:r>
            <a:r>
              <a:rPr lang="en-IN" sz="1600" dirty="0" err="1" smtClean="0"/>
              <a:t>bgcolor</a:t>
            </a:r>
            <a:r>
              <a:rPr lang="en-IN" sz="1600" dirty="0" smtClean="0"/>
              <a:t>="YELLOW" style="</a:t>
            </a:r>
            <a:r>
              <a:rPr lang="en-IN" sz="1600" dirty="0" err="1" smtClean="0"/>
              <a:t>color:RED</a:t>
            </a:r>
            <a:r>
              <a:rPr lang="en-IN" sz="1600" dirty="0" smtClean="0"/>
              <a:t>"&gt;</a:t>
            </a:r>
            <a:br>
              <a:rPr lang="en-IN" sz="1600" dirty="0" smtClean="0"/>
            </a:br>
            <a:r>
              <a:rPr lang="en-IN" sz="1600" dirty="0" smtClean="0"/>
              <a:t>	&lt;h2&gt;ESIT ONLINE LAB MANUAL 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	Name: </a:t>
            </a:r>
            <a:r>
              <a:rPr lang="en-IN" sz="1600" dirty="0" err="1" smtClean="0"/>
              <a:t>Satya</a:t>
            </a:r>
            <a:r>
              <a:rPr lang="en-IN" sz="1600" dirty="0" smtClean="0"/>
              <a:t> Khimsuriya&lt;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                My </a:t>
            </a:r>
            <a:r>
              <a:rPr lang="en-IN" sz="1600" dirty="0" err="1" smtClean="0"/>
              <a:t>Enrollment</a:t>
            </a:r>
            <a:r>
              <a:rPr lang="en-IN" sz="1600" dirty="0" smtClean="0"/>
              <a:t> no is: 91900957041&lt;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	ICT-Diploma Engineering  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	Semester: 1  Class: DK1 &lt;/h2&gt;</a:t>
            </a:r>
            <a:br>
              <a:rPr lang="en-IN" sz="1600" dirty="0" smtClean="0"/>
            </a:br>
            <a:r>
              <a:rPr lang="en-IN" sz="1600" dirty="0" smtClean="0"/>
              <a:t>&lt;/body&gt;</a:t>
            </a:r>
            <a:br>
              <a:rPr lang="en-IN" sz="1600" dirty="0" smtClean="0"/>
            </a:br>
            <a:r>
              <a:rPr lang="en-IN" sz="1600" dirty="0" smtClean="0"/>
              <a:t>&lt;/html&gt;</a:t>
            </a: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7158" y="1285860"/>
            <a:ext cx="6143636" cy="4000504"/>
          </a:xfrm>
        </p:spPr>
        <p:txBody>
          <a:bodyPr>
            <a:noAutofit/>
          </a:bodyPr>
          <a:lstStyle/>
          <a:p>
            <a:pPr algn="l"/>
            <a:r>
              <a:rPr lang="en-IN" sz="1800" b="1" dirty="0" err="1" smtClean="0"/>
              <a:t>MainFrame</a:t>
            </a:r>
            <a:r>
              <a:rPr lang="en-IN" sz="1800" b="1" dirty="0" smtClean="0"/>
              <a:t> Code</a:t>
            </a:r>
            <a:r>
              <a:rPr lang="en-IN" sz="1600" dirty="0" smtClean="0"/>
              <a:t> 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&lt;html&gt;</a:t>
            </a:r>
            <a:br>
              <a:rPr lang="en-IN" sz="1600" dirty="0" smtClean="0"/>
            </a:br>
            <a:r>
              <a:rPr lang="en-IN" sz="1600" dirty="0" smtClean="0"/>
              <a:t>	&lt;frameset rows="25%,75%"&gt;</a:t>
            </a:r>
            <a:br>
              <a:rPr lang="en-IN" sz="1600" dirty="0" smtClean="0"/>
            </a:br>
            <a:r>
              <a:rPr lang="en-IN" sz="1600" dirty="0" smtClean="0"/>
              <a:t>		&lt;frame </a:t>
            </a:r>
            <a:r>
              <a:rPr lang="en-IN" sz="1600" dirty="0" err="1" smtClean="0"/>
              <a:t>src</a:t>
            </a:r>
            <a:r>
              <a:rPr lang="en-IN" sz="1600" dirty="0" smtClean="0"/>
              <a:t>="Header.html"/&gt;</a:t>
            </a:r>
            <a:br>
              <a:rPr lang="en-IN" sz="1600" dirty="0" smtClean="0"/>
            </a:br>
            <a:r>
              <a:rPr lang="en-IN" sz="1600" dirty="0" smtClean="0"/>
              <a:t>		&lt;frameset cols="25%,75%"&gt;</a:t>
            </a:r>
            <a:br>
              <a:rPr lang="en-IN" sz="1600" dirty="0" smtClean="0"/>
            </a:br>
            <a:r>
              <a:rPr lang="en-IN" sz="1600" dirty="0" smtClean="0"/>
              <a:t>			&lt;frame </a:t>
            </a:r>
            <a:r>
              <a:rPr lang="en-IN" sz="1600" dirty="0" err="1" smtClean="0"/>
              <a:t>src</a:t>
            </a:r>
            <a:r>
              <a:rPr lang="en-IN" sz="1600" dirty="0" smtClean="0"/>
              <a:t>="Navigation.html"/&gt;</a:t>
            </a:r>
            <a:br>
              <a:rPr lang="en-IN" sz="1600" dirty="0" smtClean="0"/>
            </a:br>
            <a:r>
              <a:rPr lang="en-IN" sz="1600" dirty="0" smtClean="0"/>
              <a:t>			&lt;frame </a:t>
            </a:r>
            <a:r>
              <a:rPr lang="en-IN" sz="1600" dirty="0" err="1" smtClean="0"/>
              <a:t>src</a:t>
            </a:r>
            <a:r>
              <a:rPr lang="en-IN" sz="1600" dirty="0" smtClean="0"/>
              <a:t>="" name="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</a:t>
            </a:r>
            <a:br>
              <a:rPr lang="en-IN" sz="1600" dirty="0" smtClean="0"/>
            </a:br>
            <a:r>
              <a:rPr lang="en-IN" sz="1600" dirty="0" smtClean="0"/>
              <a:t>		&lt;/frameset&gt;</a:t>
            </a:r>
            <a:br>
              <a:rPr lang="en-IN" sz="1600" dirty="0" smtClean="0"/>
            </a:br>
            <a:r>
              <a:rPr lang="en-IN" sz="1600" dirty="0" smtClean="0"/>
              <a:t>	&lt;/frameset&gt;</a:t>
            </a:r>
            <a:br>
              <a:rPr lang="en-IN" sz="1600" dirty="0" smtClean="0"/>
            </a:br>
            <a:r>
              <a:rPr lang="en-IN" sz="1600" dirty="0" smtClean="0"/>
              <a:t>&lt;/html&gt;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6143636" cy="5000636"/>
          </a:xfrm>
        </p:spPr>
        <p:txBody>
          <a:bodyPr>
            <a:noAutofit/>
          </a:bodyPr>
          <a:lstStyle/>
          <a:p>
            <a:pPr algn="l"/>
            <a:r>
              <a:rPr lang="en-IN" sz="1800" b="1" dirty="0" smtClean="0"/>
              <a:t>Navigation Code</a:t>
            </a:r>
            <a:r>
              <a:rPr lang="en-IN" sz="1600" dirty="0" smtClean="0"/>
              <a:t>  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&lt;html&gt;</a:t>
            </a:r>
            <a:br>
              <a:rPr lang="en-IN" sz="1600" dirty="0" smtClean="0"/>
            </a:br>
            <a:r>
              <a:rPr lang="en-IN" sz="1600" dirty="0" smtClean="0"/>
              <a:t>&lt;body&gt;</a:t>
            </a:r>
            <a:br>
              <a:rPr lang="en-IN" sz="1600" dirty="0" smtClean="0"/>
            </a:br>
            <a:r>
              <a:rPr lang="en-IN" sz="1600" dirty="0" smtClean="0"/>
              <a:t>&lt;h1&gt; ESIT LAB INDEX&lt;/h1&gt;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="A.html"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1: Headings Tags&lt;/a&gt;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="B.html"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2: Paragraph Tags&lt;/a&gt;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="C.html"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3: Text Formatting Tags&lt;/a&gt;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="D.html"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4: Table&lt;/a&gt;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="E.html"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5: Comment&lt;/a&gt;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="F.html"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6: Preserve Formatting&lt;/a&gt;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186766" cy="5440378"/>
          </a:xfrm>
        </p:spPr>
        <p:txBody>
          <a:bodyPr>
            <a:noAutofit/>
          </a:bodyPr>
          <a:lstStyle/>
          <a:p>
            <a:pPr algn="l"/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="G.html"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7: Ref Link&lt;/a&gt;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="H.html"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8: Image&lt;/a&gt;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="I.html"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9: Unordered List:1&lt;/a&gt;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="J.html"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10: Unordered List:2&lt;/a&gt;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 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="K.html"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11: Ordered List&lt;/a&gt;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="L.html"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12: Nested List&lt;/a&gt;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="M.html"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13: Definition List&lt;/a&gt;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="N.html"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14: Table Header&lt;/a&gt;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="O.html"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15: </a:t>
            </a:r>
            <a:r>
              <a:rPr lang="en-IN" sz="1600" dirty="0" err="1" smtClean="0"/>
              <a:t>Col&amp;Row</a:t>
            </a:r>
            <a:r>
              <a:rPr lang="en-IN" sz="1600" dirty="0" smtClean="0"/>
              <a:t> Span:1&lt;/a&gt;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endParaRPr lang="en-I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28599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="P.html"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16: </a:t>
            </a:r>
            <a:r>
              <a:rPr lang="en-IN" sz="1600" dirty="0" err="1" smtClean="0"/>
              <a:t>Col&amp;Row</a:t>
            </a:r>
            <a:r>
              <a:rPr lang="en-IN" sz="1600" dirty="0" smtClean="0"/>
              <a:t> Span:2&lt;/a&gt;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="Q.html"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17: Frame Horizontal&lt;/a&gt;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="R.html"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18: Frame Vertical&lt;/a&gt;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="S.html"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19: Frame Nested&lt;/a&gt;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="T.html"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20: Frame Target&lt;/a&gt;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="U.html"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21: Inline CSS&lt;/a&gt;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="V.html"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22: Embedded CSS&lt;/a&gt;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&lt;a </a:t>
            </a:r>
            <a:r>
              <a:rPr lang="en-IN" sz="1600" dirty="0" err="1" smtClean="0"/>
              <a:t>href</a:t>
            </a:r>
            <a:r>
              <a:rPr lang="en-IN" sz="1600" dirty="0" smtClean="0"/>
              <a:t>="W.html" target="</a:t>
            </a:r>
            <a:r>
              <a:rPr lang="en-IN" sz="1600" dirty="0" err="1" smtClean="0"/>
              <a:t>showframe</a:t>
            </a:r>
            <a:r>
              <a:rPr lang="en-IN" sz="1600" dirty="0" smtClean="0"/>
              <a:t>"/&gt;Program 23: Form&lt;/a&gt;</a:t>
            </a:r>
            <a:br>
              <a:rPr lang="en-IN" sz="1600" dirty="0" smtClean="0"/>
            </a:br>
            <a:r>
              <a:rPr lang="en-IN" sz="1600" dirty="0" smtClean="0"/>
              <a:t>&lt;</a:t>
            </a:r>
            <a:r>
              <a:rPr lang="en-IN" sz="1600" dirty="0" err="1" smtClean="0"/>
              <a:t>br</a:t>
            </a:r>
            <a:r>
              <a:rPr lang="en-IN" sz="1600" dirty="0" smtClean="0"/>
              <a:t>/&gt;</a:t>
            </a:r>
            <a:br>
              <a:rPr lang="en-IN" sz="1600" dirty="0" smtClean="0"/>
            </a:br>
            <a:r>
              <a:rPr lang="en-IN" sz="1600" dirty="0" smtClean="0"/>
              <a:t>&lt;/body&gt;</a:t>
            </a:r>
            <a:br>
              <a:rPr lang="en-IN" sz="1600" dirty="0" smtClean="0"/>
            </a:br>
            <a:r>
              <a:rPr lang="en-IN" sz="1600" dirty="0" smtClean="0"/>
              <a:t>&lt;/html&gt;</a:t>
            </a:r>
            <a:endParaRPr lang="en-I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075409" cy="402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Program-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WebSite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CSS Programs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1785926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+mj-lt"/>
                <a:ea typeface="+mj-ea"/>
                <a:cs typeface="+mj-cs"/>
              </a:rPr>
              <a:t>CSSProgram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-1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5786" y="2571744"/>
            <a:ext cx="4786346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body{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background-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color:skyblue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 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h1{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color:red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text-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align:left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  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&lt;h1&gt;My First HTML File&lt;/h1&gt;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&lt;p&gt;My First Paragraph.&lt;/p&gt;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214422"/>
            <a:ext cx="4814450" cy="51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CSS Program-1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0034" y="78579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+mj-lt"/>
                <a:ea typeface="+mj-ea"/>
                <a:cs typeface="+mj-cs"/>
              </a:rPr>
              <a:t>CSSProgram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-2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7158" y="1714488"/>
            <a:ext cx="8143932" cy="428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body{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background-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color:skyblue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 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h1,h3,h5{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color:red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text-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align:left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  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text-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align:center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h2,h4,h6{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          text-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align:left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  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text-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align:center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  <a:p>
            <a:pPr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&lt;h1&gt;This is heading 1&lt;/h1&gt; 	</a:t>
            </a:r>
            <a:r>
              <a:rPr lang="en-IN" sz="6200" dirty="0" smtClean="0"/>
              <a:t>&lt;</a:t>
            </a:r>
            <a:r>
              <a:rPr lang="en-IN" sz="6200" dirty="0"/>
              <a:t>h4&gt;This is heading 4&lt;/h4</a:t>
            </a:r>
            <a:r>
              <a:rPr lang="en-IN" sz="6200" dirty="0" smtClean="0"/>
              <a:t>&gt;</a:t>
            </a:r>
            <a:endParaRPr lang="en-IN" sz="62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&lt;h2&gt;This is heading 2&lt;/h2&gt;	</a:t>
            </a:r>
            <a:r>
              <a:rPr lang="en-IN" sz="6200" dirty="0" smtClean="0"/>
              <a:t>&lt;</a:t>
            </a:r>
            <a:r>
              <a:rPr lang="en-IN" sz="6200" dirty="0"/>
              <a:t>h5&gt;This is heading 5&lt;/h5</a:t>
            </a:r>
            <a:r>
              <a:rPr lang="en-IN" sz="6200" dirty="0" smtClean="0"/>
              <a:t>&gt;</a:t>
            </a:r>
            <a:endParaRPr lang="en-IN" sz="62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&lt;h3&gt;This is heading 3&lt;/h3&gt;	</a:t>
            </a:r>
            <a:r>
              <a:rPr lang="en-IN" sz="6200" dirty="0" smtClean="0"/>
              <a:t>&lt;</a:t>
            </a:r>
            <a:r>
              <a:rPr lang="en-IN" sz="6200" dirty="0"/>
              <a:t>h6&gt;This is heading 6&lt;/h6</a:t>
            </a:r>
            <a:r>
              <a:rPr lang="en-IN" sz="6200" dirty="0" smtClean="0"/>
              <a:t>&gt;</a:t>
            </a: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072362" cy="49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CSS Program-2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1472" y="357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Programs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1785926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 -1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5786" y="2428868"/>
            <a:ext cx="4786346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 style="background-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color:hotpink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: brown"&gt;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&lt;h1&gt;Program 1: Headings Tags&lt;/h1&gt;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&lt;h2&gt;Name: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Satya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Khimsuriya&lt;/h2&gt;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&lt;h3&gt;Department: ICT&lt;/h3&gt;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&lt;h4&gt;Stream: DIPLOMA&lt;/h4&gt;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&lt;h5&gt;Semester: 1&lt;/h5&gt;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&lt;h6&gt;Welcome to my Heading Example&lt;/h6&gt;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78579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+mj-lt"/>
                <a:ea typeface="+mj-ea"/>
                <a:cs typeface="+mj-cs"/>
              </a:rPr>
              <a:t>CSSProgram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-3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1714488"/>
            <a:ext cx="8143932" cy="428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body{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background-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color:skyblue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 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p{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font-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family:verdana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font-size: 20px;  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text-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align:center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&lt;p&gt;&lt;b&gt;This text is bold&lt;/b&gt;&lt;/p&gt;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&lt;p&gt;&lt;strong&gt;This text is strong&lt;/strong&gt;&lt;/p&gt;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&lt;p&gt;&lt;big&gt;This text is big&lt;/big&gt;&lt;/p&gt;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&lt;p&gt;&lt;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em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&gt;This text is emphasized&lt;/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em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&lt;p&gt;&lt;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&gt;This text is italic&lt;/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&lt;p&gt;This is&lt;sub&gt; subscript&lt;/sub&gt; and &lt;sup&gt;superscript&lt;/sup&gt;&lt;/p&gt;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&lt;p&gt;&lt;strike&gt;This text is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striked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&lt;/strike&gt;&lt;/p&gt;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CSS Program-3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8"/>
            <a:ext cx="632142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78579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+mj-lt"/>
                <a:ea typeface="+mj-ea"/>
                <a:cs typeface="+mj-cs"/>
              </a:rPr>
              <a:t>CSSProgram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-4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1714488"/>
            <a:ext cx="8143932" cy="428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&lt;link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rel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="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stylesheet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 type="text/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css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href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="style.css"&gt;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table 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font-family: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arial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, sans-serif;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border-collapse: collapse;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width: 50%;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}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#t1 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border: 2px solid #2db7f5;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text-align: center;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padding: 10px;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}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#t2 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      background-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: grey;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     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: #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fff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   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&lt;/style&gt;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&lt;title&gt;LAB 05&lt;/title&gt;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117693"/>
            <a:ext cx="85725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/>
              <a:t>	&lt;h3&gt;THIS TABLE IS STYLED USING EXTERNAL CSS&lt;/h3&gt;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&lt;table&gt;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&lt;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	&lt;</a:t>
            </a:r>
            <a:r>
              <a:rPr lang="en-IN" sz="1600" dirty="0" err="1"/>
              <a:t>th</a:t>
            </a:r>
            <a:r>
              <a:rPr lang="en-IN" sz="1600" dirty="0"/>
              <a:t>&gt;A&lt;/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	&lt;</a:t>
            </a:r>
            <a:r>
              <a:rPr lang="en-IN" sz="1600" dirty="0" err="1"/>
              <a:t>th</a:t>
            </a:r>
            <a:r>
              <a:rPr lang="en-IN" sz="1600" dirty="0"/>
              <a:t>&gt;B&lt;/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	&lt;</a:t>
            </a:r>
            <a:r>
              <a:rPr lang="en-IN" sz="1600" dirty="0" err="1"/>
              <a:t>th</a:t>
            </a:r>
            <a:r>
              <a:rPr lang="en-IN" sz="1600" dirty="0"/>
              <a:t>&gt;C&lt;/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	&lt;</a:t>
            </a:r>
            <a:r>
              <a:rPr lang="en-IN" sz="1600" dirty="0" err="1"/>
              <a:t>th</a:t>
            </a:r>
            <a:r>
              <a:rPr lang="en-IN" sz="1600" dirty="0"/>
              <a:t>&gt;D&lt;/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 </a:t>
            </a:r>
            <a:r>
              <a:rPr lang="en-IN" sz="1600" dirty="0" err="1"/>
              <a:t>colspan</a:t>
            </a:r>
            <a:r>
              <a:rPr lang="en-IN" sz="1600" dirty="0"/>
              <a:t>="2"&gt;E&lt;/td&gt;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</a:t>
            </a:r>
            <a:r>
              <a:rPr lang="en-IN" sz="1600" dirty="0" err="1"/>
              <a:t>th</a:t>
            </a:r>
            <a:r>
              <a:rPr lang="en-IN" sz="1600" dirty="0"/>
              <a:t> </a:t>
            </a:r>
            <a:r>
              <a:rPr lang="en-IN" sz="1600" dirty="0" err="1"/>
              <a:t>rowspan</a:t>
            </a:r>
            <a:r>
              <a:rPr lang="en-IN" sz="1600" dirty="0"/>
              <a:t>="2"&gt;F&lt;/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&lt;td&gt;G&lt;/td&gt;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&lt;td&gt;H&lt;/td&gt;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&lt;td&gt;I&lt;/td&gt;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&lt;td&gt;J&lt;/td&gt;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&lt;td&gt;K&lt;/td&gt;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&lt;td&gt;L&lt;/td&gt;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&lt;td&gt;M&lt;/td&gt;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&lt;td&gt;N&lt;/td&gt;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&lt;/table&gt;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</a:t>
            </a:r>
            <a:r>
              <a:rPr lang="en-IN" sz="1600" dirty="0" err="1"/>
              <a:t>br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</a:t>
            </a:r>
            <a:r>
              <a:rPr lang="en-IN" sz="1600" dirty="0" err="1"/>
              <a:t>br</a:t>
            </a:r>
            <a:r>
              <a:rPr lang="en-IN" sz="1600" dirty="0"/>
              <a:t>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428604"/>
            <a:ext cx="78581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/>
              <a:t>&lt;h3&gt;THIS TABLE IS STYLED USING INTERNAL CSS&lt;/h3&gt;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&lt;table class="c1"&gt;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&lt;</a:t>
            </a:r>
            <a:r>
              <a:rPr lang="en-IN" sz="1600" dirty="0" err="1"/>
              <a:t>tr</a:t>
            </a:r>
            <a:r>
              <a:rPr lang="en-IN" sz="1600" dirty="0"/>
              <a:t> id="t2"&gt;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	&lt;</a:t>
            </a:r>
            <a:r>
              <a:rPr lang="en-IN" sz="1600" dirty="0" err="1"/>
              <a:t>th</a:t>
            </a:r>
            <a:r>
              <a:rPr lang="en-IN" sz="1600" dirty="0"/>
              <a:t> id="t1"&gt;A&lt;/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	&lt;</a:t>
            </a:r>
            <a:r>
              <a:rPr lang="en-IN" sz="1600" dirty="0" err="1"/>
              <a:t>th</a:t>
            </a:r>
            <a:r>
              <a:rPr lang="en-IN" sz="1600" dirty="0"/>
              <a:t> id="t1" </a:t>
            </a:r>
            <a:r>
              <a:rPr lang="en-IN" sz="1600" dirty="0" err="1"/>
              <a:t>colspan</a:t>
            </a:r>
            <a:r>
              <a:rPr lang="en-IN" sz="1600" dirty="0"/>
              <a:t>="2"&gt;E&lt;/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	&lt;</a:t>
            </a:r>
            <a:r>
              <a:rPr lang="en-IN" sz="1600" dirty="0" err="1"/>
              <a:t>th</a:t>
            </a:r>
            <a:r>
              <a:rPr lang="en-IN" sz="1600" dirty="0"/>
              <a:t> id="t1" </a:t>
            </a:r>
            <a:r>
              <a:rPr lang="en-IN" sz="1600" dirty="0" err="1"/>
              <a:t>rowspan</a:t>
            </a:r>
            <a:r>
              <a:rPr lang="en-IN" sz="1600" dirty="0"/>
              <a:t>="4"&gt;I&lt;/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	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</a:t>
            </a:r>
            <a:r>
              <a:rPr lang="en-IN" sz="1600" dirty="0" err="1"/>
              <a:t>tr</a:t>
            </a:r>
            <a:r>
              <a:rPr lang="en-IN" sz="1600" dirty="0"/>
              <a:t> id="t2"&gt;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 id="t1"&gt;B&lt;/td&gt;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</a:t>
            </a:r>
            <a:r>
              <a:rPr lang="en-IN" sz="1600" dirty="0" err="1"/>
              <a:t>th</a:t>
            </a:r>
            <a:r>
              <a:rPr lang="en-IN" sz="1600" dirty="0"/>
              <a:t> id="t1" </a:t>
            </a:r>
            <a:r>
              <a:rPr lang="en-IN" sz="1600" dirty="0" err="1"/>
              <a:t>rowspan</a:t>
            </a:r>
            <a:r>
              <a:rPr lang="en-IN" sz="1600" dirty="0"/>
              <a:t>="2"&gt;F&lt;/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</a:t>
            </a:r>
            <a:r>
              <a:rPr lang="en-IN" sz="1600" dirty="0" err="1"/>
              <a:t>th</a:t>
            </a:r>
            <a:r>
              <a:rPr lang="en-IN" sz="1600" dirty="0"/>
              <a:t> id="t1" </a:t>
            </a:r>
            <a:r>
              <a:rPr lang="en-IN" sz="1600" dirty="0" err="1"/>
              <a:t>rowspan</a:t>
            </a:r>
            <a:r>
              <a:rPr lang="en-IN" sz="1600" dirty="0"/>
              <a:t>="2"&gt;G&lt;/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</a:t>
            </a:r>
            <a:r>
              <a:rPr lang="en-IN" sz="1600" dirty="0" err="1"/>
              <a:t>tr</a:t>
            </a:r>
            <a:r>
              <a:rPr lang="en-IN" sz="1600" dirty="0"/>
              <a:t> id="t2"&gt;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 id="t1"&gt;C&lt;/td&gt;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	   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</a:t>
            </a:r>
            <a:r>
              <a:rPr lang="en-IN" sz="1600" dirty="0" err="1"/>
              <a:t>tr</a:t>
            </a:r>
            <a:r>
              <a:rPr lang="en-IN" sz="1600" dirty="0"/>
              <a:t> id="t2"&gt;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&lt;td id="t1"&gt;D&lt;/td&gt;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	&lt;</a:t>
            </a:r>
            <a:r>
              <a:rPr lang="en-IN" sz="1600" dirty="0" err="1"/>
              <a:t>th</a:t>
            </a:r>
            <a:r>
              <a:rPr lang="en-IN" sz="1600" dirty="0"/>
              <a:t> id="t1" </a:t>
            </a:r>
            <a:r>
              <a:rPr lang="en-IN" sz="1600" dirty="0" err="1"/>
              <a:t>colspan</a:t>
            </a:r>
            <a:r>
              <a:rPr lang="en-IN" sz="1600" dirty="0"/>
              <a:t>="2"&gt;H&lt;/</a:t>
            </a:r>
            <a:r>
              <a:rPr lang="en-IN" sz="1600" dirty="0" err="1"/>
              <a:t>th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    &lt;/</a:t>
            </a:r>
            <a:r>
              <a:rPr lang="en-IN" sz="1600" dirty="0" err="1"/>
              <a:t>tr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&lt;/table&gt;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</a:t>
            </a:r>
            <a:r>
              <a:rPr lang="en-IN" sz="1600" dirty="0" err="1"/>
              <a:t>br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</a:t>
            </a:r>
            <a:r>
              <a:rPr lang="en-IN" sz="1600" dirty="0" err="1"/>
              <a:t>br</a:t>
            </a:r>
            <a:r>
              <a:rPr lang="en-IN" sz="1600" dirty="0" smtClean="0"/>
              <a:t>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94692"/>
            <a:ext cx="85725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 smtClean="0"/>
              <a:t>&lt;h3&gt;THIS TABLE IS STYLED USING INLINE CSS&lt;/h3&gt;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&lt;table&gt;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	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	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&gt;A&lt;/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	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</a:t>
            </a:r>
            <a:r>
              <a:rPr lang="en-IN" sz="1600" dirty="0" err="1" smtClean="0"/>
              <a:t>colspan</a:t>
            </a:r>
            <a:r>
              <a:rPr lang="en-IN" sz="1600" dirty="0" smtClean="0"/>
              <a:t>="2"&gt;B&lt;/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	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style="background-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 green" </a:t>
            </a:r>
            <a:r>
              <a:rPr lang="en-IN" sz="1600" dirty="0" err="1" smtClean="0"/>
              <a:t>rowspan</a:t>
            </a:r>
            <a:r>
              <a:rPr lang="en-IN" sz="1600" dirty="0" smtClean="0"/>
              <a:t>="2"&gt;C&lt;/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	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</a:t>
            </a:r>
            <a:r>
              <a:rPr lang="en-IN" sz="1600" dirty="0" err="1" smtClean="0"/>
              <a:t>colspan</a:t>
            </a:r>
            <a:r>
              <a:rPr lang="en-IN" sz="1600" dirty="0" smtClean="0"/>
              <a:t>="2"&gt;D&lt;/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	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</a:t>
            </a:r>
            <a:r>
              <a:rPr lang="en-IN" sz="1600" dirty="0" err="1" smtClean="0"/>
              <a:t>rowspan</a:t>
            </a:r>
            <a:r>
              <a:rPr lang="en-IN" sz="1600" dirty="0" smtClean="0"/>
              <a:t>="2"&gt;E&lt;/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	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&lt;td&gt;F&lt;/td&gt;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</a:t>
            </a:r>
            <a:r>
              <a:rPr lang="en-IN" sz="1600" dirty="0" err="1" smtClean="0"/>
              <a:t>colspan</a:t>
            </a:r>
            <a:r>
              <a:rPr lang="en-IN" sz="1600" dirty="0" smtClean="0"/>
              <a:t>="2"&gt;G&lt;/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&gt;H&lt;/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style="background-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 pink" </a:t>
            </a:r>
            <a:r>
              <a:rPr lang="en-IN" sz="1600" dirty="0" err="1" smtClean="0"/>
              <a:t>rowspan</a:t>
            </a:r>
            <a:r>
              <a:rPr lang="en-IN" sz="1600" dirty="0" smtClean="0"/>
              <a:t>="2"&gt;I&lt;/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&lt;td style="background-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 </a:t>
            </a:r>
            <a:r>
              <a:rPr lang="en-IN" sz="1600" dirty="0" err="1" smtClean="0"/>
              <a:t>lightpink</a:t>
            </a:r>
            <a:r>
              <a:rPr lang="en-IN" sz="1600" dirty="0" smtClean="0"/>
              <a:t>" </a:t>
            </a:r>
            <a:r>
              <a:rPr lang="en-IN" sz="1600" dirty="0" err="1" smtClean="0"/>
              <a:t>rowspan</a:t>
            </a:r>
            <a:r>
              <a:rPr lang="en-IN" sz="1600" dirty="0" smtClean="0"/>
              <a:t>="2"&gt;J&lt;/td&gt;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&lt;td&gt;K&lt;/td&gt;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</a:t>
            </a:r>
            <a:r>
              <a:rPr lang="en-IN" sz="1600" dirty="0" err="1" smtClean="0"/>
              <a:t>rowspan</a:t>
            </a:r>
            <a:r>
              <a:rPr lang="en-IN" sz="1600" dirty="0" smtClean="0"/>
              <a:t>="3"&gt;L&lt;/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&gt;M&lt;/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&gt;N&lt;/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&gt;O&lt;/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endParaRPr lang="en-IN" sz="16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428604"/>
            <a:ext cx="86439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 smtClean="0"/>
              <a:t>	    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&lt;td&gt;P&lt;/td&gt;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</a:t>
            </a:r>
            <a:r>
              <a:rPr lang="en-IN" sz="1600" dirty="0" err="1" smtClean="0"/>
              <a:t>colspan</a:t>
            </a:r>
            <a:r>
              <a:rPr lang="en-IN" sz="1600" dirty="0" smtClean="0"/>
              <a:t>="2"&gt;Q&lt;/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&gt;R&lt;/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	&lt;</a:t>
            </a:r>
            <a:r>
              <a:rPr lang="en-IN" sz="1600" dirty="0" err="1" smtClean="0"/>
              <a:t>th</a:t>
            </a:r>
            <a:r>
              <a:rPr lang="en-IN" sz="1600" dirty="0" smtClean="0"/>
              <a:t> style="background-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 black" </a:t>
            </a:r>
            <a:r>
              <a:rPr lang="en-IN" sz="1600" dirty="0" err="1" smtClean="0"/>
              <a:t>rowspan</a:t>
            </a:r>
            <a:r>
              <a:rPr lang="en-IN" sz="1600" dirty="0" smtClean="0"/>
              <a:t>="2"&gt;S&lt;/</a:t>
            </a:r>
            <a:r>
              <a:rPr lang="en-IN" sz="1600" dirty="0" err="1" smtClean="0"/>
              <a:t>th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 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	&lt;td style="background-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 silver" </a:t>
            </a:r>
            <a:r>
              <a:rPr lang="en-IN" sz="1600" dirty="0" err="1" smtClean="0"/>
              <a:t>colspan</a:t>
            </a:r>
            <a:r>
              <a:rPr lang="en-IN" sz="1600" dirty="0" smtClean="0"/>
              <a:t>="2"&gt;T&lt;/td&gt;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	&lt;td style="background-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 red" </a:t>
            </a:r>
            <a:r>
              <a:rPr lang="en-IN" sz="1600" dirty="0" err="1" smtClean="0"/>
              <a:t>rowspan</a:t>
            </a:r>
            <a:r>
              <a:rPr lang="en-IN" sz="1600" dirty="0" smtClean="0"/>
              <a:t>="2"&gt;U&lt;/td&gt;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	&lt;td </a:t>
            </a:r>
            <a:r>
              <a:rPr lang="en-IN" sz="1600" dirty="0" err="1" smtClean="0"/>
              <a:t>colspan</a:t>
            </a:r>
            <a:r>
              <a:rPr lang="en-IN" sz="1600" dirty="0" smtClean="0"/>
              <a:t>="2"&gt;V&lt;/td&gt;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 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&lt;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	&lt;td&gt;W&lt;/td&gt;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	&lt;td&gt;X&lt;/td&gt;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	&lt;td&gt;Y&lt;/td&gt;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	&lt;td style="background-</a:t>
            </a:r>
            <a:r>
              <a:rPr lang="en-IN" sz="1600" dirty="0" err="1" smtClean="0"/>
              <a:t>color</a:t>
            </a:r>
            <a:r>
              <a:rPr lang="en-IN" sz="1600" dirty="0" smtClean="0"/>
              <a:t>: gold" </a:t>
            </a:r>
            <a:r>
              <a:rPr lang="en-IN" sz="1600" dirty="0" err="1" smtClean="0"/>
              <a:t>colspan</a:t>
            </a:r>
            <a:r>
              <a:rPr lang="en-IN" sz="1600" dirty="0" smtClean="0"/>
              <a:t>="3"&gt;Z&lt;/td&gt;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   &lt;/</a:t>
            </a:r>
            <a:r>
              <a:rPr lang="en-IN" sz="1600" dirty="0" err="1" smtClean="0"/>
              <a:t>tr</a:t>
            </a:r>
            <a:r>
              <a:rPr lang="en-IN" sz="1600" dirty="0" smtClean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	&lt;/table&gt;	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1600" dirty="0" smtClean="0"/>
              <a:t>&lt;/html&gt;</a:t>
            </a:r>
            <a:endParaRPr lang="en-IN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CSS Program-4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39813"/>
            <a:ext cx="8001000" cy="58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7954963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1472" y="357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JS Programs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1785926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JS Program -1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5786" y="2428868"/>
            <a:ext cx="4786346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&lt;h2&gt;Welcome To JavaScript&lt;/h2&gt;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&lt;h3&gt;JavaScript Code In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Onclick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Attribute&lt;/h3&gt;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&lt;form&gt;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&lt;input type="button" value="Click Me" </a:t>
            </a:r>
          </a:p>
          <a:p>
            <a:pPr lvl="0">
              <a:spcBef>
                <a:spcPct val="0"/>
              </a:spcBef>
            </a:pPr>
            <a:r>
              <a:rPr lang="en-IN" sz="6200" dirty="0" err="1" smtClean="0">
                <a:latin typeface="+mj-lt"/>
                <a:ea typeface="+mj-ea"/>
                <a:cs typeface="+mj-cs"/>
              </a:rPr>
              <a:t>onclick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="alert('hello ICT Sem-1')"/&gt;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&lt;/form&gt;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Program-1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00174"/>
            <a:ext cx="5219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8829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JS Program-1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2910" y="571480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JS Program -2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7158" y="1857364"/>
            <a:ext cx="4786346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&lt;script type="text/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javascript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function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msg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(){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alert('hello ICT Sem-1');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&lt;/script&gt;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&lt;h2&gt;Welcome To JavaScript&lt;/h2&gt;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&lt;h3&gt;JavaScript Code In Script in Head Section&lt;/h3&gt;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&lt;form&gt;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&lt;input type="button" value="Click Me" </a:t>
            </a:r>
          </a:p>
          <a:p>
            <a:pPr lvl="0">
              <a:spcBef>
                <a:spcPct val="0"/>
              </a:spcBef>
            </a:pPr>
            <a:r>
              <a:rPr lang="en-IN" sz="6200" dirty="0" err="1" smtClean="0">
                <a:latin typeface="+mj-lt"/>
                <a:ea typeface="+mj-ea"/>
                <a:cs typeface="+mj-cs"/>
              </a:rPr>
              <a:t>onclick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="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msg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()"/&gt;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&lt;/form&gt;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JS Program-2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624013"/>
            <a:ext cx="91249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2910" y="571480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JS Program -3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7158" y="1857364"/>
            <a:ext cx="4786346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&lt;script type="text/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javascript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function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msg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(){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alert('hello ICT Sem-1');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&lt;/script&gt;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&lt;h2&gt;Welcome To JavaScript&lt;/h2&gt;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&lt;h3&gt;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JavaScrip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&lt;script type="text/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javascript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src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="msg.html"&gt;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&lt;/script&gt;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285728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/>
              <a:t>&lt;body&gt;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&lt;h2&gt;Welcome To JavaScript&lt;/h2&gt;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&lt;h3&gt;JavaScript Code In External JS File&lt;/h3&gt;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&lt;form&gt;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&lt;input type="button" value="Click Me" </a:t>
            </a:r>
          </a:p>
          <a:p>
            <a:pPr lvl="0">
              <a:spcBef>
                <a:spcPct val="0"/>
              </a:spcBef>
            </a:pPr>
            <a:r>
              <a:rPr lang="en-IN" sz="1600" dirty="0" err="1"/>
              <a:t>onclick</a:t>
            </a:r>
            <a:r>
              <a:rPr lang="en-IN" sz="1600" dirty="0"/>
              <a:t>="</a:t>
            </a:r>
            <a:r>
              <a:rPr lang="en-IN" sz="1600" dirty="0" err="1"/>
              <a:t>msg</a:t>
            </a:r>
            <a:r>
              <a:rPr lang="en-IN" sz="1600" dirty="0"/>
              <a:t>()"/&gt;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&lt;/form&gt;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&lt;/html&gt; t Code In Script in Head Section&lt;/h3&gt;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&lt;form&gt;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&lt;input type="button" value="Click Me" </a:t>
            </a:r>
          </a:p>
          <a:p>
            <a:pPr lvl="0">
              <a:spcBef>
                <a:spcPct val="0"/>
              </a:spcBef>
            </a:pPr>
            <a:r>
              <a:rPr lang="en-IN" sz="1600" dirty="0" err="1"/>
              <a:t>onclick</a:t>
            </a:r>
            <a:r>
              <a:rPr lang="en-IN" sz="1600" dirty="0"/>
              <a:t>="</a:t>
            </a:r>
            <a:r>
              <a:rPr lang="en-IN" sz="1600" dirty="0" err="1"/>
              <a:t>msg</a:t>
            </a:r>
            <a:r>
              <a:rPr lang="en-IN" sz="1600" dirty="0"/>
              <a:t>()"/&gt;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&lt;/form&gt;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&lt;/html&gt;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JS Program-3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9725"/>
            <a:ext cx="86868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2910" y="571480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JS Program -4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2143116"/>
            <a:ext cx="5572164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&lt;script type="text/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javascript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function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msg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(){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	alert('hello ICT Sem-1');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&lt;/script&gt;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&lt;h2&gt;Welcome To JavaScript&lt;/h2&gt;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&lt;h3&gt;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JavaScrip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 &lt;!DOCTYPE 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&lt;body&gt;	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&lt;h2&gt;JavaScript Variable&lt;/h2&gt;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id="demo"&gt;&lt;/p&gt;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&lt;script&gt;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var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x = "John" + "" + "Doe";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	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document.getElementById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("demo").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innerHTML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= x;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&lt;/script&gt;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2" y="642918"/>
            <a:ext cx="685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/>
              <a:t>&lt;p&gt;The Result Of Adding 2+3+"5":&lt;/p&gt;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&lt;p id="demo2"&gt;&lt;/p&gt;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&lt;script&gt;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</a:t>
            </a:r>
            <a:r>
              <a:rPr lang="en-IN" sz="1600" dirty="0" err="1"/>
              <a:t>var</a:t>
            </a:r>
            <a:r>
              <a:rPr lang="en-IN" sz="1600" dirty="0"/>
              <a:t> x = 2 + 3 + "5";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</a:t>
            </a:r>
            <a:r>
              <a:rPr lang="en-IN" sz="1600" dirty="0" err="1"/>
              <a:t>document.getElementById</a:t>
            </a:r>
            <a:r>
              <a:rPr lang="en-IN" sz="1600" dirty="0"/>
              <a:t>("demo2").</a:t>
            </a:r>
            <a:r>
              <a:rPr lang="en-IN" sz="1600" dirty="0" err="1"/>
              <a:t>innerHTML</a:t>
            </a:r>
            <a:r>
              <a:rPr lang="en-IN" sz="1600" dirty="0"/>
              <a:t> = x;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&lt;/script&gt;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&lt;p id="demo3"&gt;&lt;/p&gt;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&lt;script&gt;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</a:t>
            </a:r>
            <a:r>
              <a:rPr lang="en-IN" sz="1600" dirty="0" err="1"/>
              <a:t>var</a:t>
            </a:r>
            <a:r>
              <a:rPr lang="en-IN" sz="1600" dirty="0"/>
              <a:t> x = 5+5;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</a:t>
            </a:r>
            <a:r>
              <a:rPr lang="en-IN" sz="1600" dirty="0" err="1"/>
              <a:t>var</a:t>
            </a:r>
            <a:r>
              <a:rPr lang="en-IN" sz="1600" dirty="0"/>
              <a:t> y = "5"+5;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</a:t>
            </a:r>
            <a:r>
              <a:rPr lang="en-IN" sz="1600" dirty="0" err="1"/>
              <a:t>var</a:t>
            </a:r>
            <a:r>
              <a:rPr lang="en-IN" sz="1600" dirty="0"/>
              <a:t> z = "hello"+5;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</a:t>
            </a:r>
            <a:r>
              <a:rPr lang="en-IN" sz="1600" dirty="0" err="1"/>
              <a:t>document.getElementById</a:t>
            </a:r>
            <a:r>
              <a:rPr lang="en-IN" sz="1600" dirty="0"/>
              <a:t>("demo3").</a:t>
            </a:r>
            <a:r>
              <a:rPr lang="en-IN" sz="1600" dirty="0" err="1"/>
              <a:t>innerHTML</a:t>
            </a:r>
            <a:r>
              <a:rPr lang="en-IN" sz="1600" dirty="0"/>
              <a:t> = x + "&lt;</a:t>
            </a:r>
            <a:r>
              <a:rPr lang="en-IN" sz="1600" dirty="0" err="1"/>
              <a:t>br</a:t>
            </a:r>
            <a:r>
              <a:rPr lang="en-IN" sz="1600" dirty="0"/>
              <a:t>&gt;" + y + "&lt;</a:t>
            </a:r>
            <a:r>
              <a:rPr lang="en-IN" sz="1600" dirty="0" err="1"/>
              <a:t>br</a:t>
            </a:r>
            <a:r>
              <a:rPr lang="en-IN" sz="1600" dirty="0"/>
              <a:t>&gt;" + z;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&lt;/script&gt;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&lt;/html&gt; 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	&lt;script type="text/</a:t>
            </a:r>
            <a:r>
              <a:rPr lang="en-IN" sz="1600" dirty="0" err="1"/>
              <a:t>javascript</a:t>
            </a:r>
            <a:r>
              <a:rPr lang="en-IN" sz="1600" dirty="0"/>
              <a:t>" </a:t>
            </a:r>
            <a:r>
              <a:rPr lang="en-IN" sz="1600" dirty="0" err="1"/>
              <a:t>src</a:t>
            </a:r>
            <a:r>
              <a:rPr lang="en-IN" sz="1600" dirty="0"/>
              <a:t>="msg.html"&gt;</a:t>
            </a:r>
          </a:p>
          <a:p>
            <a:pPr lvl="0">
              <a:spcBef>
                <a:spcPct val="0"/>
              </a:spcBef>
            </a:pPr>
            <a:endParaRPr lang="en-IN" sz="1600" dirty="0"/>
          </a:p>
          <a:p>
            <a:pPr lvl="0">
              <a:spcBef>
                <a:spcPct val="0"/>
              </a:spcBef>
            </a:pPr>
            <a:r>
              <a:rPr lang="en-IN" sz="1600" dirty="0"/>
              <a:t>	&lt;/script&gt;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&lt;/head&gt;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JS Program-4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7525" y="1525588"/>
            <a:ext cx="302895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2910" y="571480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JS Program -5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2143116"/>
            <a:ext cx="5572164" cy="321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&lt;head&gt;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&lt;script&gt;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function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n_value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()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{</a:t>
            </a:r>
          </a:p>
          <a:p>
            <a:pPr lvl="0">
              <a:spcBef>
                <a:spcPct val="0"/>
              </a:spcBef>
            </a:pPr>
            <a:r>
              <a:rPr lang="en-IN" sz="6200" dirty="0" err="1" smtClean="0">
                <a:latin typeface="+mj-lt"/>
                <a:ea typeface="+mj-ea"/>
                <a:cs typeface="+mj-cs"/>
              </a:rPr>
              <a:t>var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n;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n_value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 Number(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document.getElementById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("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n_value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").value);</a:t>
            </a:r>
          </a:p>
          <a:p>
            <a:pPr lvl="0">
              <a:spcBef>
                <a:spcPct val="0"/>
              </a:spcBef>
            </a:pPr>
            <a:endParaRPr lang="en-IN" sz="62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if(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n_value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&gt;100)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{</a:t>
            </a:r>
          </a:p>
          <a:p>
            <a:pPr lvl="0">
              <a:spcBef>
                <a:spcPct val="0"/>
              </a:spcBef>
            </a:pPr>
            <a:r>
              <a:rPr lang="en-IN" sz="6200" dirty="0" err="1" smtClean="0">
                <a:latin typeface="+mj-lt"/>
                <a:ea typeface="+mj-ea"/>
                <a:cs typeface="+mj-cs"/>
              </a:rPr>
              <a:t>window.alert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("Please Enter Right value");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else if(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n_value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&gt;70)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{</a:t>
            </a:r>
          </a:p>
          <a:p>
            <a:pPr lvl="0">
              <a:spcBef>
                <a:spcPct val="0"/>
              </a:spcBef>
            </a:pPr>
            <a:r>
              <a:rPr lang="en-IN" sz="6200" dirty="0" err="1" smtClean="0">
                <a:latin typeface="+mj-lt"/>
                <a:ea typeface="+mj-ea"/>
                <a:cs typeface="+mj-cs"/>
              </a:rPr>
              <a:t>window.alert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("Distinction");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}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else if(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n_value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&gt;60)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{</a:t>
            </a:r>
          </a:p>
          <a:p>
            <a:pPr lvl="0">
              <a:spcBef>
                <a:spcPct val="0"/>
              </a:spcBef>
            </a:pPr>
            <a:r>
              <a:rPr lang="en-IN" sz="6200" dirty="0" err="1" smtClean="0">
                <a:latin typeface="+mj-lt"/>
                <a:ea typeface="+mj-ea"/>
                <a:cs typeface="+mj-cs"/>
              </a:rPr>
              <a:t>window.alert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("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Firstclass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");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1472" y="500041"/>
            <a:ext cx="4143404" cy="123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 -2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48" y="1142984"/>
            <a:ext cx="4786346" cy="428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bgcolor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="RED" style="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color:YELLOW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&lt;h1&gt;Program 2: Paragraph Tags&lt;/h1&gt;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&lt;h2&gt;Name: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Satya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Khimsuriya&lt;/h2&gt;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align="justify"&gt;This is my paragraph 1 in Program 2.&lt;/p&gt;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align="center"&gt;This is my paragraph 2 in Program 2.&lt;/p&gt;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align="right"&gt;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Enrollment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No: 91900957041&lt;/p&gt;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align="right"&gt;Semester: 1&lt;/p&gt;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align="right"&gt;Class: DK1&lt;/p&gt;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align="right"&gt;Course: Diploma&lt;/p&gt;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 align="right"&gt;Department: ICT&lt;/p&gt;	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928670"/>
            <a:ext cx="62865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/>
              <a:t>else if(</a:t>
            </a:r>
            <a:r>
              <a:rPr lang="en-IN" sz="1600" dirty="0" err="1"/>
              <a:t>n_value</a:t>
            </a:r>
            <a:r>
              <a:rPr lang="en-IN" sz="1600" dirty="0"/>
              <a:t>&gt;50)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{</a:t>
            </a:r>
          </a:p>
          <a:p>
            <a:pPr lvl="0">
              <a:spcBef>
                <a:spcPct val="0"/>
              </a:spcBef>
            </a:pPr>
            <a:r>
              <a:rPr lang="en-IN" sz="1600" dirty="0" err="1"/>
              <a:t>window.alert</a:t>
            </a:r>
            <a:r>
              <a:rPr lang="en-IN" sz="1600" dirty="0"/>
              <a:t>("</a:t>
            </a:r>
            <a:r>
              <a:rPr lang="en-IN" sz="1600" dirty="0" err="1"/>
              <a:t>Secondclass</a:t>
            </a:r>
            <a:r>
              <a:rPr lang="en-IN" sz="1600" dirty="0"/>
              <a:t>");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}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else if(</a:t>
            </a:r>
            <a:r>
              <a:rPr lang="en-IN" sz="1600" dirty="0" err="1"/>
              <a:t>n_value</a:t>
            </a:r>
            <a:r>
              <a:rPr lang="en-IN" sz="1600" dirty="0"/>
              <a:t>&gt;35)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{</a:t>
            </a:r>
          </a:p>
          <a:p>
            <a:pPr lvl="0">
              <a:spcBef>
                <a:spcPct val="0"/>
              </a:spcBef>
            </a:pPr>
            <a:r>
              <a:rPr lang="en-IN" sz="1600" dirty="0" err="1"/>
              <a:t>window.alert</a:t>
            </a:r>
            <a:r>
              <a:rPr lang="en-IN" sz="1600" dirty="0"/>
              <a:t>("pass");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}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else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{</a:t>
            </a:r>
          </a:p>
          <a:p>
            <a:pPr lvl="0">
              <a:spcBef>
                <a:spcPct val="0"/>
              </a:spcBef>
            </a:pPr>
            <a:r>
              <a:rPr lang="en-IN" sz="1600" dirty="0" err="1"/>
              <a:t>window.alert</a:t>
            </a:r>
            <a:r>
              <a:rPr lang="en-IN" sz="1600" dirty="0"/>
              <a:t>("fail");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}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}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&lt;/script&gt;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&lt;/head&gt;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&lt;body&gt;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</a:t>
            </a:r>
            <a:r>
              <a:rPr lang="en-IN" sz="1600" dirty="0" err="1"/>
              <a:t>br</a:t>
            </a:r>
            <a:r>
              <a:rPr lang="en-IN" sz="1600" dirty="0"/>
              <a:t>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Enter </a:t>
            </a:r>
            <a:r>
              <a:rPr lang="en-IN" sz="1600" dirty="0" err="1"/>
              <a:t>n_value</a:t>
            </a:r>
            <a:r>
              <a:rPr lang="en-IN" sz="1600" dirty="0"/>
              <a:t>: &lt;input type="text" id="</a:t>
            </a:r>
            <a:r>
              <a:rPr lang="en-IN" sz="1600" dirty="0" err="1"/>
              <a:t>n_value</a:t>
            </a:r>
            <a:r>
              <a:rPr lang="en-IN" sz="1600" dirty="0"/>
              <a:t>"&gt;&lt;/input&gt;&lt;</a:t>
            </a:r>
            <a:r>
              <a:rPr lang="en-IN" sz="1600" dirty="0" err="1"/>
              <a:t>br</a:t>
            </a:r>
            <a:r>
              <a:rPr lang="en-IN" sz="1600" dirty="0"/>
              <a:t>/&gt;&lt;</a:t>
            </a:r>
            <a:r>
              <a:rPr lang="en-IN" sz="1600" dirty="0" err="1"/>
              <a:t>br</a:t>
            </a:r>
            <a:r>
              <a:rPr lang="en-IN" sz="1600" dirty="0"/>
              <a:t>/&gt;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&lt;center&gt;&lt;button </a:t>
            </a:r>
            <a:r>
              <a:rPr lang="en-IN" sz="1600" dirty="0" err="1"/>
              <a:t>onclick</a:t>
            </a:r>
            <a:r>
              <a:rPr lang="en-IN" sz="1600" dirty="0"/>
              <a:t>="</a:t>
            </a:r>
            <a:r>
              <a:rPr lang="en-IN" sz="1600" dirty="0" err="1"/>
              <a:t>n_value</a:t>
            </a:r>
            <a:r>
              <a:rPr lang="en-IN" sz="1600" dirty="0"/>
              <a:t>()"&gt;check </a:t>
            </a:r>
            <a:r>
              <a:rPr lang="en-IN" sz="1600" dirty="0" err="1"/>
              <a:t>n_value</a:t>
            </a:r>
            <a:r>
              <a:rPr lang="en-IN" sz="1600" dirty="0"/>
              <a:t>&lt;/button&gt;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1600" dirty="0"/>
              <a:t>&lt;/html&gt;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dirty="0" smtClean="0">
                <a:latin typeface="+mj-lt"/>
                <a:ea typeface="+mj-ea"/>
                <a:cs typeface="+mj-cs"/>
              </a:rPr>
              <a:t>JS Program-5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681163"/>
            <a:ext cx="87249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Program-2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771650"/>
            <a:ext cx="8929718" cy="394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500041"/>
            <a:ext cx="4143404" cy="123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 -3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142984"/>
            <a:ext cx="5143536" cy="4786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&lt;html&gt;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&lt;body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bgcolor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="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darkgreen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"&gt;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&lt;h1&gt;Program 3: Text Formatting Tags&lt;/h1&gt;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&lt;h2&gt;Name: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Satya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Khimsuriya&lt;/h2&gt;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&lt;p&gt;&lt;b&gt;My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Enrollment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 no is: 91900957041&lt;/b&gt;&lt;/p&gt;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&lt;p&gt;&lt;strong&gt;Semester: 1&lt;/strong&gt;&lt;/p&gt;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&lt;p&gt;&lt;big&gt;Class: DK1&lt;/big&gt;&lt;/p&gt;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&lt;p&gt;&lt;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em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&gt;Diploma Engineering&lt;/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em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&lt;p&gt;&lt;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&gt;Information and Communication Technology&lt;/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&lt;p&gt;This is&lt;sub&gt; subscript&lt;/sub&gt; and &lt;sup&gt;superscript&lt;/sup&gt;&lt;/p&gt;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	&lt;p&gt;&lt;strike&gt;This text is </a:t>
            </a:r>
            <a:r>
              <a:rPr lang="en-IN" sz="6200" dirty="0" err="1" smtClean="0">
                <a:latin typeface="+mj-lt"/>
                <a:ea typeface="+mj-ea"/>
                <a:cs typeface="+mj-cs"/>
              </a:rPr>
              <a:t>striked</a:t>
            </a:r>
            <a:r>
              <a:rPr lang="en-IN" sz="6200" dirty="0" smtClean="0">
                <a:latin typeface="+mj-lt"/>
                <a:ea typeface="+mj-ea"/>
                <a:cs typeface="+mj-cs"/>
              </a:rPr>
              <a:t>&lt;/strike&gt;&lt;/p&gt;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&lt;/body&gt;</a:t>
            </a:r>
          </a:p>
          <a:p>
            <a:pPr lvl="0">
              <a:spcBef>
                <a:spcPct val="0"/>
              </a:spcBef>
            </a:pPr>
            <a:r>
              <a:rPr lang="en-IN" sz="6200" dirty="0" smtClean="0">
                <a:latin typeface="+mj-lt"/>
                <a:ea typeface="+mj-ea"/>
                <a:cs typeface="+mj-cs"/>
              </a:rPr>
              <a:t>&lt;/html&gt;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Program-3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36"/>
            <a:ext cx="46863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1472" y="500041"/>
            <a:ext cx="4143404" cy="123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 -4 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48" y="1142984"/>
            <a:ext cx="5143536" cy="4786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3500438"/>
            <a:ext cx="4143404" cy="123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1000108"/>
            <a:ext cx="7758138" cy="5583254"/>
          </a:xfrm>
        </p:spPr>
        <p:txBody>
          <a:bodyPr>
            <a:noAutofit/>
          </a:bodyPr>
          <a:lstStyle/>
          <a:p>
            <a:pPr algn="l"/>
            <a:r>
              <a:rPr lang="en-IN" sz="1600" dirty="0" smtClean="0"/>
              <a:t>&lt;BODY&gt;</a:t>
            </a:r>
            <a:br>
              <a:rPr lang="en-IN" sz="1600" dirty="0" smtClean="0"/>
            </a:br>
            <a:r>
              <a:rPr lang="en-IN" sz="1600" dirty="0" smtClean="0"/>
              <a:t>	&lt;TABLE BORDER=”3”</a:t>
            </a:r>
            <a:br>
              <a:rPr lang="en-IN" sz="1600" dirty="0" smtClean="0"/>
            </a:br>
            <a:r>
              <a:rPr lang="en-IN" sz="1600" dirty="0" smtClean="0"/>
              <a:t>	BGCOLOR=”DARKYELLOW”&gt;</a:t>
            </a:r>
            <a:br>
              <a:rPr lang="en-IN" sz="1600" dirty="0" smtClean="0"/>
            </a:br>
            <a:r>
              <a:rPr lang="en-IN" sz="1600" dirty="0" smtClean="0"/>
              <a:t>	&lt;h1&gt;Program 4: Table&lt;/h1&gt;</a:t>
            </a:r>
            <a:br>
              <a:rPr lang="en-IN" sz="1600" dirty="0" smtClean="0"/>
            </a:br>
            <a:r>
              <a:rPr lang="en-IN" sz="1600" dirty="0" smtClean="0"/>
              <a:t>		&lt;TR&gt; </a:t>
            </a:r>
            <a:br>
              <a:rPr lang="en-IN" sz="1600" dirty="0" smtClean="0"/>
            </a:br>
            <a:r>
              <a:rPr lang="en-IN" sz="1600" dirty="0" smtClean="0"/>
              <a:t>		  &lt;TH&gt;NAME&lt;/TH&gt;	</a:t>
            </a:r>
            <a:br>
              <a:rPr lang="en-IN" sz="1600" dirty="0" smtClean="0"/>
            </a:br>
            <a:r>
              <a:rPr lang="en-IN" sz="1600" dirty="0" smtClean="0"/>
              <a:t>		  &lt;TD BGCOLOR=”#C0C0C0”&gt;KHIMSURIYA SATYA V.&lt;/TD&gt;</a:t>
            </a:r>
            <a:br>
              <a:rPr lang="en-IN" sz="1600" dirty="0" smtClean="0"/>
            </a:br>
            <a:r>
              <a:rPr lang="en-IN" sz="1600" dirty="0" smtClean="0"/>
              <a:t>		&lt;/TR&gt;</a:t>
            </a:r>
            <a:br>
              <a:rPr lang="en-IN" sz="1600" dirty="0" smtClean="0"/>
            </a:br>
            <a:r>
              <a:rPr lang="en-IN" sz="1600" dirty="0" smtClean="0"/>
              <a:t>		&lt;TR&gt; </a:t>
            </a:r>
            <a:br>
              <a:rPr lang="en-IN" sz="1600" dirty="0" smtClean="0"/>
            </a:br>
            <a:r>
              <a:rPr lang="en-IN" sz="1600" dirty="0" smtClean="0"/>
              <a:t>		  &lt;TH BGCOLOR=”#C0C0C0”&gt;ROLL.NO.&lt;/TH&gt;	</a:t>
            </a:r>
            <a:br>
              <a:rPr lang="en-IN" sz="1600" dirty="0" smtClean="0"/>
            </a:br>
            <a:r>
              <a:rPr lang="en-IN" sz="1600" dirty="0" smtClean="0"/>
              <a:t>		  &lt;TD&gt;91900957041&lt;/TD&gt;</a:t>
            </a:r>
            <a:br>
              <a:rPr lang="en-IN" sz="1600" dirty="0" smtClean="0"/>
            </a:br>
            <a:r>
              <a:rPr lang="en-IN" sz="1600" dirty="0" smtClean="0"/>
              <a:t>		&lt;/TR&gt;</a:t>
            </a:r>
            <a:br>
              <a:rPr lang="en-IN" sz="1600" dirty="0" smtClean="0"/>
            </a:br>
            <a:r>
              <a:rPr lang="en-IN" sz="1600" dirty="0" smtClean="0"/>
              <a:t>		&lt;TR&gt; </a:t>
            </a:r>
            <a:br>
              <a:rPr lang="en-IN" sz="1600" dirty="0" smtClean="0"/>
            </a:br>
            <a:r>
              <a:rPr lang="en-IN" sz="1600" dirty="0" smtClean="0"/>
              <a:t>		  &lt;TH&gt;GR. NO.&lt;/TH&gt;	</a:t>
            </a:r>
            <a:br>
              <a:rPr lang="en-IN" sz="1600" dirty="0" smtClean="0"/>
            </a:br>
            <a:r>
              <a:rPr lang="en-IN" sz="1600" dirty="0" smtClean="0"/>
              <a:t>		  &lt;TD BGCOLOR=”#C0C0C0&gt;107701&lt;/TD&gt;</a:t>
            </a:r>
            <a:br>
              <a:rPr lang="en-IN" sz="1600" dirty="0" smtClean="0"/>
            </a:br>
            <a:r>
              <a:rPr lang="en-IN" sz="1600" dirty="0" smtClean="0"/>
              <a:t>		&lt;/TR&gt;</a:t>
            </a:r>
            <a:br>
              <a:rPr lang="en-IN" sz="1600" dirty="0" smtClean="0"/>
            </a:br>
            <a:r>
              <a:rPr lang="en-IN" sz="1600" dirty="0" smtClean="0"/>
              <a:t>		&lt;TR&gt; </a:t>
            </a:r>
            <a:br>
              <a:rPr lang="en-IN" sz="1600" dirty="0" smtClean="0"/>
            </a:br>
            <a:r>
              <a:rPr lang="en-IN" sz="1600" dirty="0" smtClean="0"/>
              <a:t>		  &lt;TH BGCOLOR=”#C0C0C0&gt;PHONE NO.&lt;/TH&gt;	</a:t>
            </a:r>
            <a:br>
              <a:rPr lang="en-IN" sz="1600" dirty="0" smtClean="0"/>
            </a:br>
            <a:r>
              <a:rPr lang="en-IN" sz="1600" dirty="0" smtClean="0"/>
              <a:t>		  &lt;TD&gt;997 8574 214&lt;/TD&gt;</a:t>
            </a:r>
            <a:br>
              <a:rPr lang="en-IN" sz="1600" dirty="0" smtClean="0"/>
            </a:br>
            <a:r>
              <a:rPr lang="en-IN" sz="1600" dirty="0" smtClean="0"/>
              <a:t>		&lt;/TR&gt;</a:t>
            </a:r>
            <a:br>
              <a:rPr lang="en-IN" sz="1600" dirty="0" smtClean="0"/>
            </a:br>
            <a:r>
              <a:rPr lang="en-IN" sz="1600" dirty="0" smtClean="0"/>
              <a:t>	&lt;/TABLE&gt;</a:t>
            </a:r>
            <a:br>
              <a:rPr lang="en-IN" sz="1600" dirty="0" smtClean="0"/>
            </a:br>
            <a:r>
              <a:rPr lang="en-IN" sz="1600" dirty="0" smtClean="0"/>
              <a:t>&lt;/BODY&gt;</a:t>
            </a:r>
            <a:endParaRPr lang="en-IN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5720" y="428604"/>
            <a:ext cx="4143404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HTML Program-4 Out 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847850"/>
            <a:ext cx="6489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626</Words>
  <Application>Microsoft Office PowerPoint</Application>
  <PresentationFormat>On-screen Show (4:3)</PresentationFormat>
  <Paragraphs>504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Name : Khimsuriya Satya V. Roll No. : 91900957041 </vt:lpstr>
      <vt:lpstr>Slide 2</vt:lpstr>
      <vt:lpstr>Slide 3</vt:lpstr>
      <vt:lpstr>Slide 4</vt:lpstr>
      <vt:lpstr>Slide 5</vt:lpstr>
      <vt:lpstr>Slide 6</vt:lpstr>
      <vt:lpstr>Slide 7</vt:lpstr>
      <vt:lpstr>&lt;BODY&gt;  &lt;TABLE BORDER=”3”  BGCOLOR=”DARKYELLOW”&gt;  &lt;h1&gt;Program 4: Table&lt;/h1&gt;   &lt;TR&gt;      &lt;TH&gt;NAME&lt;/TH&gt;      &lt;TD BGCOLOR=”#C0C0C0”&gt;KHIMSURIYA SATYA V.&lt;/TD&gt;   &lt;/TR&gt;   &lt;TR&gt;      &lt;TH BGCOLOR=”#C0C0C0”&gt;ROLL.NO.&lt;/TH&gt;      &lt;TD&gt;91900957041&lt;/TD&gt;   &lt;/TR&gt;   &lt;TR&gt;      &lt;TH&gt;GR. NO.&lt;/TH&gt;      &lt;TD BGCOLOR=”#C0C0C0&gt;107701&lt;/TD&gt;   &lt;/TR&gt;   &lt;TR&gt;      &lt;TH BGCOLOR=”#C0C0C0&gt;PHONE NO.&lt;/TH&gt;      &lt;TD&gt;997 8574 214&lt;/TD&gt;   &lt;/TR&gt;  &lt;/TABLE&gt; &lt;/BODY&gt;</vt:lpstr>
      <vt:lpstr>Slide 9</vt:lpstr>
      <vt:lpstr>Header  Code &lt;html&gt; &lt;body bgcolor="YELLOW" style="color:RED"&gt;  &lt;h2&gt;ESIT ONLINE LAB MANUAL &lt;br/&gt;  Name: Satya Khimsuriya&lt;br/&gt;                 My Enrollment no is: 91900957041&lt;br/&gt;  ICT-Diploma Engineering  &lt;br/&gt;  Semester: 1  Class: DK1 &lt;/h2&gt; &lt;/body&gt; &lt;/html&gt;</vt:lpstr>
      <vt:lpstr>MainFrame Code   &lt;html&gt;  &lt;frameset rows="25%,75%"&gt;   &lt;frame src="Header.html"/&gt;   &lt;frameset cols="25%,75%"&gt;    &lt;frame src="Navigation.html"/&gt;    &lt;frame src="" name="showframe"/&gt;   &lt;/frameset&gt;  &lt;/frameset&gt; &lt;/html&gt;</vt:lpstr>
      <vt:lpstr>Navigation Code    &lt;html&gt; &lt;body&gt; &lt;h1&gt; ESIT LAB INDEX&lt;/h1&gt; &lt;a href="A.html" target="showframe"/&gt;Program 1: Headings Tags&lt;/a&gt; &lt;br/&gt; &lt;a href="B.html" target="showframe"/&gt;Program 2: Paragraph Tags&lt;/a&gt; &lt;br/&gt; &lt;a href="C.html" target="showframe"/&gt;Program 3: Text Formatting Tags&lt;/a&gt; &lt;br/&gt; &lt;a href="D.html" target="showframe"/&gt;Program 4: Table&lt;/a&gt; &lt;br/&gt; &lt;a href="E.html" target="showframe"/&gt;Program 5: Comment&lt;/a&gt; &lt;br/&gt; &lt;a href="F.html" target="showframe"/&gt;Program 6: Preserve Formatting&lt;/a&gt; &lt;br/&gt;  </vt:lpstr>
      <vt:lpstr>&lt;a href="G.html" target="showframe"/&gt;Program 7: Ref Link&lt;/a&gt; &lt;br/&gt; &lt;a href="H.html" target="showframe"/&gt;Program 8: Image&lt;/a&gt; &lt;br/&gt; &lt;a href="I.html" target="showframe"/&gt;Program 9: Unordered List:1&lt;/a&gt; &lt;br/&gt; &lt;a href="J.html" target="showframe"/&gt;Program 10: Unordered List:2&lt;/a&gt; &lt;br/&gt;  &lt;a href="K.html" target="showframe"/&gt;Program 11: Ordered List&lt;/a&gt; &lt;br/&gt; &lt;a href="L.html" target="showframe"/&gt;Program 12: Nested List&lt;/a&gt; &lt;br/&gt; &lt;a href="M.html" target="showframe"/&gt;Program 13: Definition List&lt;/a&gt; &lt;br/&gt; &lt;a href="N.html" target="showframe"/&gt;Program 14: Table Header&lt;/a&gt; &lt;br/&gt; &lt;a href="O.html" target="showframe"/&gt;Program 15: Col&amp;Row Span:1&lt;/a&gt; &lt;br/&gt; </vt:lpstr>
      <vt:lpstr>&lt;a href="P.html" target="showframe"/&gt;Program 16: Col&amp;Row Span:2&lt;/a&gt; &lt;br/&gt; &lt;a href="Q.html" target="showframe"/&gt;Program 17: Frame Horizontal&lt;/a&gt; &lt;br/&gt; &lt;a href="R.html" target="showframe"/&gt;Program 18: Frame Vertical&lt;/a&gt; &lt;br/&gt; &lt;a href="S.html" target="showframe"/&gt;Program 19: Frame Nested&lt;/a&gt; &lt;br/&gt; &lt;a href="T.html" target="showframe"/&gt;Program 20: Frame Target&lt;/a&gt; &lt;br/&gt; &lt;a href="U.html" target="showframe"/&gt;Program 21: Inline CSS&lt;/a&gt; &lt;br/&gt; &lt;a href="V.html" target="showframe"/&gt;Program 22: Embedded CSS&lt;/a&gt; &lt;br/&gt; &lt;a href="W.html" target="showframe"/&gt;Program 23: Form&lt;/a&gt; &lt;br/&gt; &lt;/body&gt; &lt;/html&gt;</vt:lpstr>
      <vt:lpstr>Slide 15</vt:lpstr>
      <vt:lpstr>CSS Programs 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Khimsuriya Satya V. Roll No. : 91900957041 ESIT Presentation</dc:title>
  <dc:creator>admin</dc:creator>
  <cp:lastModifiedBy>admin</cp:lastModifiedBy>
  <cp:revision>20</cp:revision>
  <dcterms:created xsi:type="dcterms:W3CDTF">2019-11-25T15:34:55Z</dcterms:created>
  <dcterms:modified xsi:type="dcterms:W3CDTF">2019-11-25T17:23:01Z</dcterms:modified>
</cp:coreProperties>
</file>