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3" r:id="rId3"/>
    <p:sldMasterId id="2147483655" r:id="rId4"/>
    <p:sldMasterId id="2147483664" r:id="rId5"/>
  </p:sldMasterIdLst>
  <p:notesMasterIdLst>
    <p:notesMasterId r:id="rId44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6" autoAdjust="0"/>
    <p:restoredTop sz="94553" autoAdjust="0"/>
  </p:normalViewPr>
  <p:slideViewPr>
    <p:cSldViewPr snapToGrid="0">
      <p:cViewPr>
        <p:scale>
          <a:sx n="154" d="100"/>
          <a:sy n="154" d="100"/>
        </p:scale>
        <p:origin x="464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EF5F6-E3ED-7A41-A2B0-5D75D943410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A6008-B999-6745-A735-D60F56BA8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4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Finished here 9/27/18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A6008-B999-6745-A735-D60F56BA83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1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66AD3-32F5-4E6C-B5B1-BCD8106D4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DBB81-525A-44E5-B7FB-B87088581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2EF5C-C351-41EE-8A14-4E9D063FC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768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8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51ECC-F1F7-4894-96E0-F93A52C74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4228E-C3EF-43A0-A166-C6FC581A8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EACD5-9BB1-4AC0-8E91-C1304BFFB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D308A-C9EF-4C52-B52C-646E5B505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E0C0F-F208-44EE-AA63-1E7CFC025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F258F-0A8D-4812-83CD-862E1CF13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06F67-7706-4BE2-83D6-380A5B33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B5EA5-53C6-493C-B1A7-7704FEADF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9F77C-60DA-4C18-B7CE-2111528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A3004-F410-4EA7-A939-80A32ECD0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14CFE-4F50-4CF5-B3D5-96072ABF2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6700" y="0"/>
            <a:ext cx="2070100" cy="6130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813" y="0"/>
            <a:ext cx="6059487" cy="61309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5B8C5-9126-4C1C-9C74-359BDA04A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/>
              <a:ahLst/>
              <a:cxnLst>
                <a:cxn ang="0">
                  <a:pos x="5700" y="86"/>
                </a:cxn>
                <a:cxn ang="0">
                  <a:pos x="5508" y="86"/>
                </a:cxn>
                <a:cxn ang="0">
                  <a:pos x="5454" y="76"/>
                </a:cxn>
                <a:cxn ang="0">
                  <a:pos x="5448" y="65"/>
                </a:cxn>
                <a:cxn ang="0">
                  <a:pos x="5442" y="44"/>
                </a:cxn>
                <a:cxn ang="0">
                  <a:pos x="5414" y="18"/>
                </a:cxn>
                <a:cxn ang="0">
                  <a:pos x="5332" y="7"/>
                </a:cxn>
                <a:cxn ang="0">
                  <a:pos x="5051" y="22"/>
                </a:cxn>
                <a:cxn ang="0">
                  <a:pos x="4986" y="55"/>
                </a:cxn>
                <a:cxn ang="0">
                  <a:pos x="4854" y="102"/>
                </a:cxn>
                <a:cxn ang="0">
                  <a:pos x="4740" y="112"/>
                </a:cxn>
                <a:cxn ang="0">
                  <a:pos x="4662" y="91"/>
                </a:cxn>
                <a:cxn ang="0">
                  <a:pos x="4598" y="25"/>
                </a:cxn>
                <a:cxn ang="0">
                  <a:pos x="4514" y="9"/>
                </a:cxn>
                <a:cxn ang="0">
                  <a:pos x="4410" y="39"/>
                </a:cxn>
                <a:cxn ang="0">
                  <a:pos x="4236" y="81"/>
                </a:cxn>
                <a:cxn ang="0">
                  <a:pos x="4020" y="102"/>
                </a:cxn>
                <a:cxn ang="0">
                  <a:pos x="3810" y="102"/>
                </a:cxn>
                <a:cxn ang="0">
                  <a:pos x="3654" y="76"/>
                </a:cxn>
                <a:cxn ang="0">
                  <a:pos x="3594" y="50"/>
                </a:cxn>
                <a:cxn ang="0">
                  <a:pos x="3528" y="44"/>
                </a:cxn>
                <a:cxn ang="0">
                  <a:pos x="3480" y="55"/>
                </a:cxn>
                <a:cxn ang="0">
                  <a:pos x="3420" y="76"/>
                </a:cxn>
                <a:cxn ang="0">
                  <a:pos x="3048" y="112"/>
                </a:cxn>
                <a:cxn ang="0">
                  <a:pos x="2844" y="128"/>
                </a:cxn>
                <a:cxn ang="0">
                  <a:pos x="2742" y="117"/>
                </a:cxn>
                <a:cxn ang="0">
                  <a:pos x="2710" y="56"/>
                </a:cxn>
                <a:cxn ang="0">
                  <a:pos x="2658" y="50"/>
                </a:cxn>
                <a:cxn ang="0">
                  <a:pos x="2558" y="95"/>
                </a:cxn>
                <a:cxn ang="0">
                  <a:pos x="2444" y="109"/>
                </a:cxn>
                <a:cxn ang="0">
                  <a:pos x="2322" y="91"/>
                </a:cxn>
                <a:cxn ang="0">
                  <a:pos x="2274" y="70"/>
                </a:cxn>
                <a:cxn ang="0">
                  <a:pos x="2185" y="3"/>
                </a:cxn>
                <a:cxn ang="0">
                  <a:pos x="2048" y="64"/>
                </a:cxn>
                <a:cxn ang="0">
                  <a:pos x="1794" y="102"/>
                </a:cxn>
                <a:cxn ang="0">
                  <a:pos x="1560" y="91"/>
                </a:cxn>
                <a:cxn ang="0">
                  <a:pos x="1482" y="76"/>
                </a:cxn>
                <a:cxn ang="0">
                  <a:pos x="1428" y="50"/>
                </a:cxn>
                <a:cxn ang="0">
                  <a:pos x="1374" y="44"/>
                </a:cxn>
                <a:cxn ang="0">
                  <a:pos x="1308" y="55"/>
                </a:cxn>
                <a:cxn ang="0">
                  <a:pos x="1140" y="107"/>
                </a:cxn>
                <a:cxn ang="0">
                  <a:pos x="948" y="143"/>
                </a:cxn>
                <a:cxn ang="0">
                  <a:pos x="708" y="138"/>
                </a:cxn>
                <a:cxn ang="0">
                  <a:pos x="534" y="96"/>
                </a:cxn>
                <a:cxn ang="0">
                  <a:pos x="444" y="55"/>
                </a:cxn>
                <a:cxn ang="0">
                  <a:pos x="396" y="34"/>
                </a:cxn>
                <a:cxn ang="0">
                  <a:pos x="378" y="39"/>
                </a:cxn>
                <a:cxn ang="0">
                  <a:pos x="342" y="70"/>
                </a:cxn>
                <a:cxn ang="0">
                  <a:pos x="288" y="96"/>
                </a:cxn>
                <a:cxn ang="0">
                  <a:pos x="192" y="112"/>
                </a:cxn>
                <a:cxn ang="0">
                  <a:pos x="90" y="112"/>
                </a:cxn>
                <a:cxn ang="0">
                  <a:pos x="0" y="96"/>
                </a:cxn>
                <a:cxn ang="0">
                  <a:pos x="5760" y="44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/>
              <a:ahLst/>
              <a:cxnLst>
                <a:cxn ang="0">
                  <a:pos x="4993" y="66"/>
                </a:cxn>
                <a:cxn ang="0">
                  <a:pos x="4771" y="132"/>
                </a:cxn>
                <a:cxn ang="0">
                  <a:pos x="4640" y="96"/>
                </a:cxn>
                <a:cxn ang="0">
                  <a:pos x="4598" y="36"/>
                </a:cxn>
                <a:cxn ang="0">
                  <a:pos x="4478" y="30"/>
                </a:cxn>
                <a:cxn ang="0">
                  <a:pos x="4186" y="108"/>
                </a:cxn>
                <a:cxn ang="0">
                  <a:pos x="3815" y="120"/>
                </a:cxn>
                <a:cxn ang="0">
                  <a:pos x="3617" y="72"/>
                </a:cxn>
                <a:cxn ang="0">
                  <a:pos x="3510" y="60"/>
                </a:cxn>
                <a:cxn ang="0">
                  <a:pos x="3336" y="96"/>
                </a:cxn>
                <a:cxn ang="0">
                  <a:pos x="2846" y="150"/>
                </a:cxn>
                <a:cxn ang="0">
                  <a:pos x="2703" y="96"/>
                </a:cxn>
                <a:cxn ang="0">
                  <a:pos x="2619" y="90"/>
                </a:cxn>
                <a:cxn ang="0">
                  <a:pos x="2416" y="132"/>
                </a:cxn>
                <a:cxn ang="0">
                  <a:pos x="2278" y="84"/>
                </a:cxn>
                <a:cxn ang="0">
                  <a:pos x="2151" y="36"/>
                </a:cxn>
                <a:cxn ang="0">
                  <a:pos x="1947" y="120"/>
                </a:cxn>
                <a:cxn ang="0">
                  <a:pos x="1525" y="102"/>
                </a:cxn>
                <a:cxn ang="0">
                  <a:pos x="1429" y="60"/>
                </a:cxn>
                <a:cxn ang="0">
                  <a:pos x="1333" y="60"/>
                </a:cxn>
                <a:cxn ang="0">
                  <a:pos x="1058" y="150"/>
                </a:cxn>
                <a:cxn ang="0">
                  <a:pos x="652" y="150"/>
                </a:cxn>
                <a:cxn ang="0">
                  <a:pos x="442" y="66"/>
                </a:cxn>
                <a:cxn ang="0">
                  <a:pos x="377" y="48"/>
                </a:cxn>
                <a:cxn ang="0">
                  <a:pos x="305" y="108"/>
                </a:cxn>
                <a:cxn ang="0">
                  <a:pos x="144" y="138"/>
                </a:cxn>
                <a:cxn ang="0">
                  <a:pos x="0" y="96"/>
                </a:cxn>
                <a:cxn ang="0">
                  <a:pos x="167" y="120"/>
                </a:cxn>
                <a:cxn ang="0">
                  <a:pos x="323" y="84"/>
                </a:cxn>
                <a:cxn ang="0">
                  <a:pos x="383" y="24"/>
                </a:cxn>
                <a:cxn ang="0">
                  <a:pos x="460" y="60"/>
                </a:cxn>
                <a:cxn ang="0">
                  <a:pos x="706" y="144"/>
                </a:cxn>
                <a:cxn ang="0">
                  <a:pos x="1100" y="120"/>
                </a:cxn>
                <a:cxn ang="0">
                  <a:pos x="1345" y="36"/>
                </a:cxn>
                <a:cxn ang="0">
                  <a:pos x="1441" y="48"/>
                </a:cxn>
                <a:cxn ang="0">
                  <a:pos x="1561" y="90"/>
                </a:cxn>
                <a:cxn ang="0">
                  <a:pos x="1971" y="96"/>
                </a:cxn>
                <a:cxn ang="0">
                  <a:pos x="2235" y="3"/>
                </a:cxn>
                <a:cxn ang="0">
                  <a:pos x="2350" y="102"/>
                </a:cxn>
                <a:cxn ang="0">
                  <a:pos x="2559" y="96"/>
                </a:cxn>
                <a:cxn ang="0">
                  <a:pos x="2715" y="24"/>
                </a:cxn>
                <a:cxn ang="0">
                  <a:pos x="2792" y="132"/>
                </a:cxn>
                <a:cxn ang="0">
                  <a:pos x="3127" y="102"/>
                </a:cxn>
                <a:cxn ang="0">
                  <a:pos x="3486" y="48"/>
                </a:cxn>
                <a:cxn ang="0">
                  <a:pos x="3582" y="42"/>
                </a:cxn>
                <a:cxn ang="0">
                  <a:pos x="3731" y="90"/>
                </a:cxn>
                <a:cxn ang="0">
                  <a:pos x="4078" y="102"/>
                </a:cxn>
                <a:cxn ang="0">
                  <a:pos x="4419" y="30"/>
                </a:cxn>
                <a:cxn ang="0">
                  <a:pos x="4574" y="6"/>
                </a:cxn>
                <a:cxn ang="0">
                  <a:pos x="4628" y="60"/>
                </a:cxn>
                <a:cxn ang="0">
                  <a:pos x="4724" y="108"/>
                </a:cxn>
                <a:cxn ang="0">
                  <a:pos x="4927" y="84"/>
                </a:cxn>
                <a:cxn ang="0">
                  <a:pos x="5118" y="14"/>
                </a:cxn>
                <a:cxn ang="0">
                  <a:pos x="5280" y="9"/>
                </a:cxn>
                <a:cxn ang="0">
                  <a:pos x="5453" y="36"/>
                </a:cxn>
                <a:cxn ang="0">
                  <a:pos x="5465" y="72"/>
                </a:cxn>
                <a:cxn ang="0">
                  <a:pos x="5656" y="90"/>
                </a:cxn>
                <a:cxn ang="0">
                  <a:pos x="5710" y="102"/>
                </a:cxn>
                <a:cxn ang="0">
                  <a:pos x="5477" y="90"/>
                </a:cxn>
                <a:cxn ang="0">
                  <a:pos x="5453" y="60"/>
                </a:cxn>
                <a:cxn ang="0">
                  <a:pos x="5393" y="30"/>
                </a:cxn>
                <a:cxn ang="0">
                  <a:pos x="5219" y="24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5320" name="Rectangle 2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321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9A77-6A86-4AEF-AEC0-773E35CB9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21E7F-55A2-44C1-B0AE-CE278464A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25A0D-134B-4294-ADE4-6AE644845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F600D-CC0D-4146-B126-90D3B1F57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99101-FAC8-46FB-836F-91C2EF3E62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F3887-BE49-4330-9432-FC4749D06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930A3-49D2-426A-B8BF-05946514A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D1BB3-CB17-4C94-9DDB-2948F0E1B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DD699-C3FF-46B8-8123-A531616A4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C2F50-3AAB-4BDF-BC7B-FE56604A12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BA98E-780A-4580-9446-861B54F2F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1925"/>
            <a:ext cx="2057400" cy="596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1925"/>
            <a:ext cx="6019800" cy="5969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3E7DF-61D2-4996-A1FF-169DD4B4A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7F8AC-C17F-45B0-9110-829FD9DDE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CD418-F7CD-49C7-986D-5FBEECCF9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45BE2-F0AC-4928-9485-DCEBF8441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E3F29-9D32-423E-AE37-A4C133870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280BF-5003-431B-B897-82E7A3A14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8963B-E102-42B4-9D72-B9C3F218B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060F8-C384-4CBD-A6DE-464E8268A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45CBF-2163-46AF-81A5-78C210CD1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52D4B-E5EF-4E94-99D7-FFA8951C5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9A161-6623-46B0-9A87-1CF2AE92A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F4458-CB81-43D7-9691-9D2C18B61C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D88AD-E3E4-42D4-93C5-5586BCFC9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76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749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49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13BDC-3AA4-4B0A-AC89-1ECB1585F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001D5-9D26-48CA-90B5-CFB814C7E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AA469-7AFA-474B-9B8D-7CC5E2884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8F44E-8F91-40BA-A145-4985C54A4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AB86-61A0-49CF-970E-7F3BBF28F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59620-0C8F-4839-8E7B-86D2801B7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98BF-B87B-47C4-ADD1-104C9F181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3C313-E767-4B14-B4E6-B89EEF1E6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B6C70-1CF9-41D3-8E5E-E4FAE265F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2CE7A-4AD5-4F03-92E5-A5ACDE13D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3388D-D3D5-4BE8-96EE-3FAAA79F4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34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34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8772A-6EDC-4C1A-A072-6161401C3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D85A8-5162-499D-883D-F771DF61F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2D204-AA92-4427-9B72-2FB48297F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DCA2F-74F7-4A08-B9FB-0016E6AF87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30D05-6039-4E52-939B-797FC05A2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B6E7855-9324-4DFB-AB11-9EC507EC3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2662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2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2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2299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663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63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63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63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63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63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63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63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63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64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64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64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64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664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4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4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4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4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4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5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5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2311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665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65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65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65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66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666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6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666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0"/>
            <a:ext cx="822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666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6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6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6667D486-B450-4C74-A0DC-BC36051B9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66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1" r:id="rId1"/>
    <p:sldLayoutId id="2147484412" r:id="rId2"/>
    <p:sldLayoutId id="2147484413" r:id="rId3"/>
    <p:sldLayoutId id="2147484414" r:id="rId4"/>
    <p:sldLayoutId id="2147484415" r:id="rId5"/>
    <p:sldLayoutId id="2147484416" r:id="rId6"/>
    <p:sldLayoutId id="2147484417" r:id="rId7"/>
    <p:sldLayoutId id="2147484418" r:id="rId8"/>
    <p:sldLayoutId id="2147484419" r:id="rId9"/>
    <p:sldLayoutId id="2147484420" r:id="rId10"/>
    <p:sldLayoutId id="214748442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54275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76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77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78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79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80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81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8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83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84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85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86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87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88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89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90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91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92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93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94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/>
              <a:ahLst/>
              <a:cxnLst>
                <a:cxn ang="0">
                  <a:pos x="5700" y="86"/>
                </a:cxn>
                <a:cxn ang="0">
                  <a:pos x="5508" y="86"/>
                </a:cxn>
                <a:cxn ang="0">
                  <a:pos x="5454" y="76"/>
                </a:cxn>
                <a:cxn ang="0">
                  <a:pos x="5448" y="65"/>
                </a:cxn>
                <a:cxn ang="0">
                  <a:pos x="5442" y="44"/>
                </a:cxn>
                <a:cxn ang="0">
                  <a:pos x="5414" y="18"/>
                </a:cxn>
                <a:cxn ang="0">
                  <a:pos x="5332" y="7"/>
                </a:cxn>
                <a:cxn ang="0">
                  <a:pos x="5051" y="22"/>
                </a:cxn>
                <a:cxn ang="0">
                  <a:pos x="4986" y="55"/>
                </a:cxn>
                <a:cxn ang="0">
                  <a:pos x="4854" y="102"/>
                </a:cxn>
                <a:cxn ang="0">
                  <a:pos x="4740" y="112"/>
                </a:cxn>
                <a:cxn ang="0">
                  <a:pos x="4662" y="91"/>
                </a:cxn>
                <a:cxn ang="0">
                  <a:pos x="4598" y="25"/>
                </a:cxn>
                <a:cxn ang="0">
                  <a:pos x="4514" y="9"/>
                </a:cxn>
                <a:cxn ang="0">
                  <a:pos x="4410" y="39"/>
                </a:cxn>
                <a:cxn ang="0">
                  <a:pos x="4236" y="81"/>
                </a:cxn>
                <a:cxn ang="0">
                  <a:pos x="4020" y="102"/>
                </a:cxn>
                <a:cxn ang="0">
                  <a:pos x="3810" y="102"/>
                </a:cxn>
                <a:cxn ang="0">
                  <a:pos x="3654" y="76"/>
                </a:cxn>
                <a:cxn ang="0">
                  <a:pos x="3594" y="50"/>
                </a:cxn>
                <a:cxn ang="0">
                  <a:pos x="3528" y="44"/>
                </a:cxn>
                <a:cxn ang="0">
                  <a:pos x="3480" y="55"/>
                </a:cxn>
                <a:cxn ang="0">
                  <a:pos x="3420" y="76"/>
                </a:cxn>
                <a:cxn ang="0">
                  <a:pos x="3048" y="112"/>
                </a:cxn>
                <a:cxn ang="0">
                  <a:pos x="2844" y="128"/>
                </a:cxn>
                <a:cxn ang="0">
                  <a:pos x="2742" y="117"/>
                </a:cxn>
                <a:cxn ang="0">
                  <a:pos x="2710" y="56"/>
                </a:cxn>
                <a:cxn ang="0">
                  <a:pos x="2658" y="50"/>
                </a:cxn>
                <a:cxn ang="0">
                  <a:pos x="2558" y="95"/>
                </a:cxn>
                <a:cxn ang="0">
                  <a:pos x="2444" y="109"/>
                </a:cxn>
                <a:cxn ang="0">
                  <a:pos x="2322" y="91"/>
                </a:cxn>
                <a:cxn ang="0">
                  <a:pos x="2274" y="70"/>
                </a:cxn>
                <a:cxn ang="0">
                  <a:pos x="2185" y="3"/>
                </a:cxn>
                <a:cxn ang="0">
                  <a:pos x="2048" y="64"/>
                </a:cxn>
                <a:cxn ang="0">
                  <a:pos x="1794" y="102"/>
                </a:cxn>
                <a:cxn ang="0">
                  <a:pos x="1560" y="91"/>
                </a:cxn>
                <a:cxn ang="0">
                  <a:pos x="1482" y="76"/>
                </a:cxn>
                <a:cxn ang="0">
                  <a:pos x="1428" y="50"/>
                </a:cxn>
                <a:cxn ang="0">
                  <a:pos x="1374" y="44"/>
                </a:cxn>
                <a:cxn ang="0">
                  <a:pos x="1308" y="55"/>
                </a:cxn>
                <a:cxn ang="0">
                  <a:pos x="1140" y="107"/>
                </a:cxn>
                <a:cxn ang="0">
                  <a:pos x="948" y="143"/>
                </a:cxn>
                <a:cxn ang="0">
                  <a:pos x="708" y="138"/>
                </a:cxn>
                <a:cxn ang="0">
                  <a:pos x="534" y="96"/>
                </a:cxn>
                <a:cxn ang="0">
                  <a:pos x="444" y="55"/>
                </a:cxn>
                <a:cxn ang="0">
                  <a:pos x="396" y="34"/>
                </a:cxn>
                <a:cxn ang="0">
                  <a:pos x="378" y="39"/>
                </a:cxn>
                <a:cxn ang="0">
                  <a:pos x="342" y="70"/>
                </a:cxn>
                <a:cxn ang="0">
                  <a:pos x="288" y="96"/>
                </a:cxn>
                <a:cxn ang="0">
                  <a:pos x="192" y="112"/>
                </a:cxn>
                <a:cxn ang="0">
                  <a:pos x="90" y="112"/>
                </a:cxn>
                <a:cxn ang="0">
                  <a:pos x="0" y="96"/>
                </a:cxn>
                <a:cxn ang="0">
                  <a:pos x="5760" y="44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295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/>
              <a:ahLst/>
              <a:cxnLst>
                <a:cxn ang="0">
                  <a:pos x="4993" y="66"/>
                </a:cxn>
                <a:cxn ang="0">
                  <a:pos x="4771" y="132"/>
                </a:cxn>
                <a:cxn ang="0">
                  <a:pos x="4640" y="96"/>
                </a:cxn>
                <a:cxn ang="0">
                  <a:pos x="4598" y="36"/>
                </a:cxn>
                <a:cxn ang="0">
                  <a:pos x="4478" y="30"/>
                </a:cxn>
                <a:cxn ang="0">
                  <a:pos x="4186" y="108"/>
                </a:cxn>
                <a:cxn ang="0">
                  <a:pos x="3815" y="120"/>
                </a:cxn>
                <a:cxn ang="0">
                  <a:pos x="3617" y="72"/>
                </a:cxn>
                <a:cxn ang="0">
                  <a:pos x="3510" y="60"/>
                </a:cxn>
                <a:cxn ang="0">
                  <a:pos x="3336" y="96"/>
                </a:cxn>
                <a:cxn ang="0">
                  <a:pos x="2846" y="150"/>
                </a:cxn>
                <a:cxn ang="0">
                  <a:pos x="2703" y="96"/>
                </a:cxn>
                <a:cxn ang="0">
                  <a:pos x="2619" y="90"/>
                </a:cxn>
                <a:cxn ang="0">
                  <a:pos x="2416" y="132"/>
                </a:cxn>
                <a:cxn ang="0">
                  <a:pos x="2278" y="84"/>
                </a:cxn>
                <a:cxn ang="0">
                  <a:pos x="2151" y="36"/>
                </a:cxn>
                <a:cxn ang="0">
                  <a:pos x="1947" y="120"/>
                </a:cxn>
                <a:cxn ang="0">
                  <a:pos x="1525" y="102"/>
                </a:cxn>
                <a:cxn ang="0">
                  <a:pos x="1429" y="60"/>
                </a:cxn>
                <a:cxn ang="0">
                  <a:pos x="1333" y="60"/>
                </a:cxn>
                <a:cxn ang="0">
                  <a:pos x="1058" y="150"/>
                </a:cxn>
                <a:cxn ang="0">
                  <a:pos x="652" y="150"/>
                </a:cxn>
                <a:cxn ang="0">
                  <a:pos x="442" y="66"/>
                </a:cxn>
                <a:cxn ang="0">
                  <a:pos x="377" y="48"/>
                </a:cxn>
                <a:cxn ang="0">
                  <a:pos x="305" y="108"/>
                </a:cxn>
                <a:cxn ang="0">
                  <a:pos x="144" y="138"/>
                </a:cxn>
                <a:cxn ang="0">
                  <a:pos x="0" y="96"/>
                </a:cxn>
                <a:cxn ang="0">
                  <a:pos x="167" y="120"/>
                </a:cxn>
                <a:cxn ang="0">
                  <a:pos x="323" y="84"/>
                </a:cxn>
                <a:cxn ang="0">
                  <a:pos x="383" y="24"/>
                </a:cxn>
                <a:cxn ang="0">
                  <a:pos x="460" y="60"/>
                </a:cxn>
                <a:cxn ang="0">
                  <a:pos x="706" y="144"/>
                </a:cxn>
                <a:cxn ang="0">
                  <a:pos x="1100" y="120"/>
                </a:cxn>
                <a:cxn ang="0">
                  <a:pos x="1345" y="36"/>
                </a:cxn>
                <a:cxn ang="0">
                  <a:pos x="1441" y="48"/>
                </a:cxn>
                <a:cxn ang="0">
                  <a:pos x="1561" y="90"/>
                </a:cxn>
                <a:cxn ang="0">
                  <a:pos x="1971" y="96"/>
                </a:cxn>
                <a:cxn ang="0">
                  <a:pos x="2235" y="3"/>
                </a:cxn>
                <a:cxn ang="0">
                  <a:pos x="2350" y="102"/>
                </a:cxn>
                <a:cxn ang="0">
                  <a:pos x="2559" y="96"/>
                </a:cxn>
                <a:cxn ang="0">
                  <a:pos x="2715" y="24"/>
                </a:cxn>
                <a:cxn ang="0">
                  <a:pos x="2792" y="132"/>
                </a:cxn>
                <a:cxn ang="0">
                  <a:pos x="3127" y="102"/>
                </a:cxn>
                <a:cxn ang="0">
                  <a:pos x="3486" y="48"/>
                </a:cxn>
                <a:cxn ang="0">
                  <a:pos x="3582" y="42"/>
                </a:cxn>
                <a:cxn ang="0">
                  <a:pos x="3731" y="90"/>
                </a:cxn>
                <a:cxn ang="0">
                  <a:pos x="4078" y="102"/>
                </a:cxn>
                <a:cxn ang="0">
                  <a:pos x="4419" y="30"/>
                </a:cxn>
                <a:cxn ang="0">
                  <a:pos x="4574" y="6"/>
                </a:cxn>
                <a:cxn ang="0">
                  <a:pos x="4628" y="60"/>
                </a:cxn>
                <a:cxn ang="0">
                  <a:pos x="4724" y="108"/>
                </a:cxn>
                <a:cxn ang="0">
                  <a:pos x="4927" y="84"/>
                </a:cxn>
                <a:cxn ang="0">
                  <a:pos x="5118" y="14"/>
                </a:cxn>
                <a:cxn ang="0">
                  <a:pos x="5280" y="9"/>
                </a:cxn>
                <a:cxn ang="0">
                  <a:pos x="5453" y="36"/>
                </a:cxn>
                <a:cxn ang="0">
                  <a:pos x="5465" y="72"/>
                </a:cxn>
                <a:cxn ang="0">
                  <a:pos x="5656" y="90"/>
                </a:cxn>
                <a:cxn ang="0">
                  <a:pos x="5710" y="102"/>
                </a:cxn>
                <a:cxn ang="0">
                  <a:pos x="5477" y="90"/>
                </a:cxn>
                <a:cxn ang="0">
                  <a:pos x="5453" y="60"/>
                </a:cxn>
                <a:cxn ang="0">
                  <a:pos x="5393" y="30"/>
                </a:cxn>
                <a:cxn ang="0">
                  <a:pos x="5219" y="24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4296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925"/>
            <a:ext cx="82296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4297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4298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99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1CDCD51-AA08-461F-9A69-64224C884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430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22" r:id="rId1"/>
    <p:sldLayoutId id="2147484423" r:id="rId2"/>
    <p:sldLayoutId id="2147484424" r:id="rId3"/>
    <p:sldLayoutId id="2147484425" r:id="rId4"/>
    <p:sldLayoutId id="2147484426" r:id="rId5"/>
    <p:sldLayoutId id="2147484427" r:id="rId6"/>
    <p:sldLayoutId id="2147484428" r:id="rId7"/>
    <p:sldLayoutId id="2147484429" r:id="rId8"/>
    <p:sldLayoutId id="2147484430" r:id="rId9"/>
    <p:sldLayoutId id="2147484431" r:id="rId10"/>
    <p:sldLayoutId id="21474844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678B86-6CF8-4BE8-96D9-21C9B209F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0" r:id="rId1"/>
    <p:sldLayoutId id="2147484401" r:id="rId2"/>
    <p:sldLayoutId id="2147484402" r:id="rId3"/>
    <p:sldLayoutId id="2147484403" r:id="rId4"/>
    <p:sldLayoutId id="2147484404" r:id="rId5"/>
    <p:sldLayoutId id="2147484405" r:id="rId6"/>
    <p:sldLayoutId id="2147484406" r:id="rId7"/>
    <p:sldLayoutId id="2147484407" r:id="rId8"/>
    <p:sldLayoutId id="2147484408" r:id="rId9"/>
    <p:sldLayoutId id="2147484409" r:id="rId10"/>
    <p:sldLayoutId id="21474844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96259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60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61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62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63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64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65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66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67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68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69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70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71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72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73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74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75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76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77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78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79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80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81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82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83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84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85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86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87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88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89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90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629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29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29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29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29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29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29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29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29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0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0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0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0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0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0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0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0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0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0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1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1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1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1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1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1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1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1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1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1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2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2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2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2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2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2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2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2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2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2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3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3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3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3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3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3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3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3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3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3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4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4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4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4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4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4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4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4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4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4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5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5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5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5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5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5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5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5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5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5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6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6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6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6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6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6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6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6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6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6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7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7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7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7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7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7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7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7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7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7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8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8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8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8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8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8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8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8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8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8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9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9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9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9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9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9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9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9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9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39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0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0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0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0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0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0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0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0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0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0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1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1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1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1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1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1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1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1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1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1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2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2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2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2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2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2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2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2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2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2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3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3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3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3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3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3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3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3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3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3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4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4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4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4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4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4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4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4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4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4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5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5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5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5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5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5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5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5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5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5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6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6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6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6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6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6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6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6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6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6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7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7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7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47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647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77370D81-8D35-4767-8771-1EF546953A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647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47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47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647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33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image" Target="../media/image148.png"/><Relationship Id="rId21" Type="http://schemas.openxmlformats.org/officeDocument/2006/relationships/image" Target="../media/image166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5" Type="http://schemas.openxmlformats.org/officeDocument/2006/relationships/image" Target="../media/image170.png"/><Relationship Id="rId2" Type="http://schemas.openxmlformats.org/officeDocument/2006/relationships/image" Target="../media/image147.png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24" Type="http://schemas.openxmlformats.org/officeDocument/2006/relationships/image" Target="../media/image169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23" Type="http://schemas.openxmlformats.org/officeDocument/2006/relationships/image" Target="../media/image168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Relationship Id="rId22" Type="http://schemas.openxmlformats.org/officeDocument/2006/relationships/image" Target="../media/image16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183.png"/><Relationship Id="rId18" Type="http://schemas.openxmlformats.org/officeDocument/2006/relationships/image" Target="../media/image188.png"/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17" Type="http://schemas.openxmlformats.org/officeDocument/2006/relationships/image" Target="../media/image187.png"/><Relationship Id="rId2" Type="http://schemas.openxmlformats.org/officeDocument/2006/relationships/image" Target="../media/image172.png"/><Relationship Id="rId16" Type="http://schemas.openxmlformats.org/officeDocument/2006/relationships/image" Target="../media/image18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6.png"/><Relationship Id="rId11" Type="http://schemas.openxmlformats.org/officeDocument/2006/relationships/image" Target="../media/image181.png"/><Relationship Id="rId5" Type="http://schemas.openxmlformats.org/officeDocument/2006/relationships/image" Target="../media/image175.png"/><Relationship Id="rId15" Type="http://schemas.openxmlformats.org/officeDocument/2006/relationships/image" Target="../media/image185.png"/><Relationship Id="rId10" Type="http://schemas.openxmlformats.org/officeDocument/2006/relationships/image" Target="../media/image180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Relationship Id="rId14" Type="http://schemas.openxmlformats.org/officeDocument/2006/relationships/image" Target="../media/image18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5" Type="http://schemas.openxmlformats.org/officeDocument/2006/relationships/image" Target="../media/image202.png"/><Relationship Id="rId10" Type="http://schemas.openxmlformats.org/officeDocument/2006/relationships/image" Target="../media/image197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13" Type="http://schemas.openxmlformats.org/officeDocument/2006/relationships/image" Target="../media/image214.png"/><Relationship Id="rId3" Type="http://schemas.openxmlformats.org/officeDocument/2006/relationships/image" Target="../media/image204.png"/><Relationship Id="rId7" Type="http://schemas.openxmlformats.org/officeDocument/2006/relationships/image" Target="../media/image208.png"/><Relationship Id="rId12" Type="http://schemas.openxmlformats.org/officeDocument/2006/relationships/image" Target="../media/image213.png"/><Relationship Id="rId17" Type="http://schemas.openxmlformats.org/officeDocument/2006/relationships/image" Target="../media/image218.png"/><Relationship Id="rId2" Type="http://schemas.openxmlformats.org/officeDocument/2006/relationships/image" Target="../media/image203.png"/><Relationship Id="rId16" Type="http://schemas.openxmlformats.org/officeDocument/2006/relationships/image" Target="../media/image21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7.png"/><Relationship Id="rId11" Type="http://schemas.openxmlformats.org/officeDocument/2006/relationships/image" Target="../media/image212.png"/><Relationship Id="rId5" Type="http://schemas.openxmlformats.org/officeDocument/2006/relationships/image" Target="../media/image206.png"/><Relationship Id="rId15" Type="http://schemas.openxmlformats.org/officeDocument/2006/relationships/image" Target="../media/image216.png"/><Relationship Id="rId10" Type="http://schemas.openxmlformats.org/officeDocument/2006/relationships/image" Target="../media/image211.png"/><Relationship Id="rId4" Type="http://schemas.openxmlformats.org/officeDocument/2006/relationships/image" Target="../media/image205.png"/><Relationship Id="rId9" Type="http://schemas.openxmlformats.org/officeDocument/2006/relationships/image" Target="../media/image210.png"/><Relationship Id="rId14" Type="http://schemas.openxmlformats.org/officeDocument/2006/relationships/image" Target="../media/image2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230.png"/><Relationship Id="rId3" Type="http://schemas.openxmlformats.org/officeDocument/2006/relationships/image" Target="../media/image220.png"/><Relationship Id="rId7" Type="http://schemas.openxmlformats.org/officeDocument/2006/relationships/image" Target="../media/image224.png"/><Relationship Id="rId12" Type="http://schemas.openxmlformats.org/officeDocument/2006/relationships/image" Target="../media/image229.png"/><Relationship Id="rId17" Type="http://schemas.openxmlformats.org/officeDocument/2006/relationships/image" Target="../media/image234.png"/><Relationship Id="rId2" Type="http://schemas.openxmlformats.org/officeDocument/2006/relationships/image" Target="../media/image219.png"/><Relationship Id="rId16" Type="http://schemas.openxmlformats.org/officeDocument/2006/relationships/image" Target="../media/image23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3.png"/><Relationship Id="rId11" Type="http://schemas.openxmlformats.org/officeDocument/2006/relationships/image" Target="../media/image228.png"/><Relationship Id="rId5" Type="http://schemas.openxmlformats.org/officeDocument/2006/relationships/image" Target="../media/image222.png"/><Relationship Id="rId15" Type="http://schemas.openxmlformats.org/officeDocument/2006/relationships/image" Target="../media/image232.png"/><Relationship Id="rId10" Type="http://schemas.openxmlformats.org/officeDocument/2006/relationships/image" Target="../media/image227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Relationship Id="rId14" Type="http://schemas.openxmlformats.org/officeDocument/2006/relationships/image" Target="../media/image2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6.png"/><Relationship Id="rId3" Type="http://schemas.openxmlformats.org/officeDocument/2006/relationships/image" Target="../media/image236.png"/><Relationship Id="rId7" Type="http://schemas.openxmlformats.org/officeDocument/2006/relationships/image" Target="../media/image240.png"/><Relationship Id="rId12" Type="http://schemas.openxmlformats.org/officeDocument/2006/relationships/image" Target="../media/image245.png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9.png"/><Relationship Id="rId11" Type="http://schemas.openxmlformats.org/officeDocument/2006/relationships/image" Target="../media/image244.png"/><Relationship Id="rId5" Type="http://schemas.openxmlformats.org/officeDocument/2006/relationships/image" Target="../media/image238.png"/><Relationship Id="rId15" Type="http://schemas.openxmlformats.org/officeDocument/2006/relationships/image" Target="../media/image248.png"/><Relationship Id="rId10" Type="http://schemas.openxmlformats.org/officeDocument/2006/relationships/image" Target="../media/image243.png"/><Relationship Id="rId4" Type="http://schemas.openxmlformats.org/officeDocument/2006/relationships/image" Target="../media/image237.png"/><Relationship Id="rId9" Type="http://schemas.openxmlformats.org/officeDocument/2006/relationships/image" Target="../media/image242.png"/><Relationship Id="rId14" Type="http://schemas.openxmlformats.org/officeDocument/2006/relationships/image" Target="../media/image2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png"/><Relationship Id="rId13" Type="http://schemas.openxmlformats.org/officeDocument/2006/relationships/image" Target="../media/image260.png"/><Relationship Id="rId3" Type="http://schemas.openxmlformats.org/officeDocument/2006/relationships/image" Target="../media/image250.png"/><Relationship Id="rId7" Type="http://schemas.openxmlformats.org/officeDocument/2006/relationships/image" Target="../media/image254.png"/><Relationship Id="rId12" Type="http://schemas.openxmlformats.org/officeDocument/2006/relationships/image" Target="../media/image259.pn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3.png"/><Relationship Id="rId11" Type="http://schemas.openxmlformats.org/officeDocument/2006/relationships/image" Target="../media/image258.png"/><Relationship Id="rId5" Type="http://schemas.openxmlformats.org/officeDocument/2006/relationships/image" Target="../media/image252.png"/><Relationship Id="rId10" Type="http://schemas.openxmlformats.org/officeDocument/2006/relationships/image" Target="../media/image257.png"/><Relationship Id="rId4" Type="http://schemas.openxmlformats.org/officeDocument/2006/relationships/image" Target="../media/image251.png"/><Relationship Id="rId9" Type="http://schemas.openxmlformats.org/officeDocument/2006/relationships/image" Target="../media/image2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13" Type="http://schemas.openxmlformats.org/officeDocument/2006/relationships/image" Target="../media/image272.png"/><Relationship Id="rId18" Type="http://schemas.openxmlformats.org/officeDocument/2006/relationships/image" Target="../media/image277.png"/><Relationship Id="rId3" Type="http://schemas.openxmlformats.org/officeDocument/2006/relationships/image" Target="../media/image262.png"/><Relationship Id="rId7" Type="http://schemas.openxmlformats.org/officeDocument/2006/relationships/image" Target="../media/image266.png"/><Relationship Id="rId12" Type="http://schemas.openxmlformats.org/officeDocument/2006/relationships/image" Target="../media/image271.png"/><Relationship Id="rId17" Type="http://schemas.openxmlformats.org/officeDocument/2006/relationships/image" Target="../media/image276.png"/><Relationship Id="rId2" Type="http://schemas.openxmlformats.org/officeDocument/2006/relationships/image" Target="../media/image261.png"/><Relationship Id="rId16" Type="http://schemas.openxmlformats.org/officeDocument/2006/relationships/image" Target="../media/image275.png"/><Relationship Id="rId20" Type="http://schemas.openxmlformats.org/officeDocument/2006/relationships/image" Target="../media/image27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5.png"/><Relationship Id="rId11" Type="http://schemas.openxmlformats.org/officeDocument/2006/relationships/image" Target="../media/image270.png"/><Relationship Id="rId5" Type="http://schemas.openxmlformats.org/officeDocument/2006/relationships/image" Target="../media/image264.png"/><Relationship Id="rId15" Type="http://schemas.openxmlformats.org/officeDocument/2006/relationships/image" Target="../media/image274.png"/><Relationship Id="rId10" Type="http://schemas.openxmlformats.org/officeDocument/2006/relationships/image" Target="../media/image269.png"/><Relationship Id="rId19" Type="http://schemas.openxmlformats.org/officeDocument/2006/relationships/image" Target="../media/image278.png"/><Relationship Id="rId4" Type="http://schemas.openxmlformats.org/officeDocument/2006/relationships/image" Target="../media/image263.png"/><Relationship Id="rId9" Type="http://schemas.openxmlformats.org/officeDocument/2006/relationships/image" Target="../media/image268.png"/><Relationship Id="rId14" Type="http://schemas.openxmlformats.org/officeDocument/2006/relationships/image" Target="../media/image2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png"/><Relationship Id="rId3" Type="http://schemas.openxmlformats.org/officeDocument/2006/relationships/image" Target="../media/image281.png"/><Relationship Id="rId7" Type="http://schemas.openxmlformats.org/officeDocument/2006/relationships/image" Target="../media/image285.png"/><Relationship Id="rId12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4.png"/><Relationship Id="rId11" Type="http://schemas.openxmlformats.org/officeDocument/2006/relationships/image" Target="../media/image289.png"/><Relationship Id="rId5" Type="http://schemas.openxmlformats.org/officeDocument/2006/relationships/image" Target="../media/image283.png"/><Relationship Id="rId10" Type="http://schemas.openxmlformats.org/officeDocument/2006/relationships/image" Target="../media/image288.png"/><Relationship Id="rId4" Type="http://schemas.openxmlformats.org/officeDocument/2006/relationships/image" Target="../media/image282.png"/><Relationship Id="rId9" Type="http://schemas.openxmlformats.org/officeDocument/2006/relationships/image" Target="../media/image28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png"/><Relationship Id="rId13" Type="http://schemas.openxmlformats.org/officeDocument/2006/relationships/image" Target="../media/image302.png"/><Relationship Id="rId3" Type="http://schemas.openxmlformats.org/officeDocument/2006/relationships/image" Target="../media/image292.png"/><Relationship Id="rId7" Type="http://schemas.openxmlformats.org/officeDocument/2006/relationships/image" Target="../media/image296.png"/><Relationship Id="rId12" Type="http://schemas.openxmlformats.org/officeDocument/2006/relationships/image" Target="../media/image301.png"/><Relationship Id="rId2" Type="http://schemas.openxmlformats.org/officeDocument/2006/relationships/image" Target="../media/image291.png"/><Relationship Id="rId16" Type="http://schemas.openxmlformats.org/officeDocument/2006/relationships/image" Target="../media/image30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95.png"/><Relationship Id="rId11" Type="http://schemas.openxmlformats.org/officeDocument/2006/relationships/image" Target="../media/image300.png"/><Relationship Id="rId5" Type="http://schemas.openxmlformats.org/officeDocument/2006/relationships/image" Target="../media/image294.png"/><Relationship Id="rId15" Type="http://schemas.openxmlformats.org/officeDocument/2006/relationships/image" Target="../media/image304.png"/><Relationship Id="rId10" Type="http://schemas.openxmlformats.org/officeDocument/2006/relationships/image" Target="../media/image299.png"/><Relationship Id="rId4" Type="http://schemas.openxmlformats.org/officeDocument/2006/relationships/image" Target="../media/image293.png"/><Relationship Id="rId9" Type="http://schemas.openxmlformats.org/officeDocument/2006/relationships/image" Target="../media/image298.png"/><Relationship Id="rId14" Type="http://schemas.openxmlformats.org/officeDocument/2006/relationships/image" Target="../media/image30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png"/><Relationship Id="rId13" Type="http://schemas.openxmlformats.org/officeDocument/2006/relationships/image" Target="../media/image317.png"/><Relationship Id="rId3" Type="http://schemas.openxmlformats.org/officeDocument/2006/relationships/image" Target="../media/image307.png"/><Relationship Id="rId7" Type="http://schemas.openxmlformats.org/officeDocument/2006/relationships/image" Target="../media/image311.png"/><Relationship Id="rId12" Type="http://schemas.openxmlformats.org/officeDocument/2006/relationships/image" Target="../media/image316.png"/><Relationship Id="rId2" Type="http://schemas.openxmlformats.org/officeDocument/2006/relationships/image" Target="../media/image306.png"/><Relationship Id="rId16" Type="http://schemas.openxmlformats.org/officeDocument/2006/relationships/image" Target="../media/image32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0.png"/><Relationship Id="rId11" Type="http://schemas.openxmlformats.org/officeDocument/2006/relationships/image" Target="../media/image315.png"/><Relationship Id="rId5" Type="http://schemas.openxmlformats.org/officeDocument/2006/relationships/image" Target="../media/image309.png"/><Relationship Id="rId15" Type="http://schemas.openxmlformats.org/officeDocument/2006/relationships/image" Target="../media/image319.png"/><Relationship Id="rId10" Type="http://schemas.openxmlformats.org/officeDocument/2006/relationships/image" Target="../media/image314.png"/><Relationship Id="rId4" Type="http://schemas.openxmlformats.org/officeDocument/2006/relationships/image" Target="../media/image308.png"/><Relationship Id="rId9" Type="http://schemas.openxmlformats.org/officeDocument/2006/relationships/image" Target="../media/image313.png"/><Relationship Id="rId14" Type="http://schemas.openxmlformats.org/officeDocument/2006/relationships/image" Target="../media/image3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png"/><Relationship Id="rId13" Type="http://schemas.openxmlformats.org/officeDocument/2006/relationships/image" Target="../media/image332.png"/><Relationship Id="rId3" Type="http://schemas.openxmlformats.org/officeDocument/2006/relationships/image" Target="../media/image322.png"/><Relationship Id="rId7" Type="http://schemas.openxmlformats.org/officeDocument/2006/relationships/image" Target="../media/image326.png"/><Relationship Id="rId12" Type="http://schemas.openxmlformats.org/officeDocument/2006/relationships/image" Target="../media/image331.png"/><Relationship Id="rId2" Type="http://schemas.openxmlformats.org/officeDocument/2006/relationships/image" Target="../media/image321.png"/><Relationship Id="rId16" Type="http://schemas.openxmlformats.org/officeDocument/2006/relationships/image" Target="../media/image33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5.png"/><Relationship Id="rId11" Type="http://schemas.openxmlformats.org/officeDocument/2006/relationships/image" Target="../media/image330.png"/><Relationship Id="rId5" Type="http://schemas.openxmlformats.org/officeDocument/2006/relationships/image" Target="../media/image324.png"/><Relationship Id="rId15" Type="http://schemas.openxmlformats.org/officeDocument/2006/relationships/image" Target="../media/image334.png"/><Relationship Id="rId10" Type="http://schemas.openxmlformats.org/officeDocument/2006/relationships/image" Target="../media/image329.png"/><Relationship Id="rId4" Type="http://schemas.openxmlformats.org/officeDocument/2006/relationships/image" Target="../media/image323.png"/><Relationship Id="rId9" Type="http://schemas.openxmlformats.org/officeDocument/2006/relationships/image" Target="../media/image328.png"/><Relationship Id="rId14" Type="http://schemas.openxmlformats.org/officeDocument/2006/relationships/image" Target="../media/image3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png"/><Relationship Id="rId13" Type="http://schemas.openxmlformats.org/officeDocument/2006/relationships/image" Target="../media/image347.png"/><Relationship Id="rId3" Type="http://schemas.openxmlformats.org/officeDocument/2006/relationships/image" Target="../media/image337.png"/><Relationship Id="rId7" Type="http://schemas.openxmlformats.org/officeDocument/2006/relationships/image" Target="../media/image341.png"/><Relationship Id="rId12" Type="http://schemas.openxmlformats.org/officeDocument/2006/relationships/image" Target="../media/image346.png"/><Relationship Id="rId2" Type="http://schemas.openxmlformats.org/officeDocument/2006/relationships/image" Target="../media/image33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0.png"/><Relationship Id="rId11" Type="http://schemas.openxmlformats.org/officeDocument/2006/relationships/image" Target="../media/image345.png"/><Relationship Id="rId5" Type="http://schemas.openxmlformats.org/officeDocument/2006/relationships/image" Target="../media/image339.png"/><Relationship Id="rId10" Type="http://schemas.openxmlformats.org/officeDocument/2006/relationships/image" Target="../media/image344.png"/><Relationship Id="rId4" Type="http://schemas.openxmlformats.org/officeDocument/2006/relationships/image" Target="../media/image338.png"/><Relationship Id="rId9" Type="http://schemas.openxmlformats.org/officeDocument/2006/relationships/image" Target="../media/image343.png"/><Relationship Id="rId14" Type="http://schemas.openxmlformats.org/officeDocument/2006/relationships/image" Target="../media/image3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png"/><Relationship Id="rId3" Type="http://schemas.openxmlformats.org/officeDocument/2006/relationships/image" Target="../media/image350.png"/><Relationship Id="rId7" Type="http://schemas.openxmlformats.org/officeDocument/2006/relationships/image" Target="../media/image354.png"/><Relationship Id="rId2" Type="http://schemas.openxmlformats.org/officeDocument/2006/relationships/image" Target="../media/image34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53.png"/><Relationship Id="rId11" Type="http://schemas.openxmlformats.org/officeDocument/2006/relationships/image" Target="../media/image358.png"/><Relationship Id="rId5" Type="http://schemas.openxmlformats.org/officeDocument/2006/relationships/image" Target="../media/image352.png"/><Relationship Id="rId10" Type="http://schemas.openxmlformats.org/officeDocument/2006/relationships/image" Target="../media/image357.png"/><Relationship Id="rId4" Type="http://schemas.openxmlformats.org/officeDocument/2006/relationships/image" Target="../media/image351.png"/><Relationship Id="rId9" Type="http://schemas.openxmlformats.org/officeDocument/2006/relationships/image" Target="../media/image35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png"/><Relationship Id="rId3" Type="http://schemas.openxmlformats.org/officeDocument/2006/relationships/image" Target="../media/image360.png"/><Relationship Id="rId7" Type="http://schemas.openxmlformats.org/officeDocument/2006/relationships/image" Target="../media/image364.png"/><Relationship Id="rId12" Type="http://schemas.openxmlformats.org/officeDocument/2006/relationships/image" Target="../media/image369.png"/><Relationship Id="rId2" Type="http://schemas.openxmlformats.org/officeDocument/2006/relationships/image" Target="../media/image35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63.png"/><Relationship Id="rId11" Type="http://schemas.openxmlformats.org/officeDocument/2006/relationships/image" Target="../media/image368.png"/><Relationship Id="rId5" Type="http://schemas.openxmlformats.org/officeDocument/2006/relationships/image" Target="../media/image362.png"/><Relationship Id="rId10" Type="http://schemas.openxmlformats.org/officeDocument/2006/relationships/image" Target="../media/image367.png"/><Relationship Id="rId4" Type="http://schemas.openxmlformats.org/officeDocument/2006/relationships/image" Target="../media/image361.png"/><Relationship Id="rId9" Type="http://schemas.openxmlformats.org/officeDocument/2006/relationships/image" Target="../media/image3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png"/><Relationship Id="rId13" Type="http://schemas.openxmlformats.org/officeDocument/2006/relationships/image" Target="../media/image381.png"/><Relationship Id="rId3" Type="http://schemas.openxmlformats.org/officeDocument/2006/relationships/image" Target="../media/image371.png"/><Relationship Id="rId7" Type="http://schemas.openxmlformats.org/officeDocument/2006/relationships/image" Target="../media/image375.png"/><Relationship Id="rId12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74.png"/><Relationship Id="rId11" Type="http://schemas.openxmlformats.org/officeDocument/2006/relationships/image" Target="../media/image379.png"/><Relationship Id="rId5" Type="http://schemas.openxmlformats.org/officeDocument/2006/relationships/image" Target="../media/image373.png"/><Relationship Id="rId10" Type="http://schemas.openxmlformats.org/officeDocument/2006/relationships/image" Target="../media/image378.png"/><Relationship Id="rId4" Type="http://schemas.openxmlformats.org/officeDocument/2006/relationships/image" Target="../media/image372.png"/><Relationship Id="rId9" Type="http://schemas.openxmlformats.org/officeDocument/2006/relationships/image" Target="../media/image377.png"/><Relationship Id="rId14" Type="http://schemas.openxmlformats.org/officeDocument/2006/relationships/image" Target="../media/image38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png"/><Relationship Id="rId13" Type="http://schemas.openxmlformats.org/officeDocument/2006/relationships/image" Target="../media/image394.png"/><Relationship Id="rId3" Type="http://schemas.openxmlformats.org/officeDocument/2006/relationships/image" Target="../media/image384.png"/><Relationship Id="rId7" Type="http://schemas.openxmlformats.org/officeDocument/2006/relationships/image" Target="../media/image388.png"/><Relationship Id="rId12" Type="http://schemas.openxmlformats.org/officeDocument/2006/relationships/image" Target="../media/image393.png"/><Relationship Id="rId2" Type="http://schemas.openxmlformats.org/officeDocument/2006/relationships/image" Target="../media/image38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87.png"/><Relationship Id="rId11" Type="http://schemas.openxmlformats.org/officeDocument/2006/relationships/image" Target="../media/image392.png"/><Relationship Id="rId5" Type="http://schemas.openxmlformats.org/officeDocument/2006/relationships/image" Target="../media/image386.png"/><Relationship Id="rId15" Type="http://schemas.openxmlformats.org/officeDocument/2006/relationships/image" Target="../media/image396.png"/><Relationship Id="rId10" Type="http://schemas.openxmlformats.org/officeDocument/2006/relationships/image" Target="../media/image391.png"/><Relationship Id="rId4" Type="http://schemas.openxmlformats.org/officeDocument/2006/relationships/image" Target="../media/image385.png"/><Relationship Id="rId9" Type="http://schemas.openxmlformats.org/officeDocument/2006/relationships/image" Target="../media/image390.png"/><Relationship Id="rId14" Type="http://schemas.openxmlformats.org/officeDocument/2006/relationships/image" Target="../media/image39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11875"/>
            <a:ext cx="58197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7163"/>
            <a:ext cx="8229600" cy="8763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Chapter 6 Maximum Likelihood Estimation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533110" y="1081640"/>
            <a:ext cx="5610890" cy="1249881"/>
            <a:chOff x="828343" y="1411250"/>
            <a:chExt cx="5610890" cy="1249881"/>
          </a:xfrm>
        </p:grpSpPr>
        <p:grpSp>
          <p:nvGrpSpPr>
            <p:cNvPr id="27" name="Group 26"/>
            <p:cNvGrpSpPr/>
            <p:nvPr/>
          </p:nvGrpSpPr>
          <p:grpSpPr>
            <a:xfrm>
              <a:off x="828343" y="1411250"/>
              <a:ext cx="5610890" cy="590550"/>
              <a:chOff x="828343" y="1411250"/>
              <a:chExt cx="5610890" cy="590550"/>
            </a:xfrm>
          </p:grpSpPr>
          <p:pic>
            <p:nvPicPr>
              <p:cNvPr id="79873" name="Picture 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828343" y="1518573"/>
                <a:ext cx="3000375" cy="333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9874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867483" y="1566199"/>
                <a:ext cx="409575" cy="238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9875" name="Picture 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448508" y="1411250"/>
                <a:ext cx="1990725" cy="590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79876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00001" y="1985299"/>
              <a:ext cx="43243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1" name="Group 30"/>
            <p:cNvGrpSpPr/>
            <p:nvPr/>
          </p:nvGrpSpPr>
          <p:grpSpPr>
            <a:xfrm>
              <a:off x="923151" y="2346806"/>
              <a:ext cx="4944360" cy="314325"/>
              <a:chOff x="869988" y="2750843"/>
              <a:chExt cx="4944360" cy="314325"/>
            </a:xfrm>
          </p:grpSpPr>
          <p:pic>
            <p:nvPicPr>
              <p:cNvPr id="79877" name="Picture 5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69988" y="2750843"/>
                <a:ext cx="1704975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9878" name="Picture 6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585373" y="2780525"/>
                <a:ext cx="3228975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1064254" y="3863717"/>
            <a:ext cx="5378301" cy="619125"/>
            <a:chOff x="1064254" y="3863717"/>
            <a:chExt cx="5378301" cy="619125"/>
          </a:xfrm>
        </p:grpSpPr>
        <p:pic>
          <p:nvPicPr>
            <p:cNvPr id="79880" name="Picture 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64254" y="3946119"/>
              <a:ext cx="248602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9881" name="Picture 9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594580" y="3863717"/>
              <a:ext cx="28479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1" name="Group 40"/>
          <p:cNvGrpSpPr/>
          <p:nvPr/>
        </p:nvGrpSpPr>
        <p:grpSpPr>
          <a:xfrm>
            <a:off x="1195167" y="4555609"/>
            <a:ext cx="7425180" cy="723900"/>
            <a:chOff x="1195167" y="4555609"/>
            <a:chExt cx="7425180" cy="723900"/>
          </a:xfrm>
        </p:grpSpPr>
        <p:grpSp>
          <p:nvGrpSpPr>
            <p:cNvPr id="39" name="Group 38"/>
            <p:cNvGrpSpPr/>
            <p:nvPr/>
          </p:nvGrpSpPr>
          <p:grpSpPr>
            <a:xfrm>
              <a:off x="1195167" y="4555609"/>
              <a:ext cx="3814540" cy="723900"/>
              <a:chOff x="1195167" y="4555609"/>
              <a:chExt cx="3814540" cy="723900"/>
            </a:xfrm>
          </p:grpSpPr>
          <p:pic>
            <p:nvPicPr>
              <p:cNvPr id="79882" name="Picture 10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1195167" y="4819761"/>
                <a:ext cx="1628775" cy="238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9883" name="Picture 11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3028507" y="4555609"/>
                <a:ext cx="1981200" cy="723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79884" name="Picture 12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648547" y="4760064"/>
              <a:ext cx="29718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Gaussian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4567" y="1047750"/>
            <a:ext cx="6183086" cy="342900"/>
            <a:chOff x="624567" y="1047750"/>
            <a:chExt cx="6183086" cy="342900"/>
          </a:xfrm>
        </p:grpSpPr>
        <p:pic>
          <p:nvPicPr>
            <p:cNvPr id="21299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4567" y="1071563"/>
              <a:ext cx="478155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299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56464" y="1101498"/>
              <a:ext cx="495300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2997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950403" y="1047750"/>
              <a:ext cx="85725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" name="Group 9"/>
          <p:cNvGrpSpPr/>
          <p:nvPr/>
        </p:nvGrpSpPr>
        <p:grpSpPr>
          <a:xfrm>
            <a:off x="659947" y="1562100"/>
            <a:ext cx="6789964" cy="381000"/>
            <a:chOff x="659947" y="1562100"/>
            <a:chExt cx="6789964" cy="381000"/>
          </a:xfrm>
        </p:grpSpPr>
        <p:pic>
          <p:nvPicPr>
            <p:cNvPr id="212998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59947" y="1576388"/>
              <a:ext cx="37528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2999" name="Picture 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59061" y="1562100"/>
              <a:ext cx="299085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" name="Group 14"/>
          <p:cNvGrpSpPr/>
          <p:nvPr/>
        </p:nvGrpSpPr>
        <p:grpSpPr>
          <a:xfrm>
            <a:off x="718457" y="2133600"/>
            <a:ext cx="5599036" cy="1524681"/>
            <a:chOff x="718457" y="2133600"/>
            <a:chExt cx="5599036" cy="1524681"/>
          </a:xfrm>
        </p:grpSpPr>
        <p:grpSp>
          <p:nvGrpSpPr>
            <p:cNvPr id="13" name="Group 12"/>
            <p:cNvGrpSpPr/>
            <p:nvPr/>
          </p:nvGrpSpPr>
          <p:grpSpPr>
            <a:xfrm>
              <a:off x="718457" y="2133600"/>
              <a:ext cx="5599036" cy="914400"/>
              <a:chOff x="718457" y="2133600"/>
              <a:chExt cx="5599036" cy="914400"/>
            </a:xfrm>
          </p:grpSpPr>
          <p:pic>
            <p:nvPicPr>
              <p:cNvPr id="213000" name="Picture 8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18457" y="2133600"/>
                <a:ext cx="5334000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889171" y="2405743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dx</a:t>
                </a:r>
                <a:endParaRPr lang="en-US" dirty="0"/>
              </a:p>
            </p:txBody>
          </p:sp>
        </p:grpSp>
        <p:pic>
          <p:nvPicPr>
            <p:cNvPr id="213001" name="Picture 9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804863" y="2829606"/>
              <a:ext cx="1590675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Performance</a:t>
            </a:r>
          </a:p>
        </p:txBody>
      </p:sp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904" y="1273629"/>
            <a:ext cx="2152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40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2172" y="1262743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40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2952" y="1604963"/>
            <a:ext cx="42481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Group 19"/>
          <p:cNvGrpSpPr/>
          <p:nvPr/>
        </p:nvGrpSpPr>
        <p:grpSpPr>
          <a:xfrm>
            <a:off x="3399746" y="2362201"/>
            <a:ext cx="4508045" cy="1451201"/>
            <a:chOff x="3399746" y="2362201"/>
            <a:chExt cx="4508045" cy="1451201"/>
          </a:xfrm>
        </p:grpSpPr>
        <p:grpSp>
          <p:nvGrpSpPr>
            <p:cNvPr id="13" name="Group 12"/>
            <p:cNvGrpSpPr/>
            <p:nvPr/>
          </p:nvGrpSpPr>
          <p:grpSpPr>
            <a:xfrm>
              <a:off x="3399746" y="2362201"/>
              <a:ext cx="2439761" cy="1451201"/>
              <a:chOff x="3399746" y="2362201"/>
              <a:chExt cx="2439761" cy="145120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399746" y="3480027"/>
                <a:ext cx="2439761" cy="333375"/>
                <a:chOff x="3345317" y="2576513"/>
                <a:chExt cx="2439761" cy="333375"/>
              </a:xfrm>
            </p:grpSpPr>
            <p:pic>
              <p:nvPicPr>
                <p:cNvPr id="214022" name="Picture 6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345317" y="2595563"/>
                  <a:ext cx="2257425" cy="295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14023" name="Picture 7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5623153" y="2576513"/>
                  <a:ext cx="161925" cy="333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sp>
            <p:nvSpPr>
              <p:cNvPr id="11" name="Right Brace 10"/>
              <p:cNvSpPr/>
              <p:nvPr/>
            </p:nvSpPr>
            <p:spPr>
              <a:xfrm rot="5400000">
                <a:off x="4142015" y="1910444"/>
                <a:ext cx="1045027" cy="1948542"/>
              </a:xfrm>
              <a:prstGeom prst="righ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965374" y="2394857"/>
              <a:ext cx="1942417" cy="650421"/>
              <a:chOff x="5965374" y="2394857"/>
              <a:chExt cx="1942417" cy="650421"/>
            </a:xfrm>
          </p:grpSpPr>
          <p:pic>
            <p:nvPicPr>
              <p:cNvPr id="214024" name="Picture 8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069466" y="2702378"/>
                <a:ext cx="1838325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" name="Right Brace 11"/>
              <p:cNvSpPr/>
              <p:nvPr/>
            </p:nvSpPr>
            <p:spPr>
              <a:xfrm rot="5400000">
                <a:off x="6705602" y="1654629"/>
                <a:ext cx="272143" cy="1752600"/>
              </a:xfrm>
              <a:prstGeom prst="righ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447893" y="4125006"/>
            <a:ext cx="8315097" cy="925184"/>
            <a:chOff x="447893" y="4125006"/>
            <a:chExt cx="8315097" cy="925184"/>
          </a:xfrm>
        </p:grpSpPr>
        <p:grpSp>
          <p:nvGrpSpPr>
            <p:cNvPr id="17" name="Group 16"/>
            <p:cNvGrpSpPr/>
            <p:nvPr/>
          </p:nvGrpSpPr>
          <p:grpSpPr>
            <a:xfrm>
              <a:off x="1096735" y="4125006"/>
              <a:ext cx="2667000" cy="523875"/>
              <a:chOff x="1031421" y="3841977"/>
              <a:chExt cx="2667000" cy="523875"/>
            </a:xfrm>
          </p:grpSpPr>
          <p:pic>
            <p:nvPicPr>
              <p:cNvPr id="214025" name="Picture 9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1031421" y="3872593"/>
                <a:ext cx="876300" cy="419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4026" name="Picture 10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1983921" y="3841977"/>
                <a:ext cx="1714500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447893" y="4680858"/>
              <a:ext cx="831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Biased estimators can (and sometimes do) have lower MSE than unbiased ones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Cramer-</a:t>
            </a:r>
            <a:r>
              <a:rPr lang="en-US" dirty="0" err="1"/>
              <a:t>Rao</a:t>
            </a:r>
            <a:r>
              <a:rPr lang="en-US" dirty="0"/>
              <a:t> Bound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8061" y="959303"/>
            <a:ext cx="7258050" cy="595314"/>
            <a:chOff x="268061" y="959303"/>
            <a:chExt cx="7258050" cy="595314"/>
          </a:xfrm>
        </p:grpSpPr>
        <p:pic>
          <p:nvPicPr>
            <p:cNvPr id="21504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8061" y="959303"/>
              <a:ext cx="725805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504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9088" y="1297442"/>
              <a:ext cx="428625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504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51102" y="1260021"/>
              <a:ext cx="35528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" name="Group 14"/>
          <p:cNvGrpSpPr/>
          <p:nvPr/>
        </p:nvGrpSpPr>
        <p:grpSpPr>
          <a:xfrm>
            <a:off x="642938" y="1842407"/>
            <a:ext cx="5156426" cy="495300"/>
            <a:chOff x="642938" y="1842407"/>
            <a:chExt cx="5156426" cy="495300"/>
          </a:xfrm>
        </p:grpSpPr>
        <p:pic>
          <p:nvPicPr>
            <p:cNvPr id="215045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2938" y="1924050"/>
              <a:ext cx="16097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5046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408464" y="1842407"/>
              <a:ext cx="339090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" name="Group 13"/>
          <p:cNvGrpSpPr/>
          <p:nvPr/>
        </p:nvGrpSpPr>
        <p:grpSpPr>
          <a:xfrm>
            <a:off x="1325335" y="2513920"/>
            <a:ext cx="4651603" cy="676275"/>
            <a:chOff x="1325335" y="2513920"/>
            <a:chExt cx="4651603" cy="676275"/>
          </a:xfrm>
        </p:grpSpPr>
        <p:pic>
          <p:nvPicPr>
            <p:cNvPr id="215047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405063" y="2513920"/>
              <a:ext cx="3571875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5048" name="Picture 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325335" y="2752045"/>
              <a:ext cx="723900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" name="Group 12"/>
          <p:cNvGrpSpPr/>
          <p:nvPr/>
        </p:nvGrpSpPr>
        <p:grpSpPr>
          <a:xfrm>
            <a:off x="759278" y="3334430"/>
            <a:ext cx="8384722" cy="2257425"/>
            <a:chOff x="759278" y="3334430"/>
            <a:chExt cx="8384722" cy="2257425"/>
          </a:xfrm>
        </p:grpSpPr>
        <p:pic>
          <p:nvPicPr>
            <p:cNvPr id="215049" name="Picture 9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552950" y="3334430"/>
              <a:ext cx="4591050" cy="2257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5050" name="Picture 1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59278" y="3542620"/>
              <a:ext cx="30099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CRB, cont’d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10950" y="1021896"/>
            <a:ext cx="7686675" cy="1319894"/>
            <a:chOff x="510950" y="1021896"/>
            <a:chExt cx="7686675" cy="1319894"/>
          </a:xfrm>
        </p:grpSpPr>
        <p:pic>
          <p:nvPicPr>
            <p:cNvPr id="3" name="Picture 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0950" y="1021896"/>
              <a:ext cx="7686675" cy="556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6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57375" y="1598840"/>
              <a:ext cx="5276850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Group 6"/>
          <p:cNvGrpSpPr/>
          <p:nvPr/>
        </p:nvGrpSpPr>
        <p:grpSpPr>
          <a:xfrm>
            <a:off x="4693784" y="2166257"/>
            <a:ext cx="1323975" cy="1072243"/>
            <a:chOff x="4693784" y="2166257"/>
            <a:chExt cx="1323975" cy="1072243"/>
          </a:xfrm>
        </p:grpSpPr>
        <p:pic>
          <p:nvPicPr>
            <p:cNvPr id="21606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93784" y="2552700"/>
              <a:ext cx="1323975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ight Brace 5"/>
            <p:cNvSpPr/>
            <p:nvPr/>
          </p:nvSpPr>
          <p:spPr>
            <a:xfrm rot="5400000">
              <a:off x="5040086" y="1850571"/>
              <a:ext cx="446314" cy="1077686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0628" y="3149373"/>
            <a:ext cx="7821385" cy="885825"/>
            <a:chOff x="649742" y="3454173"/>
            <a:chExt cx="7821385" cy="885825"/>
          </a:xfrm>
        </p:grpSpPr>
        <p:pic>
          <p:nvPicPr>
            <p:cNvPr id="216068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49742" y="3692299"/>
              <a:ext cx="185737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69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632302" y="3454173"/>
              <a:ext cx="58388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1607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65197" y="4067856"/>
            <a:ext cx="41719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1" name="Group 20"/>
          <p:cNvGrpSpPr/>
          <p:nvPr/>
        </p:nvGrpSpPr>
        <p:grpSpPr>
          <a:xfrm>
            <a:off x="2662238" y="4912179"/>
            <a:ext cx="6149748" cy="1560059"/>
            <a:chOff x="2662238" y="4626429"/>
            <a:chExt cx="6149748" cy="1560059"/>
          </a:xfrm>
        </p:grpSpPr>
        <p:grpSp>
          <p:nvGrpSpPr>
            <p:cNvPr id="19" name="Group 18"/>
            <p:cNvGrpSpPr/>
            <p:nvPr/>
          </p:nvGrpSpPr>
          <p:grpSpPr>
            <a:xfrm>
              <a:off x="2662238" y="4626429"/>
              <a:ext cx="6149748" cy="860652"/>
              <a:chOff x="2662238" y="4626429"/>
              <a:chExt cx="6149748" cy="860652"/>
            </a:xfrm>
          </p:grpSpPr>
          <p:pic>
            <p:nvPicPr>
              <p:cNvPr id="216071" name="Picture 7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662238" y="4626429"/>
                <a:ext cx="214312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5138057" y="48223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pic>
            <p:nvPicPr>
              <p:cNvPr id="216072" name="Picture 8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5992586" y="4658406"/>
                <a:ext cx="2819400" cy="828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16073" name="Picture 9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051527" y="5395913"/>
              <a:ext cx="284797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CRB, cont’d</a:t>
            </a:r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8969" y="868680"/>
            <a:ext cx="3624943" cy="63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1541145" y="1768793"/>
            <a:ext cx="4854893" cy="1472565"/>
            <a:chOff x="1541145" y="1768793"/>
            <a:chExt cx="4854893" cy="1472565"/>
          </a:xfrm>
        </p:grpSpPr>
        <p:grpSp>
          <p:nvGrpSpPr>
            <p:cNvPr id="6" name="Group 5"/>
            <p:cNvGrpSpPr/>
            <p:nvPr/>
          </p:nvGrpSpPr>
          <p:grpSpPr>
            <a:xfrm>
              <a:off x="1541145" y="1768793"/>
              <a:ext cx="3216593" cy="387667"/>
              <a:chOff x="1541145" y="1768793"/>
              <a:chExt cx="3216593" cy="387667"/>
            </a:xfrm>
          </p:grpSpPr>
          <p:pic>
            <p:nvPicPr>
              <p:cNvPr id="205827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541145" y="1768793"/>
                <a:ext cx="1581150" cy="371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5828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128963" y="1775460"/>
                <a:ext cx="1628775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05829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405063" y="2142173"/>
              <a:ext cx="3990975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830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93783" y="2793683"/>
              <a:ext cx="2162175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058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0543" y="3474720"/>
            <a:ext cx="78771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CRB, cont’d</a:t>
            </a:r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295" y="10287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8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4055" y="888683"/>
            <a:ext cx="35242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56885" y="1019175"/>
            <a:ext cx="10477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775335" y="1780223"/>
            <a:ext cx="5260658" cy="2225992"/>
            <a:chOff x="775335" y="1780223"/>
            <a:chExt cx="5260658" cy="2225992"/>
          </a:xfrm>
        </p:grpSpPr>
        <p:pic>
          <p:nvPicPr>
            <p:cNvPr id="206853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15340" y="1780223"/>
              <a:ext cx="3124200" cy="37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854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302068" y="2223135"/>
              <a:ext cx="4733925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855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75335" y="3132773"/>
              <a:ext cx="295275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856" name="Picture 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15728" y="3010853"/>
              <a:ext cx="923925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857" name="Picture 9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134553" y="3606165"/>
              <a:ext cx="26574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35343" y="1323023"/>
            <a:ext cx="7468552" cy="411480"/>
            <a:chOff x="835343" y="1323023"/>
            <a:chExt cx="7468552" cy="411480"/>
          </a:xfrm>
        </p:grpSpPr>
        <p:pic>
          <p:nvPicPr>
            <p:cNvPr id="2058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35343" y="1323023"/>
              <a:ext cx="3267075" cy="37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8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39578" y="1367790"/>
              <a:ext cx="1304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8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32145" y="1420178"/>
              <a:ext cx="25717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" name="Group 11"/>
          <p:cNvGrpSpPr/>
          <p:nvPr/>
        </p:nvGrpSpPr>
        <p:grpSpPr>
          <a:xfrm>
            <a:off x="792480" y="1947863"/>
            <a:ext cx="6243638" cy="655320"/>
            <a:chOff x="792480" y="1947863"/>
            <a:chExt cx="6243638" cy="655320"/>
          </a:xfrm>
        </p:grpSpPr>
        <p:grpSp>
          <p:nvGrpSpPr>
            <p:cNvPr id="9" name="Group 8"/>
            <p:cNvGrpSpPr/>
            <p:nvPr/>
          </p:nvGrpSpPr>
          <p:grpSpPr>
            <a:xfrm>
              <a:off x="792480" y="1947863"/>
              <a:ext cx="4024313" cy="574357"/>
              <a:chOff x="792480" y="1947863"/>
              <a:chExt cx="4024313" cy="574357"/>
            </a:xfrm>
          </p:grpSpPr>
          <p:pic>
            <p:nvPicPr>
              <p:cNvPr id="205829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92480" y="1947863"/>
                <a:ext cx="3924300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5830" name="Picture 6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802958" y="2218373"/>
                <a:ext cx="2714625" cy="295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5831" name="Picture 7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549968" y="2255520"/>
                <a:ext cx="1266825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05832" name="Picture 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988243" y="2174558"/>
              <a:ext cx="2047875" cy="42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1" name="Group 30"/>
          <p:cNvGrpSpPr/>
          <p:nvPr/>
        </p:nvGrpSpPr>
        <p:grpSpPr>
          <a:xfrm>
            <a:off x="647700" y="2684145"/>
            <a:ext cx="6538913" cy="1215390"/>
            <a:chOff x="647700" y="2684145"/>
            <a:chExt cx="6538913" cy="1215390"/>
          </a:xfrm>
        </p:grpSpPr>
        <p:pic>
          <p:nvPicPr>
            <p:cNvPr id="205833" name="Picture 9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47700" y="2684145"/>
              <a:ext cx="407670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834" name="Picture 1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814388" y="3151823"/>
              <a:ext cx="6372225" cy="37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835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857250" y="3575685"/>
              <a:ext cx="194310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2" name="Group 31"/>
          <p:cNvGrpSpPr/>
          <p:nvPr/>
        </p:nvGrpSpPr>
        <p:grpSpPr>
          <a:xfrm>
            <a:off x="765810" y="4101465"/>
            <a:ext cx="7720013" cy="990600"/>
            <a:chOff x="765810" y="4101465"/>
            <a:chExt cx="7720013" cy="990600"/>
          </a:xfrm>
        </p:grpSpPr>
        <p:pic>
          <p:nvPicPr>
            <p:cNvPr id="205836" name="Picture 1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795338" y="4134803"/>
              <a:ext cx="809625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837" name="Picture 1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666875" y="4101465"/>
              <a:ext cx="283845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1" name="Group 20"/>
            <p:cNvGrpSpPr/>
            <p:nvPr/>
          </p:nvGrpSpPr>
          <p:grpSpPr>
            <a:xfrm>
              <a:off x="765810" y="4617720"/>
              <a:ext cx="7720013" cy="474345"/>
              <a:chOff x="765810" y="4617720"/>
              <a:chExt cx="7720013" cy="474345"/>
            </a:xfrm>
          </p:grpSpPr>
          <p:pic>
            <p:nvPicPr>
              <p:cNvPr id="205840" name="Picture 16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7904798" y="4723448"/>
                <a:ext cx="581025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5838" name="Picture 14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765810" y="4692015"/>
                <a:ext cx="1943100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5839" name="Picture 15"/>
              <p:cNvPicPr>
                <a:picLocks noChangeAspect="1" noChangeArrowheads="1"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 bwMode="auto">
              <a:xfrm>
                <a:off x="2707958" y="4617720"/>
                <a:ext cx="53054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33" name="Group 32"/>
          <p:cNvGrpSpPr/>
          <p:nvPr/>
        </p:nvGrpSpPr>
        <p:grpSpPr>
          <a:xfrm>
            <a:off x="628650" y="5126355"/>
            <a:ext cx="4536758" cy="1232535"/>
            <a:chOff x="628650" y="5126355"/>
            <a:chExt cx="4536758" cy="1232535"/>
          </a:xfrm>
        </p:grpSpPr>
        <p:grpSp>
          <p:nvGrpSpPr>
            <p:cNvPr id="25" name="Group 24"/>
            <p:cNvGrpSpPr/>
            <p:nvPr/>
          </p:nvGrpSpPr>
          <p:grpSpPr>
            <a:xfrm>
              <a:off x="4266248" y="5126355"/>
              <a:ext cx="899160" cy="413385"/>
              <a:chOff x="4266248" y="5126355"/>
              <a:chExt cx="899160" cy="413385"/>
            </a:xfrm>
          </p:grpSpPr>
          <p:pic>
            <p:nvPicPr>
              <p:cNvPr id="205841" name="Picture 17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4266248" y="5126355"/>
                <a:ext cx="200025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5842" name="Picture 18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4471988" y="5182553"/>
                <a:ext cx="314325" cy="333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5843" name="Picture 19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4755833" y="5158740"/>
                <a:ext cx="409575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05844" name="Picture 20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628650" y="6054090"/>
              <a:ext cx="35433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" name="Oval 26"/>
            <p:cNvSpPr/>
            <p:nvPr/>
          </p:nvSpPr>
          <p:spPr>
            <a:xfrm>
              <a:off x="4457700" y="5257800"/>
              <a:ext cx="331470" cy="2514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Curved Connector 28"/>
            <p:cNvCxnSpPr>
              <a:stCxn id="27" idx="4"/>
            </p:cNvCxnSpPr>
            <p:nvPr/>
          </p:nvCxnSpPr>
          <p:spPr>
            <a:xfrm rot="5400000">
              <a:off x="3660458" y="5072063"/>
              <a:ext cx="525780" cy="1400175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171000" y="5494081"/>
            <a:ext cx="3455271" cy="899038"/>
            <a:chOff x="5171000" y="5494081"/>
            <a:chExt cx="3455271" cy="899038"/>
          </a:xfrm>
        </p:grpSpPr>
        <p:pic>
          <p:nvPicPr>
            <p:cNvPr id="205845" name="Picture 21"/>
            <p:cNvPicPr>
              <a:picLocks noChangeAspect="1" noChangeArrowheads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5171000" y="5494081"/>
              <a:ext cx="26955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846" name="Picture 22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7921421" y="5503146"/>
              <a:ext cx="7048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847" name="Picture 23"/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5190817" y="5768617"/>
              <a:ext cx="30099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848" name="Picture 24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5210944" y="6069269"/>
              <a:ext cx="18192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849" name="Picture 25"/>
            <p:cNvPicPr>
              <a:picLocks noChangeAspect="1" noChangeArrowheads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>
              <a:off x="7059869" y="6078333"/>
              <a:ext cx="6286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Efficient Estimators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5288" y="1511166"/>
            <a:ext cx="5532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approach to finding MVUB estimators: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the sufficient statistic </a:t>
            </a:r>
            <a:r>
              <a:rPr lang="en-US" b="1" dirty="0"/>
              <a:t>t(x)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its mean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possible, linearly scale </a:t>
            </a:r>
            <a:r>
              <a:rPr lang="en-US" b="1" dirty="0"/>
              <a:t>t(x)</a:t>
            </a:r>
            <a:r>
              <a:rPr lang="en-US" dirty="0"/>
              <a:t> to make it unbiased.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59293" y="3551722"/>
            <a:ext cx="6951583" cy="1200329"/>
            <a:chOff x="1559293" y="3551722"/>
            <a:chExt cx="6951583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1559293" y="3551722"/>
              <a:ext cx="695158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approach to finding efficient (and possibly MVUB) estimators: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Find the score function.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Check for the form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Determine the efficient estimator from 2.</a:t>
              </a:r>
            </a:p>
          </p:txBody>
        </p:sp>
        <p:pic>
          <p:nvPicPr>
            <p:cNvPr id="2058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78468" y="4109236"/>
              <a:ext cx="20383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CRB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5466" y="1083853"/>
            <a:ext cx="7376344" cy="324772"/>
            <a:chOff x="595466" y="1083853"/>
            <a:chExt cx="7376344" cy="324772"/>
          </a:xfrm>
        </p:grpSpPr>
        <p:pic>
          <p:nvPicPr>
            <p:cNvPr id="2068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5466" y="1083853"/>
              <a:ext cx="49149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8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38019" y="1113350"/>
              <a:ext cx="13716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852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24060" y="1098141"/>
              <a:ext cx="104775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068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97764" y="1390957"/>
            <a:ext cx="17621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675046" y="2112246"/>
            <a:ext cx="5874774" cy="657225"/>
            <a:chOff x="675046" y="2112246"/>
            <a:chExt cx="5874774" cy="657225"/>
          </a:xfrm>
        </p:grpSpPr>
        <p:pic>
          <p:nvPicPr>
            <p:cNvPr id="206854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75046" y="2243752"/>
              <a:ext cx="19240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855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682670" y="2112246"/>
              <a:ext cx="3867150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" name="Group 12"/>
          <p:cNvGrpSpPr/>
          <p:nvPr/>
        </p:nvGrpSpPr>
        <p:grpSpPr>
          <a:xfrm>
            <a:off x="690716" y="2855350"/>
            <a:ext cx="5323093" cy="704850"/>
            <a:chOff x="690716" y="2855350"/>
            <a:chExt cx="5323093" cy="704850"/>
          </a:xfrm>
        </p:grpSpPr>
        <p:pic>
          <p:nvPicPr>
            <p:cNvPr id="206856" name="Picture 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90716" y="3049690"/>
              <a:ext cx="3810000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857" name="Picture 9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575534" y="2855350"/>
              <a:ext cx="1438275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8" name="Group 17"/>
          <p:cNvGrpSpPr/>
          <p:nvPr/>
        </p:nvGrpSpPr>
        <p:grpSpPr>
          <a:xfrm>
            <a:off x="1233180" y="3672810"/>
            <a:ext cx="4871116" cy="485775"/>
            <a:chOff x="1233180" y="3672810"/>
            <a:chExt cx="4871116" cy="485775"/>
          </a:xfrm>
        </p:grpSpPr>
        <p:pic>
          <p:nvPicPr>
            <p:cNvPr id="206858" name="Picture 1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233180" y="3754234"/>
              <a:ext cx="866775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859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280316" y="3748549"/>
              <a:ext cx="8667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860" name="Picture 1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3631023" y="3777585"/>
              <a:ext cx="79057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861" name="Picture 1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485046" y="3672810"/>
              <a:ext cx="1619250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2" name="Group 21"/>
          <p:cNvGrpSpPr/>
          <p:nvPr/>
        </p:nvGrpSpPr>
        <p:grpSpPr>
          <a:xfrm>
            <a:off x="412955" y="4471066"/>
            <a:ext cx="6539066" cy="682421"/>
            <a:chOff x="412955" y="4471066"/>
            <a:chExt cx="6539066" cy="682421"/>
          </a:xfrm>
        </p:grpSpPr>
        <p:pic>
          <p:nvPicPr>
            <p:cNvPr id="206862" name="Picture 1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12955" y="4546344"/>
              <a:ext cx="274320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863" name="Picture 1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3326375" y="4471066"/>
              <a:ext cx="2019300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864" name="Picture 16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5466121" y="4477212"/>
              <a:ext cx="1485900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5" name="Group 24"/>
          <p:cNvGrpSpPr/>
          <p:nvPr/>
        </p:nvGrpSpPr>
        <p:grpSpPr>
          <a:xfrm>
            <a:off x="734654" y="5311417"/>
            <a:ext cx="5292674" cy="290974"/>
            <a:chOff x="734654" y="5311417"/>
            <a:chExt cx="5292674" cy="290974"/>
          </a:xfrm>
        </p:grpSpPr>
        <p:pic>
          <p:nvPicPr>
            <p:cNvPr id="206865" name="Picture 17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734654" y="5311417"/>
              <a:ext cx="25717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866" name="Picture 18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3293653" y="5326166"/>
              <a:ext cx="273367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CRB for Functions of </a:t>
            </a:r>
            <a:r>
              <a:rPr lang="en-US" dirty="0">
                <a:latin typeface="Symbol" pitchFamily="18" charset="2"/>
              </a:rPr>
              <a:t>q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28866" y="1024398"/>
            <a:ext cx="6704986" cy="625885"/>
            <a:chOff x="1128866" y="1024398"/>
            <a:chExt cx="6704986" cy="625885"/>
          </a:xfrm>
        </p:grpSpPr>
        <p:pic>
          <p:nvPicPr>
            <p:cNvPr id="2068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15372" y="1024398"/>
              <a:ext cx="108585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8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28866" y="1358850"/>
              <a:ext cx="65913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852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81452" y="1402633"/>
              <a:ext cx="1524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9" name="Group 8"/>
          <p:cNvGrpSpPr/>
          <p:nvPr/>
        </p:nvGrpSpPr>
        <p:grpSpPr>
          <a:xfrm>
            <a:off x="1114579" y="2469740"/>
            <a:ext cx="5705475" cy="707769"/>
            <a:chOff x="1144076" y="1997792"/>
            <a:chExt cx="5705475" cy="707769"/>
          </a:xfrm>
        </p:grpSpPr>
        <p:pic>
          <p:nvPicPr>
            <p:cNvPr id="206853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44076" y="1997792"/>
              <a:ext cx="57054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854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190415" y="2353136"/>
              <a:ext cx="2733675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" name="Group 11"/>
          <p:cNvGrpSpPr/>
          <p:nvPr/>
        </p:nvGrpSpPr>
        <p:grpSpPr>
          <a:xfrm>
            <a:off x="1248544" y="3381528"/>
            <a:ext cx="5063765" cy="714375"/>
            <a:chOff x="1278041" y="2909580"/>
            <a:chExt cx="5063765" cy="714375"/>
          </a:xfrm>
        </p:grpSpPr>
        <p:pic>
          <p:nvPicPr>
            <p:cNvPr id="206855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278041" y="2909580"/>
              <a:ext cx="3343275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856" name="Picture 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513006" y="2913421"/>
              <a:ext cx="1828800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" name="Group 14"/>
          <p:cNvGrpSpPr/>
          <p:nvPr/>
        </p:nvGrpSpPr>
        <p:grpSpPr>
          <a:xfrm>
            <a:off x="1187859" y="2007778"/>
            <a:ext cx="6222746" cy="276686"/>
            <a:chOff x="1187859" y="2007778"/>
            <a:chExt cx="6222746" cy="276686"/>
          </a:xfrm>
        </p:grpSpPr>
        <p:pic>
          <p:nvPicPr>
            <p:cNvPr id="206857" name="Picture 9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187859" y="2036814"/>
              <a:ext cx="11049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858" name="Picture 1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352830" y="2007778"/>
              <a:ext cx="505777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1" name="Group 20"/>
          <p:cNvGrpSpPr/>
          <p:nvPr/>
        </p:nvGrpSpPr>
        <p:grpSpPr>
          <a:xfrm>
            <a:off x="1659040" y="4320202"/>
            <a:ext cx="2581275" cy="1320442"/>
            <a:chOff x="1659040" y="4320202"/>
            <a:chExt cx="2581275" cy="1320442"/>
          </a:xfrm>
        </p:grpSpPr>
        <p:pic>
          <p:nvPicPr>
            <p:cNvPr id="206859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659040" y="4320202"/>
              <a:ext cx="2581275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861" name="Picture 1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359589" y="4992944"/>
              <a:ext cx="1209675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2" name="Group 21"/>
          <p:cNvGrpSpPr/>
          <p:nvPr/>
        </p:nvGrpSpPr>
        <p:grpSpPr>
          <a:xfrm>
            <a:off x="4865586" y="4352618"/>
            <a:ext cx="2657475" cy="1378513"/>
            <a:chOff x="4865586" y="4352618"/>
            <a:chExt cx="2657475" cy="1378513"/>
          </a:xfrm>
        </p:grpSpPr>
        <p:pic>
          <p:nvPicPr>
            <p:cNvPr id="206860" name="Picture 12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865586" y="4352618"/>
              <a:ext cx="2657475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862" name="Picture 1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5650323" y="4902456"/>
              <a:ext cx="1323975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06863" name="Picture 15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987749" y="5652474"/>
            <a:ext cx="9620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4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51151"/>
            <a:ext cx="519112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Uniform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443287" y="1108302"/>
            <a:ext cx="5700713" cy="355146"/>
            <a:chOff x="3443287" y="1108302"/>
            <a:chExt cx="5700713" cy="355146"/>
          </a:xfrm>
        </p:grpSpPr>
        <p:pic>
          <p:nvPicPr>
            <p:cNvPr id="142338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43287" y="1147763"/>
              <a:ext cx="136207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2339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201331" y="1149123"/>
              <a:ext cx="159067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2340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877050" y="1108302"/>
              <a:ext cx="22669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" name="Group 10"/>
          <p:cNvGrpSpPr/>
          <p:nvPr/>
        </p:nvGrpSpPr>
        <p:grpSpPr>
          <a:xfrm>
            <a:off x="3418114" y="1447799"/>
            <a:ext cx="5102678" cy="609600"/>
            <a:chOff x="904875" y="1426028"/>
            <a:chExt cx="5102678" cy="609600"/>
          </a:xfrm>
        </p:grpSpPr>
        <p:pic>
          <p:nvPicPr>
            <p:cNvPr id="142342" name="Picture 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04875" y="1471613"/>
              <a:ext cx="13906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2343" name="Picture 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291443" y="1564822"/>
              <a:ext cx="8382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2344" name="Picture 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378653" y="1519918"/>
              <a:ext cx="9715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2345" name="Picture 9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007303" y="1426028"/>
              <a:ext cx="200025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7" name="Group 16"/>
          <p:cNvGrpSpPr/>
          <p:nvPr/>
        </p:nvGrpSpPr>
        <p:grpSpPr>
          <a:xfrm>
            <a:off x="2863624" y="2701699"/>
            <a:ext cx="5272768" cy="409575"/>
            <a:chOff x="2863624" y="2701699"/>
            <a:chExt cx="5272768" cy="409575"/>
          </a:xfrm>
        </p:grpSpPr>
        <p:pic>
          <p:nvPicPr>
            <p:cNvPr id="142347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6450467" y="2701699"/>
              <a:ext cx="168592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2348" name="Picture 1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863624" y="2764971"/>
              <a:ext cx="28289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2349" name="Picture 1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632677" y="2813957"/>
              <a:ext cx="44767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Maximum Likelihood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22910" y="1047750"/>
            <a:ext cx="8088630" cy="1727835"/>
            <a:chOff x="422910" y="1047750"/>
            <a:chExt cx="8088630" cy="1727835"/>
          </a:xfrm>
        </p:grpSpPr>
        <p:pic>
          <p:nvPicPr>
            <p:cNvPr id="21606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2910" y="1047750"/>
              <a:ext cx="7772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6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7698" y="1409700"/>
              <a:ext cx="41624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6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15840" y="1433513"/>
              <a:ext cx="3695700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69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46873" y="2299335"/>
              <a:ext cx="2009775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" name="Group 11"/>
          <p:cNvGrpSpPr/>
          <p:nvPr/>
        </p:nvGrpSpPr>
        <p:grpSpPr>
          <a:xfrm>
            <a:off x="2611754" y="2000251"/>
            <a:ext cx="2268856" cy="1283017"/>
            <a:chOff x="2611754" y="2000251"/>
            <a:chExt cx="2268856" cy="1283017"/>
          </a:xfrm>
        </p:grpSpPr>
        <p:pic>
          <p:nvPicPr>
            <p:cNvPr id="216070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53715" y="2797493"/>
              <a:ext cx="1619250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Right Brace 8"/>
            <p:cNvSpPr/>
            <p:nvPr/>
          </p:nvSpPr>
          <p:spPr>
            <a:xfrm rot="5400000">
              <a:off x="3308984" y="1303021"/>
              <a:ext cx="874395" cy="2268856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81576" y="2049782"/>
            <a:ext cx="3408044" cy="1374456"/>
            <a:chOff x="4981576" y="2049782"/>
            <a:chExt cx="3408044" cy="1374456"/>
          </a:xfrm>
        </p:grpSpPr>
        <p:sp>
          <p:nvSpPr>
            <p:cNvPr id="10" name="Right Brace 9"/>
            <p:cNvSpPr/>
            <p:nvPr/>
          </p:nvSpPr>
          <p:spPr>
            <a:xfrm rot="5400000">
              <a:off x="6276022" y="755336"/>
              <a:ext cx="819151" cy="3408044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6071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618798" y="2862263"/>
              <a:ext cx="275272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1" name="Group 20"/>
          <p:cNvGrpSpPr/>
          <p:nvPr/>
        </p:nvGrpSpPr>
        <p:grpSpPr>
          <a:xfrm>
            <a:off x="966788" y="3326130"/>
            <a:ext cx="7466647" cy="1360170"/>
            <a:chOff x="966788" y="3326130"/>
            <a:chExt cx="7466647" cy="1360170"/>
          </a:xfrm>
        </p:grpSpPr>
        <p:grpSp>
          <p:nvGrpSpPr>
            <p:cNvPr id="18" name="Group 17"/>
            <p:cNvGrpSpPr/>
            <p:nvPr/>
          </p:nvGrpSpPr>
          <p:grpSpPr>
            <a:xfrm>
              <a:off x="966788" y="3326130"/>
              <a:ext cx="7466647" cy="959168"/>
              <a:chOff x="966788" y="3326130"/>
              <a:chExt cx="7466647" cy="959168"/>
            </a:xfrm>
          </p:grpSpPr>
          <p:pic>
            <p:nvPicPr>
              <p:cNvPr id="216072" name="Picture 8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1482090" y="3326130"/>
                <a:ext cx="2476500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6073" name="Picture 9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966788" y="3990023"/>
                <a:ext cx="1838325" cy="295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6074" name="Picture 10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242185" y="3994785"/>
                <a:ext cx="6191250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16075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031558" y="4349115"/>
              <a:ext cx="145732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76" name="Picture 1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365058" y="4343400"/>
              <a:ext cx="2333625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7" name="Group 26"/>
          <p:cNvGrpSpPr/>
          <p:nvPr/>
        </p:nvGrpSpPr>
        <p:grpSpPr>
          <a:xfrm>
            <a:off x="886778" y="4904423"/>
            <a:ext cx="6456997" cy="1311592"/>
            <a:chOff x="886778" y="4904423"/>
            <a:chExt cx="6456997" cy="1311592"/>
          </a:xfrm>
        </p:grpSpPr>
        <p:pic>
          <p:nvPicPr>
            <p:cNvPr id="216077" name="Picture 1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983933" y="4904423"/>
              <a:ext cx="338137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78" name="Picture 1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886778" y="5371148"/>
              <a:ext cx="50387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79" name="Picture 1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946785" y="5854065"/>
              <a:ext cx="283845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80" name="Picture 16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3871913" y="5898833"/>
              <a:ext cx="48577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81" name="Picture 17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4429125" y="5833110"/>
              <a:ext cx="291465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CRB and Nuisance Parameters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4893" y="1068644"/>
            <a:ext cx="5393761" cy="655381"/>
            <a:chOff x="674893" y="1068644"/>
            <a:chExt cx="5393761" cy="655381"/>
          </a:xfrm>
        </p:grpSpPr>
        <p:pic>
          <p:nvPicPr>
            <p:cNvPr id="21709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5604" y="1068644"/>
              <a:ext cx="535305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709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4893" y="1476375"/>
              <a:ext cx="40481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" name="Group 11"/>
          <p:cNvGrpSpPr/>
          <p:nvPr/>
        </p:nvGrpSpPr>
        <p:grpSpPr>
          <a:xfrm>
            <a:off x="901495" y="1831718"/>
            <a:ext cx="6327518" cy="1912375"/>
            <a:chOff x="960489" y="2185680"/>
            <a:chExt cx="6327518" cy="1912375"/>
          </a:xfrm>
        </p:grpSpPr>
        <p:pic>
          <p:nvPicPr>
            <p:cNvPr id="217097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73282" y="3792794"/>
              <a:ext cx="35147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" name="Group 6"/>
            <p:cNvGrpSpPr/>
            <p:nvPr/>
          </p:nvGrpSpPr>
          <p:grpSpPr>
            <a:xfrm>
              <a:off x="1303850" y="2185680"/>
              <a:ext cx="1523692" cy="333375"/>
              <a:chOff x="1303850" y="2185680"/>
              <a:chExt cx="1523692" cy="333375"/>
            </a:xfrm>
          </p:grpSpPr>
          <p:pic>
            <p:nvPicPr>
              <p:cNvPr id="217092" name="Picture 4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303850" y="2194745"/>
                <a:ext cx="371475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7093" name="Picture 5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655967" y="2185680"/>
                <a:ext cx="1171575" cy="333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17094" name="Picture 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60489" y="2780225"/>
              <a:ext cx="28575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7095" name="Picture 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051744" y="3423623"/>
              <a:ext cx="48577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7096" name="Picture 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139927" y="3821830"/>
              <a:ext cx="27051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8" name="Group 17"/>
          <p:cNvGrpSpPr/>
          <p:nvPr/>
        </p:nvGrpSpPr>
        <p:grpSpPr>
          <a:xfrm>
            <a:off x="786273" y="3832737"/>
            <a:ext cx="7629987" cy="1348096"/>
            <a:chOff x="653538" y="4422672"/>
            <a:chExt cx="7629987" cy="1348096"/>
          </a:xfrm>
        </p:grpSpPr>
        <p:pic>
          <p:nvPicPr>
            <p:cNvPr id="217098" name="Picture 1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897193" y="4422672"/>
              <a:ext cx="47244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7099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705014" y="4451248"/>
              <a:ext cx="136207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7100" name="Picture 1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3126965" y="4782318"/>
              <a:ext cx="21526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7101" name="Picture 1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654000" y="5214323"/>
              <a:ext cx="7629525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7102" name="Picture 1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653538" y="5570743"/>
              <a:ext cx="4857750" cy="200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3" name="Group 22"/>
          <p:cNvGrpSpPr/>
          <p:nvPr/>
        </p:nvGrpSpPr>
        <p:grpSpPr>
          <a:xfrm>
            <a:off x="782279" y="5429404"/>
            <a:ext cx="5369949" cy="1089383"/>
            <a:chOff x="708537" y="5768617"/>
            <a:chExt cx="5369949" cy="1089383"/>
          </a:xfrm>
        </p:grpSpPr>
        <p:pic>
          <p:nvPicPr>
            <p:cNvPr id="217103" name="Picture 1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095530" y="5962650"/>
              <a:ext cx="2085975" cy="895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7104" name="Picture 16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3773436" y="6052062"/>
              <a:ext cx="23050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7105" name="Picture 17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708537" y="5768617"/>
              <a:ext cx="33909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for Multivariate Normal Model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1978" y="3020346"/>
            <a:ext cx="6286655" cy="876300"/>
            <a:chOff x="341978" y="3020346"/>
            <a:chExt cx="6286655" cy="876300"/>
          </a:xfrm>
        </p:grpSpPr>
        <p:pic>
          <p:nvPicPr>
            <p:cNvPr id="218117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11989" y="3218990"/>
              <a:ext cx="904875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18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75808" y="3020346"/>
              <a:ext cx="3552825" cy="87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19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1978" y="3258012"/>
              <a:ext cx="2000250" cy="37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18123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1598" y="5950207"/>
            <a:ext cx="7743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Group 16"/>
          <p:cNvGrpSpPr/>
          <p:nvPr/>
        </p:nvGrpSpPr>
        <p:grpSpPr>
          <a:xfrm>
            <a:off x="300653" y="3755922"/>
            <a:ext cx="8843347" cy="1850923"/>
            <a:chOff x="300653" y="3755922"/>
            <a:chExt cx="8843347" cy="1850923"/>
          </a:xfrm>
        </p:grpSpPr>
        <p:pic>
          <p:nvPicPr>
            <p:cNvPr id="218120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0653" y="3935515"/>
              <a:ext cx="37052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21" name="Picture 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312214" y="3755922"/>
              <a:ext cx="3705225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22" name="Picture 10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381500" y="4390565"/>
              <a:ext cx="4762500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24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561150" y="5168695"/>
              <a:ext cx="6000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25" name="Picture 13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449894" y="4997245"/>
              <a:ext cx="14478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8" name="Group 17"/>
          <p:cNvGrpSpPr/>
          <p:nvPr/>
        </p:nvGrpSpPr>
        <p:grpSpPr>
          <a:xfrm>
            <a:off x="427243" y="1163731"/>
            <a:ext cx="7234851" cy="2081981"/>
            <a:chOff x="427243" y="824527"/>
            <a:chExt cx="7234851" cy="2081981"/>
          </a:xfrm>
        </p:grpSpPr>
        <p:pic>
          <p:nvPicPr>
            <p:cNvPr id="218114" name="Picture 2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148223" y="992290"/>
              <a:ext cx="5962650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15" name="Picture 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687769" y="1561793"/>
              <a:ext cx="405765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16" name="Picture 4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785544" y="2211183"/>
              <a:ext cx="2876550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26" name="Picture 1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27243" y="824527"/>
              <a:ext cx="1800225" cy="37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492324" y="936831"/>
            <a:ext cx="39528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CRB for M-</a:t>
            </a:r>
            <a:r>
              <a:rPr lang="en-US" dirty="0" err="1"/>
              <a:t>ary</a:t>
            </a:r>
            <a:r>
              <a:rPr lang="en-US" dirty="0"/>
              <a:t> Normal Model</a:t>
            </a:r>
          </a:p>
        </p:txBody>
      </p:sp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24" y="1128099"/>
            <a:ext cx="29622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60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2151" y="1060502"/>
            <a:ext cx="10477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60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7091" y="931914"/>
            <a:ext cx="11715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60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8829" y="1532757"/>
            <a:ext cx="31242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607756" y="2358206"/>
            <a:ext cx="7173555" cy="666750"/>
            <a:chOff x="607756" y="2358206"/>
            <a:chExt cx="7173555" cy="666750"/>
          </a:xfrm>
        </p:grpSpPr>
        <p:pic>
          <p:nvPicPr>
            <p:cNvPr id="216070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07756" y="2441627"/>
              <a:ext cx="232410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0" name="Group 9"/>
            <p:cNvGrpSpPr/>
            <p:nvPr/>
          </p:nvGrpSpPr>
          <p:grpSpPr>
            <a:xfrm>
              <a:off x="3135876" y="2358206"/>
              <a:ext cx="4645435" cy="666750"/>
              <a:chOff x="2014999" y="2874399"/>
              <a:chExt cx="4645435" cy="666750"/>
            </a:xfrm>
          </p:grpSpPr>
          <p:pic>
            <p:nvPicPr>
              <p:cNvPr id="216071" name="Picture 7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2014999" y="2997302"/>
                <a:ext cx="571500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6072" name="Picture 8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336084" y="2874399"/>
                <a:ext cx="432435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17" name="Group 16"/>
          <p:cNvGrpSpPr/>
          <p:nvPr/>
        </p:nvGrpSpPr>
        <p:grpSpPr>
          <a:xfrm>
            <a:off x="748942" y="3106071"/>
            <a:ext cx="5850196" cy="704850"/>
            <a:chOff x="748942" y="3106071"/>
            <a:chExt cx="5850196" cy="704850"/>
          </a:xfrm>
        </p:grpSpPr>
        <p:pic>
          <p:nvPicPr>
            <p:cNvPr id="216073" name="Picture 9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48942" y="3282284"/>
              <a:ext cx="1628775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74" name="Picture 1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131882" y="3349881"/>
              <a:ext cx="9334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75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960713" y="3106071"/>
              <a:ext cx="2638425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8" name="Group 17"/>
          <p:cNvGrpSpPr/>
          <p:nvPr/>
        </p:nvGrpSpPr>
        <p:grpSpPr>
          <a:xfrm>
            <a:off x="3175205" y="3710755"/>
            <a:ext cx="4195459" cy="704850"/>
            <a:chOff x="3175205" y="3710755"/>
            <a:chExt cx="4195459" cy="704850"/>
          </a:xfrm>
        </p:grpSpPr>
        <p:pic>
          <p:nvPicPr>
            <p:cNvPr id="216076" name="Picture 1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3175205" y="3877444"/>
              <a:ext cx="876300" cy="37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77" name="Picture 1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103589" y="3710755"/>
              <a:ext cx="3267075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Statistical Model</a:t>
            </a: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5612" y="1117652"/>
            <a:ext cx="9239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81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5116" y="1122875"/>
            <a:ext cx="2571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81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15726" y="1113350"/>
            <a:ext cx="2162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81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83700" y="1649516"/>
            <a:ext cx="10477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811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68179" y="1639528"/>
            <a:ext cx="2247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811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1884" y="1986116"/>
            <a:ext cx="640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1132708" y="2686972"/>
            <a:ext cx="6382518" cy="696709"/>
            <a:chOff x="1132708" y="2686972"/>
            <a:chExt cx="6382518" cy="696709"/>
          </a:xfrm>
        </p:grpSpPr>
        <p:pic>
          <p:nvPicPr>
            <p:cNvPr id="218120" name="Picture 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132708" y="2869330"/>
              <a:ext cx="1952625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21" name="Picture 9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276447" y="2686972"/>
              <a:ext cx="197167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22" name="Picture 1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286376" y="2707406"/>
              <a:ext cx="2228850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" name="Group 18"/>
          <p:cNvGrpSpPr/>
          <p:nvPr/>
        </p:nvGrpSpPr>
        <p:grpSpPr>
          <a:xfrm>
            <a:off x="1139313" y="4522839"/>
            <a:ext cx="7211346" cy="762000"/>
            <a:chOff x="1109817" y="4080387"/>
            <a:chExt cx="7211346" cy="762000"/>
          </a:xfrm>
        </p:grpSpPr>
        <p:pic>
          <p:nvPicPr>
            <p:cNvPr id="218126" name="Picture 14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109817" y="4344168"/>
              <a:ext cx="297180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27" name="Picture 15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244463" y="4080387"/>
              <a:ext cx="40767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4" name="Group 23"/>
          <p:cNvGrpSpPr/>
          <p:nvPr/>
        </p:nvGrpSpPr>
        <p:grpSpPr>
          <a:xfrm>
            <a:off x="1086771" y="3479544"/>
            <a:ext cx="7876715" cy="742182"/>
            <a:chOff x="1086771" y="3479544"/>
            <a:chExt cx="7876715" cy="742182"/>
          </a:xfrm>
        </p:grpSpPr>
        <p:grpSp>
          <p:nvGrpSpPr>
            <p:cNvPr id="16" name="Group 15"/>
            <p:cNvGrpSpPr/>
            <p:nvPr/>
          </p:nvGrpSpPr>
          <p:grpSpPr>
            <a:xfrm>
              <a:off x="1086771" y="3479544"/>
              <a:ext cx="7876715" cy="695325"/>
              <a:chOff x="1086771" y="3479544"/>
              <a:chExt cx="7876715" cy="695325"/>
            </a:xfrm>
          </p:grpSpPr>
          <p:pic>
            <p:nvPicPr>
              <p:cNvPr id="218123" name="Picture 11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1086771" y="3684331"/>
                <a:ext cx="3371850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8124" name="Picture 12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4540199" y="3597684"/>
                <a:ext cx="2600325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8125" name="Picture 13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7525211" y="3479544"/>
                <a:ext cx="1438275" cy="695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18130" name="Picture 18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4558942" y="3993126"/>
              <a:ext cx="132397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7" name="Group 26"/>
          <p:cNvGrpSpPr/>
          <p:nvPr/>
        </p:nvGrpSpPr>
        <p:grpSpPr>
          <a:xfrm>
            <a:off x="1087233" y="5548313"/>
            <a:ext cx="7047732" cy="416642"/>
            <a:chOff x="1087233" y="5548313"/>
            <a:chExt cx="7047732" cy="416642"/>
          </a:xfrm>
        </p:grpSpPr>
        <p:grpSp>
          <p:nvGrpSpPr>
            <p:cNvPr id="22" name="Group 21"/>
            <p:cNvGrpSpPr/>
            <p:nvPr/>
          </p:nvGrpSpPr>
          <p:grpSpPr>
            <a:xfrm>
              <a:off x="1087233" y="5602544"/>
              <a:ext cx="5309726" cy="362411"/>
              <a:chOff x="1057737" y="5160092"/>
              <a:chExt cx="5309726" cy="362411"/>
            </a:xfrm>
          </p:grpSpPr>
          <p:pic>
            <p:nvPicPr>
              <p:cNvPr id="218128" name="Picture 16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1057737" y="5170078"/>
                <a:ext cx="3400425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8129" name="Picture 17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4605338" y="5160092"/>
                <a:ext cx="1762125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18131" name="Picture 19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6930667" y="5548313"/>
              <a:ext cx="238125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32" name="Picture 20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7144365" y="5592096"/>
              <a:ext cx="9906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Identification (LSM)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19150" y="872613"/>
            <a:ext cx="7211501" cy="1843088"/>
            <a:chOff x="819150" y="872613"/>
            <a:chExt cx="7211501" cy="1843088"/>
          </a:xfrm>
        </p:grpSpPr>
        <p:pic>
          <p:nvPicPr>
            <p:cNvPr id="21913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5336" y="1168042"/>
              <a:ext cx="3705225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3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77376" y="872613"/>
              <a:ext cx="71532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4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19150" y="1747531"/>
              <a:ext cx="56769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41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26931" y="2077526"/>
              <a:ext cx="4857750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0" name="Group 9"/>
          <p:cNvGrpSpPr/>
          <p:nvPr/>
        </p:nvGrpSpPr>
        <p:grpSpPr>
          <a:xfrm>
            <a:off x="617896" y="2629975"/>
            <a:ext cx="8304878" cy="1200458"/>
            <a:chOff x="839122" y="2924943"/>
            <a:chExt cx="8304878" cy="1200458"/>
          </a:xfrm>
        </p:grpSpPr>
        <p:pic>
          <p:nvPicPr>
            <p:cNvPr id="219142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839122" y="2996842"/>
              <a:ext cx="4781550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43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705475" y="2924943"/>
              <a:ext cx="3438525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44" name="Picture 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535716" y="3411026"/>
              <a:ext cx="3057525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Group 15"/>
          <p:cNvGrpSpPr/>
          <p:nvPr/>
        </p:nvGrpSpPr>
        <p:grpSpPr>
          <a:xfrm>
            <a:off x="298195" y="3641008"/>
            <a:ext cx="8536089" cy="2126532"/>
            <a:chOff x="224453" y="4053963"/>
            <a:chExt cx="8536089" cy="2126532"/>
          </a:xfrm>
        </p:grpSpPr>
        <p:pic>
          <p:nvPicPr>
            <p:cNvPr id="219145" name="Picture 9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24453" y="4053963"/>
              <a:ext cx="4772025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46" name="Picture 1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793465" y="4408693"/>
              <a:ext cx="4819650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48" name="Picture 12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442731" y="5780445"/>
              <a:ext cx="50196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49" name="Picture 1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835992" y="5077133"/>
              <a:ext cx="592455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Identification (LSM)</a:t>
            </a:r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711" y="1394491"/>
            <a:ext cx="65341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oup 3"/>
          <p:cNvGrpSpPr/>
          <p:nvPr/>
        </p:nvGrpSpPr>
        <p:grpSpPr>
          <a:xfrm>
            <a:off x="214773" y="771681"/>
            <a:ext cx="8162311" cy="447675"/>
            <a:chOff x="981689" y="5874622"/>
            <a:chExt cx="8162311" cy="447675"/>
          </a:xfrm>
        </p:grpSpPr>
        <p:pic>
          <p:nvPicPr>
            <p:cNvPr id="5" name="Picture 1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81689" y="5989843"/>
              <a:ext cx="5143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1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51193" y="5965569"/>
              <a:ext cx="41243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1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905500" y="5874622"/>
              <a:ext cx="323850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" name="Group 12"/>
          <p:cNvGrpSpPr/>
          <p:nvPr/>
        </p:nvGrpSpPr>
        <p:grpSpPr>
          <a:xfrm>
            <a:off x="261784" y="1804526"/>
            <a:ext cx="7996852" cy="1063728"/>
            <a:chOff x="453513" y="2541946"/>
            <a:chExt cx="7996852" cy="1063728"/>
          </a:xfrm>
        </p:grpSpPr>
        <p:grpSp>
          <p:nvGrpSpPr>
            <p:cNvPr id="8" name="Group 7"/>
            <p:cNvGrpSpPr/>
            <p:nvPr/>
          </p:nvGrpSpPr>
          <p:grpSpPr>
            <a:xfrm>
              <a:off x="578721" y="2541946"/>
              <a:ext cx="5181138" cy="476250"/>
              <a:chOff x="976928" y="6184798"/>
              <a:chExt cx="5181138" cy="476250"/>
            </a:xfrm>
          </p:grpSpPr>
          <p:pic>
            <p:nvPicPr>
              <p:cNvPr id="9" name="Picture 17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976928" y="6290495"/>
                <a:ext cx="1438275" cy="323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" name="Picture 18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2690966" y="6184798"/>
                <a:ext cx="3467100" cy="476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20163" name="Picture 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53513" y="3310398"/>
              <a:ext cx="61722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0164" name="Picture 4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592990" y="3281824"/>
              <a:ext cx="18573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4" name="Group 23"/>
          <p:cNvGrpSpPr/>
          <p:nvPr/>
        </p:nvGrpSpPr>
        <p:grpSpPr>
          <a:xfrm>
            <a:off x="627575" y="4907832"/>
            <a:ext cx="6749691" cy="1419225"/>
            <a:chOff x="730814" y="5438775"/>
            <a:chExt cx="6749691" cy="1419225"/>
          </a:xfrm>
        </p:grpSpPr>
        <p:pic>
          <p:nvPicPr>
            <p:cNvPr id="220170" name="Picture 1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730814" y="5951743"/>
              <a:ext cx="1724025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0171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489405" y="5438775"/>
              <a:ext cx="4991100" cy="141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6" name="Group 25"/>
          <p:cNvGrpSpPr/>
          <p:nvPr/>
        </p:nvGrpSpPr>
        <p:grpSpPr>
          <a:xfrm>
            <a:off x="316783" y="2968726"/>
            <a:ext cx="8635488" cy="1936188"/>
            <a:chOff x="316783" y="2968726"/>
            <a:chExt cx="8635488" cy="1936188"/>
          </a:xfrm>
        </p:grpSpPr>
        <p:grpSp>
          <p:nvGrpSpPr>
            <p:cNvPr id="21" name="Group 20"/>
            <p:cNvGrpSpPr/>
            <p:nvPr/>
          </p:nvGrpSpPr>
          <p:grpSpPr>
            <a:xfrm>
              <a:off x="316783" y="2968726"/>
              <a:ext cx="8635488" cy="1936188"/>
              <a:chOff x="257790" y="3765140"/>
              <a:chExt cx="8635488" cy="193618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57790" y="3765140"/>
                <a:ext cx="8635488" cy="1333500"/>
                <a:chOff x="508512" y="3779889"/>
                <a:chExt cx="8635488" cy="1333500"/>
              </a:xfrm>
            </p:grpSpPr>
            <p:pic>
              <p:nvPicPr>
                <p:cNvPr id="220165" name="Picture 5"/>
                <p:cNvPicPr>
                  <a:picLocks noChangeAspect="1"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2373877" y="3779889"/>
                  <a:ext cx="5753100" cy="13335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20166" name="Picture 6"/>
                <p:cNvPicPr>
                  <a:picLocks noChangeAspect="1" noChangeArrowheads="1"/>
                </p:cNvPicPr>
                <p:nvPr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08512" y="3856089"/>
                  <a:ext cx="2876550" cy="2667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20167" name="Picture 7"/>
                <p:cNvPicPr>
                  <a:picLocks noChangeAspect="1" noChangeArrowheads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 bwMode="auto">
                <a:xfrm>
                  <a:off x="7991475" y="4049969"/>
                  <a:ext cx="1152525" cy="7048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220168" name="Picture 8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2301517" y="5114925"/>
                <a:ext cx="3095625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0169" name="Picture 9"/>
              <p:cNvPicPr>
                <a:picLocks noChangeAspect="1" noChangeArrowheads="1"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 bwMode="auto">
              <a:xfrm>
                <a:off x="2385705" y="5463203"/>
                <a:ext cx="3133725" cy="238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516194" y="3554361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M=1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for Sinusoidal Model</a:t>
            </a:r>
          </a:p>
        </p:txBody>
      </p:sp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249" y="1206968"/>
            <a:ext cx="36957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60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4955" y="1472114"/>
            <a:ext cx="28670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60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737" y="1972527"/>
            <a:ext cx="4267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60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61973" y="1240506"/>
            <a:ext cx="3429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607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3173" y="1230982"/>
            <a:ext cx="1447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607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71312" y="2438901"/>
            <a:ext cx="2381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607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64945" y="2453290"/>
            <a:ext cx="8858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Group 18"/>
          <p:cNvGrpSpPr/>
          <p:nvPr/>
        </p:nvGrpSpPr>
        <p:grpSpPr>
          <a:xfrm>
            <a:off x="1053966" y="2745456"/>
            <a:ext cx="6752723" cy="1100689"/>
            <a:chOff x="813335" y="3072715"/>
            <a:chExt cx="6752723" cy="1100689"/>
          </a:xfrm>
        </p:grpSpPr>
        <p:pic>
          <p:nvPicPr>
            <p:cNvPr id="216073" name="Picture 9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022758" y="3072715"/>
              <a:ext cx="35433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74" name="Picture 1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813335" y="3449755"/>
              <a:ext cx="91440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75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738614" y="3478530"/>
              <a:ext cx="20669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76" name="Picture 1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862463" y="3878129"/>
              <a:ext cx="47625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8" name="Group 17"/>
          <p:cNvGrpSpPr/>
          <p:nvPr/>
        </p:nvGrpSpPr>
        <p:grpSpPr>
          <a:xfrm>
            <a:off x="821757" y="4277426"/>
            <a:ext cx="6139665" cy="1262365"/>
            <a:chOff x="821757" y="4277426"/>
            <a:chExt cx="6139665" cy="1262365"/>
          </a:xfrm>
        </p:grpSpPr>
        <p:pic>
          <p:nvPicPr>
            <p:cNvPr id="216077" name="Picture 1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008297" y="4419751"/>
              <a:ext cx="595312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78" name="Picture 1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912294" y="5168015"/>
              <a:ext cx="19526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79" name="Picture 1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4908082" y="5168316"/>
              <a:ext cx="1676400" cy="37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6080" name="Picture 16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821757" y="4277426"/>
              <a:ext cx="25146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for Sinusoidal Model, cont’d</a:t>
            </a:r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510" y="962025"/>
            <a:ext cx="49625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0456" y="1411061"/>
            <a:ext cx="44481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Group 15"/>
          <p:cNvGrpSpPr/>
          <p:nvPr/>
        </p:nvGrpSpPr>
        <p:grpSpPr>
          <a:xfrm>
            <a:off x="508907" y="2048556"/>
            <a:ext cx="7465559" cy="714375"/>
            <a:chOff x="508907" y="2048556"/>
            <a:chExt cx="7465559" cy="714375"/>
          </a:xfrm>
        </p:grpSpPr>
        <p:pic>
          <p:nvPicPr>
            <p:cNvPr id="217092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8907" y="2248581"/>
              <a:ext cx="42291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7094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761820" y="2156052"/>
              <a:ext cx="120967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7095" name="Picture 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155191" y="2048556"/>
              <a:ext cx="1819275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5" name="Group 14"/>
          <p:cNvGrpSpPr/>
          <p:nvPr/>
        </p:nvGrpSpPr>
        <p:grpSpPr>
          <a:xfrm>
            <a:off x="523196" y="2937783"/>
            <a:ext cx="8620804" cy="1436913"/>
            <a:chOff x="523196" y="2937783"/>
            <a:chExt cx="8620804" cy="1436913"/>
          </a:xfrm>
        </p:grpSpPr>
        <p:pic>
          <p:nvPicPr>
            <p:cNvPr id="217096" name="Picture 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65377" y="2937783"/>
              <a:ext cx="433387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7097" name="Picture 9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886075" y="3233738"/>
              <a:ext cx="33718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4" name="Group 13"/>
            <p:cNvGrpSpPr/>
            <p:nvPr/>
          </p:nvGrpSpPr>
          <p:grpSpPr>
            <a:xfrm>
              <a:off x="523196" y="3786868"/>
              <a:ext cx="8620804" cy="587828"/>
              <a:chOff x="523196" y="3656240"/>
              <a:chExt cx="8620804" cy="587828"/>
            </a:xfrm>
          </p:grpSpPr>
          <p:pic>
            <p:nvPicPr>
              <p:cNvPr id="217098" name="Picture 10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570819" y="3656240"/>
                <a:ext cx="904875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7099" name="Picture 11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1419225" y="3669167"/>
                <a:ext cx="7724775" cy="238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7100" name="Picture 12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523196" y="3920218"/>
                <a:ext cx="1152525" cy="323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571500" y="4473349"/>
            <a:ext cx="6346371" cy="2171700"/>
            <a:chOff x="571500" y="4473349"/>
            <a:chExt cx="6346371" cy="2171700"/>
          </a:xfrm>
        </p:grpSpPr>
        <p:grpSp>
          <p:nvGrpSpPr>
            <p:cNvPr id="22" name="Group 21"/>
            <p:cNvGrpSpPr/>
            <p:nvPr/>
          </p:nvGrpSpPr>
          <p:grpSpPr>
            <a:xfrm>
              <a:off x="571500" y="4473349"/>
              <a:ext cx="6346371" cy="1047750"/>
              <a:chOff x="571500" y="4473349"/>
              <a:chExt cx="6346371" cy="1047750"/>
            </a:xfrm>
          </p:grpSpPr>
          <p:pic>
            <p:nvPicPr>
              <p:cNvPr id="217101" name="Picture 13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571500" y="4473349"/>
                <a:ext cx="2057400" cy="371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7102" name="Picture 14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1355271" y="4863874"/>
                <a:ext cx="5562600" cy="657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9" name="Right Brace 18"/>
            <p:cNvSpPr/>
            <p:nvPr/>
          </p:nvSpPr>
          <p:spPr>
            <a:xfrm rot="5400000">
              <a:off x="5627914" y="4833257"/>
              <a:ext cx="511628" cy="1926772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7103" name="Picture 15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5312228" y="6136821"/>
              <a:ext cx="304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7104" name="Picture 16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597978" y="6025924"/>
              <a:ext cx="4953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7105" name="Picture 17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2750685" y="5850391"/>
              <a:ext cx="2162175" cy="75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Right Brace 23"/>
            <p:cNvSpPr/>
            <p:nvPr/>
          </p:nvSpPr>
          <p:spPr>
            <a:xfrm rot="5400000">
              <a:off x="3537857" y="4833257"/>
              <a:ext cx="511628" cy="1926772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for Sinusoidal Model, cont’d</a:t>
            </a:r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118" y="1108982"/>
            <a:ext cx="29908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81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4456" y="966788"/>
            <a:ext cx="53625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3971246" y="1785256"/>
            <a:ext cx="5172754" cy="1449843"/>
            <a:chOff x="3971246" y="1785256"/>
            <a:chExt cx="5172754" cy="1449843"/>
          </a:xfrm>
        </p:grpSpPr>
        <p:grpSp>
          <p:nvGrpSpPr>
            <p:cNvPr id="8" name="Group 7"/>
            <p:cNvGrpSpPr/>
            <p:nvPr/>
          </p:nvGrpSpPr>
          <p:grpSpPr>
            <a:xfrm>
              <a:off x="3971246" y="1785256"/>
              <a:ext cx="4724400" cy="1087893"/>
              <a:chOff x="3971246" y="1785256"/>
              <a:chExt cx="4724400" cy="1087893"/>
            </a:xfrm>
          </p:grpSpPr>
          <p:pic>
            <p:nvPicPr>
              <p:cNvPr id="218116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71246" y="2375128"/>
                <a:ext cx="1571625" cy="409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" name="Right Brace 5"/>
              <p:cNvSpPr/>
              <p:nvPr/>
            </p:nvSpPr>
            <p:spPr>
              <a:xfrm rot="5400000">
                <a:off x="7489371" y="1344385"/>
                <a:ext cx="321129" cy="1202871"/>
              </a:xfrm>
              <a:prstGeom prst="righ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8117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762071" y="2177824"/>
                <a:ext cx="1933575" cy="695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18118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876925" y="2882674"/>
              <a:ext cx="3267075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1" name="Group 20"/>
          <p:cNvGrpSpPr/>
          <p:nvPr/>
        </p:nvGrpSpPr>
        <p:grpSpPr>
          <a:xfrm>
            <a:off x="904195" y="3300413"/>
            <a:ext cx="5925231" cy="1893433"/>
            <a:chOff x="904195" y="3300413"/>
            <a:chExt cx="5925231" cy="1893433"/>
          </a:xfrm>
        </p:grpSpPr>
        <p:pic>
          <p:nvPicPr>
            <p:cNvPr id="218122" name="Picture 1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771776" y="3300413"/>
              <a:ext cx="4057650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21" name="Picture 9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941185" y="3577998"/>
              <a:ext cx="257175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Right Brace 14"/>
            <p:cNvSpPr/>
            <p:nvPr/>
          </p:nvSpPr>
          <p:spPr>
            <a:xfrm rot="5400000">
              <a:off x="5146221" y="3295650"/>
              <a:ext cx="478971" cy="151855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8124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119007" y="4281488"/>
              <a:ext cx="647700" cy="42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20" name="Picture 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672443" y="3482749"/>
              <a:ext cx="228600" cy="37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25" name="Picture 13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904195" y="4755696"/>
              <a:ext cx="3438525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2" name="Group 21"/>
          <p:cNvGrpSpPr/>
          <p:nvPr/>
        </p:nvGrpSpPr>
        <p:grpSpPr>
          <a:xfrm>
            <a:off x="293915" y="5536746"/>
            <a:ext cx="5243513" cy="1031422"/>
            <a:chOff x="293915" y="5536746"/>
            <a:chExt cx="5243513" cy="1031422"/>
          </a:xfrm>
        </p:grpSpPr>
        <p:pic>
          <p:nvPicPr>
            <p:cNvPr id="218119" name="Picture 7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93915" y="5536746"/>
              <a:ext cx="31146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26" name="Picture 14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737203" y="5536747"/>
              <a:ext cx="18002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8127" name="Picture 15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728357" y="6015718"/>
              <a:ext cx="144780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Gaussian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4710" y="1169535"/>
            <a:ext cx="7447867" cy="315686"/>
            <a:chOff x="664710" y="1169535"/>
            <a:chExt cx="7447867" cy="315686"/>
          </a:xfrm>
        </p:grpSpPr>
        <p:pic>
          <p:nvPicPr>
            <p:cNvPr id="2058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4710" y="1170896"/>
              <a:ext cx="48101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8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09532" y="1169535"/>
              <a:ext cx="154305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8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083877" y="1185183"/>
              <a:ext cx="102870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058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0024" y="1502229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2026104" y="1588634"/>
            <a:ext cx="4575402" cy="676275"/>
            <a:chOff x="2026104" y="1588634"/>
            <a:chExt cx="4575402" cy="676275"/>
          </a:xfrm>
        </p:grpSpPr>
        <p:pic>
          <p:nvPicPr>
            <p:cNvPr id="205830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26104" y="1687286"/>
              <a:ext cx="7810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831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629581" y="1588634"/>
              <a:ext cx="3971925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" name="Group 13"/>
          <p:cNvGrpSpPr/>
          <p:nvPr/>
        </p:nvGrpSpPr>
        <p:grpSpPr>
          <a:xfrm>
            <a:off x="681718" y="2416629"/>
            <a:ext cx="5342164" cy="1107621"/>
            <a:chOff x="681718" y="2416629"/>
            <a:chExt cx="5342164" cy="1107621"/>
          </a:xfrm>
        </p:grpSpPr>
        <p:pic>
          <p:nvPicPr>
            <p:cNvPr id="205832" name="Picture 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81718" y="2416629"/>
              <a:ext cx="46672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833" name="Picture 9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349828" y="2854778"/>
              <a:ext cx="1676400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834" name="Picture 1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795032" y="2724150"/>
              <a:ext cx="222885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7" name="Group 26"/>
          <p:cNvGrpSpPr/>
          <p:nvPr/>
        </p:nvGrpSpPr>
        <p:grpSpPr>
          <a:xfrm>
            <a:off x="1132114" y="2579915"/>
            <a:ext cx="5545196" cy="2655331"/>
            <a:chOff x="1132114" y="2579915"/>
            <a:chExt cx="5545196" cy="2655331"/>
          </a:xfrm>
        </p:grpSpPr>
        <p:sp>
          <p:nvSpPr>
            <p:cNvPr id="15" name="Oval 14"/>
            <p:cNvSpPr/>
            <p:nvPr/>
          </p:nvSpPr>
          <p:spPr>
            <a:xfrm>
              <a:off x="1132114" y="2645229"/>
              <a:ext cx="2286000" cy="143691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urved Connector 16"/>
            <p:cNvCxnSpPr>
              <a:stCxn id="15" idx="4"/>
              <a:endCxn id="18" idx="1"/>
            </p:cNvCxnSpPr>
            <p:nvPr/>
          </p:nvCxnSpPr>
          <p:spPr>
            <a:xfrm rot="16200000" flipH="1">
              <a:off x="2313410" y="4043846"/>
              <a:ext cx="968437" cy="10450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320143" y="4865914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unbiased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701143" y="2579915"/>
              <a:ext cx="2286000" cy="143691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Curved Connector 16"/>
            <p:cNvCxnSpPr>
              <a:stCxn id="22" idx="4"/>
            </p:cNvCxnSpPr>
            <p:nvPr/>
          </p:nvCxnSpPr>
          <p:spPr>
            <a:xfrm rot="16200000" flipH="1">
              <a:off x="4871553" y="3989418"/>
              <a:ext cx="957550" cy="1012371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812971" y="4767943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biased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for Sinusoidal Model, cont’d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82410" y="1027340"/>
            <a:ext cx="5742896" cy="1687966"/>
            <a:chOff x="782410" y="1027340"/>
            <a:chExt cx="5742896" cy="1687966"/>
          </a:xfrm>
        </p:grpSpPr>
        <p:pic>
          <p:nvPicPr>
            <p:cNvPr id="21913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72898" y="1027340"/>
              <a:ext cx="315277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3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82410" y="1638980"/>
              <a:ext cx="348615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4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48581" y="1943781"/>
              <a:ext cx="4276725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" name="Group 13"/>
          <p:cNvGrpSpPr/>
          <p:nvPr/>
        </p:nvGrpSpPr>
        <p:grpSpPr>
          <a:xfrm>
            <a:off x="1002167" y="2683328"/>
            <a:ext cx="7104289" cy="2896961"/>
            <a:chOff x="1002167" y="2683328"/>
            <a:chExt cx="7104289" cy="2896961"/>
          </a:xfrm>
        </p:grpSpPr>
        <p:pic>
          <p:nvPicPr>
            <p:cNvPr id="219141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676525" y="2683328"/>
              <a:ext cx="211455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42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09220" y="3669166"/>
              <a:ext cx="197167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43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002167" y="4359048"/>
              <a:ext cx="1152525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44" name="Picture 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588759" y="4339318"/>
              <a:ext cx="2028825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45" name="Picture 9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586718" y="4913539"/>
              <a:ext cx="146685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46" name="Picture 1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219020" y="4396468"/>
              <a:ext cx="1514475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9147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782231" y="4819650"/>
              <a:ext cx="33242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Covariance Matrices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39536" y="898752"/>
            <a:ext cx="6506935" cy="2420030"/>
            <a:chOff x="639536" y="898752"/>
            <a:chExt cx="6506935" cy="2420030"/>
          </a:xfrm>
        </p:grpSpPr>
        <p:pic>
          <p:nvPicPr>
            <p:cNvPr id="220166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39536" y="898752"/>
              <a:ext cx="33147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0167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03259" y="926647"/>
              <a:ext cx="103822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0168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94795" y="1347788"/>
              <a:ext cx="4810125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0169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260271" y="2076450"/>
              <a:ext cx="3886200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0170" name="Picture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074964" y="2690132"/>
              <a:ext cx="4991100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1" name="Group 20"/>
          <p:cNvGrpSpPr/>
          <p:nvPr/>
        </p:nvGrpSpPr>
        <p:grpSpPr>
          <a:xfrm>
            <a:off x="2756127" y="3178629"/>
            <a:ext cx="4031796" cy="2209799"/>
            <a:chOff x="2756127" y="3178629"/>
            <a:chExt cx="4031796" cy="2209799"/>
          </a:xfrm>
        </p:grpSpPr>
        <p:pic>
          <p:nvPicPr>
            <p:cNvPr id="220171" name="Picture 1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756127" y="3574596"/>
              <a:ext cx="1171575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0172" name="Picture 1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816248" y="3602488"/>
              <a:ext cx="1971675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Right Brace 13"/>
            <p:cNvSpPr/>
            <p:nvPr/>
          </p:nvSpPr>
          <p:spPr>
            <a:xfrm rot="5400000">
              <a:off x="4822371" y="2596242"/>
              <a:ext cx="538842" cy="170361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3314699" y="2928256"/>
              <a:ext cx="527957" cy="1115786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0173" name="Picture 1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391581" y="4626428"/>
              <a:ext cx="2752725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0" name="Group 19"/>
          <p:cNvGrpSpPr/>
          <p:nvPr/>
        </p:nvGrpSpPr>
        <p:grpSpPr>
          <a:xfrm>
            <a:off x="385082" y="5461907"/>
            <a:ext cx="7551284" cy="723900"/>
            <a:chOff x="385082" y="5461907"/>
            <a:chExt cx="7551284" cy="723900"/>
          </a:xfrm>
        </p:grpSpPr>
        <p:pic>
          <p:nvPicPr>
            <p:cNvPr id="220174" name="Picture 1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85082" y="5655128"/>
              <a:ext cx="447675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0175" name="Picture 15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095196" y="5695950"/>
              <a:ext cx="390525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0176" name="Picture 16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5431291" y="5461907"/>
              <a:ext cx="250507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Linearly Structured Covariance Matrices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2053" y="860653"/>
            <a:ext cx="6311671" cy="695325"/>
            <a:chOff x="632053" y="860653"/>
            <a:chExt cx="6311671" cy="695325"/>
          </a:xfrm>
        </p:grpSpPr>
        <p:pic>
          <p:nvPicPr>
            <p:cNvPr id="22118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32053" y="1093334"/>
              <a:ext cx="481012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118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53074" y="860653"/>
              <a:ext cx="1390650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" name="Group 7"/>
          <p:cNvGrpSpPr/>
          <p:nvPr/>
        </p:nvGrpSpPr>
        <p:grpSpPr>
          <a:xfrm>
            <a:off x="785132" y="1711099"/>
            <a:ext cx="5674179" cy="410935"/>
            <a:chOff x="785132" y="1711099"/>
            <a:chExt cx="5674179" cy="410935"/>
          </a:xfrm>
        </p:grpSpPr>
        <p:pic>
          <p:nvPicPr>
            <p:cNvPr id="22118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85132" y="1711099"/>
              <a:ext cx="21526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1189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970440" y="1770970"/>
              <a:ext cx="895350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1190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925661" y="1731509"/>
              <a:ext cx="25336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2119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6288" y="2439081"/>
            <a:ext cx="28670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119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53542" y="2352675"/>
            <a:ext cx="2590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1193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34824" y="3452133"/>
            <a:ext cx="2219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859971" y="3124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221194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230891" y="3824968"/>
            <a:ext cx="47910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1195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62868" y="4220256"/>
            <a:ext cx="16573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1196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42283" y="4929189"/>
            <a:ext cx="76771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1197" name="Picture 1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2270" y="1365477"/>
            <a:ext cx="2543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1198" name="Picture 1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413907" y="4603978"/>
            <a:ext cx="36195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Structured Covariance Matrices, cont’d</a:t>
            </a:r>
          </a:p>
        </p:txBody>
      </p:sp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915" y="896711"/>
            <a:ext cx="5791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946" y="1212397"/>
            <a:ext cx="26860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34442" y="1426710"/>
            <a:ext cx="12954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22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8585" y="1960790"/>
            <a:ext cx="3124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" name="Group 23"/>
          <p:cNvGrpSpPr/>
          <p:nvPr/>
        </p:nvGrpSpPr>
        <p:grpSpPr>
          <a:xfrm>
            <a:off x="210230" y="2656795"/>
            <a:ext cx="6751185" cy="1800225"/>
            <a:chOff x="210230" y="2656795"/>
            <a:chExt cx="6751185" cy="1800225"/>
          </a:xfrm>
        </p:grpSpPr>
        <p:grpSp>
          <p:nvGrpSpPr>
            <p:cNvPr id="21" name="Group 20"/>
            <p:cNvGrpSpPr/>
            <p:nvPr/>
          </p:nvGrpSpPr>
          <p:grpSpPr>
            <a:xfrm>
              <a:off x="623887" y="2656795"/>
              <a:ext cx="6337528" cy="390525"/>
              <a:chOff x="623887" y="2656795"/>
              <a:chExt cx="6337528" cy="390525"/>
            </a:xfrm>
          </p:grpSpPr>
          <p:pic>
            <p:nvPicPr>
              <p:cNvPr id="222214" name="Picture 6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23887" y="2656795"/>
                <a:ext cx="5457825" cy="390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2215" name="Picture 7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123215" y="2722791"/>
                <a:ext cx="838200" cy="323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22217" name="Picture 9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10230" y="3685495"/>
              <a:ext cx="358140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2220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21835" y="3153455"/>
              <a:ext cx="341947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5" name="Group 24"/>
          <p:cNvGrpSpPr/>
          <p:nvPr/>
        </p:nvGrpSpPr>
        <p:grpSpPr>
          <a:xfrm>
            <a:off x="4213451" y="3222170"/>
            <a:ext cx="4408715" cy="468085"/>
            <a:chOff x="4213451" y="3222170"/>
            <a:chExt cx="4408715" cy="468085"/>
          </a:xfrm>
        </p:grpSpPr>
        <p:pic>
          <p:nvPicPr>
            <p:cNvPr id="222218" name="Picture 1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993141" y="3233055"/>
              <a:ext cx="36290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Right Arrow 12"/>
            <p:cNvSpPr/>
            <p:nvPr/>
          </p:nvSpPr>
          <p:spPr>
            <a:xfrm>
              <a:off x="4213451" y="3222170"/>
              <a:ext cx="457200" cy="4572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816441" y="3655042"/>
            <a:ext cx="4826816" cy="1730665"/>
            <a:chOff x="3816441" y="3655042"/>
            <a:chExt cx="4826816" cy="1730665"/>
          </a:xfrm>
        </p:grpSpPr>
        <p:pic>
          <p:nvPicPr>
            <p:cNvPr id="222219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595132" y="4585607"/>
              <a:ext cx="4048125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Down Arrow 14"/>
            <p:cNvSpPr/>
            <p:nvPr/>
          </p:nvSpPr>
          <p:spPr>
            <a:xfrm rot="1704757">
              <a:off x="4911984" y="3655042"/>
              <a:ext cx="315166" cy="106968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 rot="18362594">
              <a:off x="4110559" y="4045266"/>
              <a:ext cx="304800" cy="89303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5828" y="4946877"/>
            <a:ext cx="4431164" cy="1457324"/>
            <a:chOff x="355828" y="4946877"/>
            <a:chExt cx="4431164" cy="1457324"/>
          </a:xfrm>
        </p:grpSpPr>
        <p:pic>
          <p:nvPicPr>
            <p:cNvPr id="222221" name="Picture 1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393927" y="4946877"/>
              <a:ext cx="117157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2222" name="Picture 14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01410" y="5345567"/>
              <a:ext cx="3181350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2223" name="Picture 15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55828" y="5778953"/>
              <a:ext cx="2314575" cy="590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2224" name="Picture 16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3072492" y="5766026"/>
              <a:ext cx="1714500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for Random Parameters (MAP)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25978" y="989239"/>
            <a:ext cx="4539343" cy="1195389"/>
            <a:chOff x="1025978" y="989239"/>
            <a:chExt cx="4539343" cy="1195389"/>
          </a:xfrm>
        </p:grpSpPr>
        <p:pic>
          <p:nvPicPr>
            <p:cNvPr id="2068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25978" y="989239"/>
              <a:ext cx="262890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68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17421" y="1451203"/>
              <a:ext cx="2247900" cy="73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6" name="Group 15"/>
          <p:cNvGrpSpPr/>
          <p:nvPr/>
        </p:nvGrpSpPr>
        <p:grpSpPr>
          <a:xfrm>
            <a:off x="998764" y="2211161"/>
            <a:ext cx="5977618" cy="904875"/>
            <a:chOff x="998764" y="2211161"/>
            <a:chExt cx="5977618" cy="904875"/>
          </a:xfrm>
        </p:grpSpPr>
        <p:grpSp>
          <p:nvGrpSpPr>
            <p:cNvPr id="7" name="Group 6"/>
            <p:cNvGrpSpPr/>
            <p:nvPr/>
          </p:nvGrpSpPr>
          <p:grpSpPr>
            <a:xfrm>
              <a:off x="998764" y="2211161"/>
              <a:ext cx="5977618" cy="323850"/>
              <a:chOff x="998764" y="2211161"/>
              <a:chExt cx="5977618" cy="323850"/>
            </a:xfrm>
          </p:grpSpPr>
          <p:pic>
            <p:nvPicPr>
              <p:cNvPr id="206852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98764" y="2241096"/>
                <a:ext cx="3924300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6853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976132" y="2211161"/>
                <a:ext cx="2000250" cy="323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2349274" y="2696936"/>
              <a:ext cx="2654753" cy="419100"/>
              <a:chOff x="2349274" y="2696936"/>
              <a:chExt cx="2654753" cy="419100"/>
            </a:xfrm>
          </p:grpSpPr>
          <p:pic>
            <p:nvPicPr>
              <p:cNvPr id="206854" name="Picture 6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349274" y="2696936"/>
                <a:ext cx="657225" cy="419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6855" name="Picture 7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051402" y="2822803"/>
                <a:ext cx="1952625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17" name="Group 16"/>
          <p:cNvGrpSpPr/>
          <p:nvPr/>
        </p:nvGrpSpPr>
        <p:grpSpPr>
          <a:xfrm>
            <a:off x="1094014" y="3295650"/>
            <a:ext cx="6934200" cy="1075645"/>
            <a:chOff x="1094014" y="3295650"/>
            <a:chExt cx="6934200" cy="1075645"/>
          </a:xfrm>
        </p:grpSpPr>
        <p:grpSp>
          <p:nvGrpSpPr>
            <p:cNvPr id="13" name="Group 12"/>
            <p:cNvGrpSpPr/>
            <p:nvPr/>
          </p:nvGrpSpPr>
          <p:grpSpPr>
            <a:xfrm>
              <a:off x="1599521" y="3295650"/>
              <a:ext cx="5884407" cy="604157"/>
              <a:chOff x="1599521" y="3295650"/>
              <a:chExt cx="5884407" cy="604157"/>
            </a:xfrm>
          </p:grpSpPr>
          <p:pic>
            <p:nvPicPr>
              <p:cNvPr id="206856" name="Picture 8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4816928" y="3295650"/>
                <a:ext cx="2667000" cy="571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6857" name="Picture 9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1599521" y="3480707"/>
                <a:ext cx="3114675" cy="419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06858" name="Picture 1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094014" y="4076020"/>
              <a:ext cx="693420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3118" y="1138238"/>
            <a:ext cx="8369073" cy="1145041"/>
            <a:chOff x="453118" y="1138238"/>
            <a:chExt cx="8369073" cy="1145041"/>
          </a:xfrm>
        </p:grpSpPr>
        <p:pic>
          <p:nvPicPr>
            <p:cNvPr id="2078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3118" y="1264784"/>
              <a:ext cx="3295650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78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92349" y="1138238"/>
              <a:ext cx="3571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7876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3528" y="1865539"/>
              <a:ext cx="5562600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7877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069466" y="1787979"/>
              <a:ext cx="2752725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" name="Group 18"/>
          <p:cNvGrpSpPr/>
          <p:nvPr/>
        </p:nvGrpSpPr>
        <p:grpSpPr>
          <a:xfrm>
            <a:off x="472167" y="2415949"/>
            <a:ext cx="7174367" cy="1089251"/>
            <a:chOff x="472167" y="2415949"/>
            <a:chExt cx="7174367" cy="1089251"/>
          </a:xfrm>
        </p:grpSpPr>
        <p:grpSp>
          <p:nvGrpSpPr>
            <p:cNvPr id="10" name="Group 9"/>
            <p:cNvGrpSpPr/>
            <p:nvPr/>
          </p:nvGrpSpPr>
          <p:grpSpPr>
            <a:xfrm>
              <a:off x="472167" y="2415949"/>
              <a:ext cx="5213579" cy="371475"/>
              <a:chOff x="472167" y="2415949"/>
              <a:chExt cx="5213579" cy="371475"/>
            </a:xfrm>
          </p:grpSpPr>
          <p:pic>
            <p:nvPicPr>
              <p:cNvPr id="207878" name="Picture 6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72167" y="2415949"/>
                <a:ext cx="2800350" cy="371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7880" name="Picture 8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675971" y="2430236"/>
                <a:ext cx="2009775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613002" y="3048000"/>
              <a:ext cx="7033532" cy="457200"/>
              <a:chOff x="613002" y="3048000"/>
              <a:chExt cx="7033532" cy="457200"/>
            </a:xfrm>
          </p:grpSpPr>
          <p:pic>
            <p:nvPicPr>
              <p:cNvPr id="207879" name="Picture 7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613002" y="3133725"/>
                <a:ext cx="2714625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7882" name="Picture 10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522209" y="3048000"/>
                <a:ext cx="41243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17" name="Group 16"/>
          <p:cNvGrpSpPr/>
          <p:nvPr/>
        </p:nvGrpSpPr>
        <p:grpSpPr>
          <a:xfrm>
            <a:off x="1007610" y="3630386"/>
            <a:ext cx="6820579" cy="1229406"/>
            <a:chOff x="1007610" y="3630386"/>
            <a:chExt cx="6820579" cy="1229406"/>
          </a:xfrm>
        </p:grpSpPr>
        <p:grpSp>
          <p:nvGrpSpPr>
            <p:cNvPr id="15" name="Group 14"/>
            <p:cNvGrpSpPr/>
            <p:nvPr/>
          </p:nvGrpSpPr>
          <p:grpSpPr>
            <a:xfrm>
              <a:off x="1007610" y="3630386"/>
              <a:ext cx="6820579" cy="533400"/>
              <a:chOff x="1007610" y="3630386"/>
              <a:chExt cx="6820579" cy="533400"/>
            </a:xfrm>
          </p:grpSpPr>
          <p:pic>
            <p:nvPicPr>
              <p:cNvPr id="207881" name="Picture 9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1007610" y="3725636"/>
                <a:ext cx="3362325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7883" name="Picture 11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4494439" y="3630386"/>
                <a:ext cx="333375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07884" name="Picture 1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5082268" y="4088267"/>
              <a:ext cx="13525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and Sufficiency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8277" y="1189265"/>
            <a:ext cx="6951890" cy="647700"/>
            <a:chOff x="908277" y="1189265"/>
            <a:chExt cx="6951890" cy="647700"/>
          </a:xfrm>
        </p:grpSpPr>
        <p:pic>
          <p:nvPicPr>
            <p:cNvPr id="2088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8277" y="1253218"/>
              <a:ext cx="2581275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889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92274" y="1366157"/>
              <a:ext cx="2000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8900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8292" y="1189265"/>
              <a:ext cx="3571875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" name="Group 18"/>
          <p:cNvGrpSpPr/>
          <p:nvPr/>
        </p:nvGrpSpPr>
        <p:grpSpPr>
          <a:xfrm>
            <a:off x="1055914" y="1861457"/>
            <a:ext cx="6291944" cy="1526722"/>
            <a:chOff x="1055914" y="1861457"/>
            <a:chExt cx="6291944" cy="1526722"/>
          </a:xfrm>
        </p:grpSpPr>
        <p:grpSp>
          <p:nvGrpSpPr>
            <p:cNvPr id="9" name="Group 8"/>
            <p:cNvGrpSpPr/>
            <p:nvPr/>
          </p:nvGrpSpPr>
          <p:grpSpPr>
            <a:xfrm>
              <a:off x="5116286" y="1861457"/>
              <a:ext cx="2231572" cy="700088"/>
              <a:chOff x="5116286" y="1861457"/>
              <a:chExt cx="2231572" cy="700088"/>
            </a:xfrm>
          </p:grpSpPr>
          <p:pic>
            <p:nvPicPr>
              <p:cNvPr id="208901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515657" y="2228170"/>
                <a:ext cx="1552575" cy="333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Right Brace 7"/>
              <p:cNvSpPr/>
              <p:nvPr/>
            </p:nvSpPr>
            <p:spPr>
              <a:xfrm rot="5400000">
                <a:off x="6074229" y="903514"/>
                <a:ext cx="315686" cy="2231572"/>
              </a:xfrm>
              <a:prstGeom prst="rightBrace">
                <a:avLst>
                  <a:gd name="adj1" fmla="val 8333"/>
                  <a:gd name="adj2" fmla="val 50488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055914" y="2598284"/>
              <a:ext cx="4110718" cy="789895"/>
              <a:chOff x="1055914" y="2598284"/>
              <a:chExt cx="4110718" cy="789895"/>
            </a:xfrm>
          </p:grpSpPr>
          <p:pic>
            <p:nvPicPr>
              <p:cNvPr id="208902" name="Picture 6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055914" y="2634343"/>
                <a:ext cx="1524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8903" name="Picture 7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206954" y="2598284"/>
                <a:ext cx="3790950" cy="333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8904" name="Picture 8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501673" y="2975882"/>
                <a:ext cx="17240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8905" name="Picture 9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4222978" y="3013982"/>
                <a:ext cx="219075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8906" name="Picture 10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4499882" y="2969079"/>
                <a:ext cx="666750" cy="419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18" name="Group 17"/>
          <p:cNvGrpSpPr/>
          <p:nvPr/>
        </p:nvGrpSpPr>
        <p:grpSpPr>
          <a:xfrm>
            <a:off x="1072924" y="3693660"/>
            <a:ext cx="6257925" cy="581025"/>
            <a:chOff x="1072924" y="3693660"/>
            <a:chExt cx="6257925" cy="581025"/>
          </a:xfrm>
        </p:grpSpPr>
        <p:pic>
          <p:nvPicPr>
            <p:cNvPr id="208907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072924" y="3693660"/>
              <a:ext cx="62579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8908" name="Picture 1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087891" y="3998460"/>
              <a:ext cx="387667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Bernoulli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4761" y="1045029"/>
            <a:ext cx="7281863" cy="1235529"/>
            <a:chOff x="534761" y="1045029"/>
            <a:chExt cx="7281863" cy="1235529"/>
          </a:xfrm>
        </p:grpSpPr>
        <p:grpSp>
          <p:nvGrpSpPr>
            <p:cNvPr id="6" name="Group 5"/>
            <p:cNvGrpSpPr/>
            <p:nvPr/>
          </p:nvGrpSpPr>
          <p:grpSpPr>
            <a:xfrm>
              <a:off x="534761" y="1045029"/>
              <a:ext cx="7281863" cy="323170"/>
              <a:chOff x="534761" y="1045029"/>
              <a:chExt cx="7281863" cy="323170"/>
            </a:xfrm>
          </p:grpSpPr>
          <p:pic>
            <p:nvPicPr>
              <p:cNvPr id="209922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34761" y="1045029"/>
                <a:ext cx="306705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9923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572556" y="1090613"/>
                <a:ext cx="1476375" cy="257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9924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006749" y="1091974"/>
                <a:ext cx="2809875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976313" y="1442358"/>
              <a:ext cx="2565627" cy="838200"/>
              <a:chOff x="976313" y="1442358"/>
              <a:chExt cx="2565627" cy="838200"/>
            </a:xfrm>
          </p:grpSpPr>
          <p:pic>
            <p:nvPicPr>
              <p:cNvPr id="209925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976313" y="1442358"/>
                <a:ext cx="790575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9926" name="Picture 6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770290" y="1559379"/>
                <a:ext cx="1771650" cy="647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27" name="Group 26"/>
          <p:cNvGrpSpPr/>
          <p:nvPr/>
        </p:nvGrpSpPr>
        <p:grpSpPr>
          <a:xfrm>
            <a:off x="489857" y="2098902"/>
            <a:ext cx="5798004" cy="1530805"/>
            <a:chOff x="489857" y="2098902"/>
            <a:chExt cx="5798004" cy="1530805"/>
          </a:xfrm>
        </p:grpSpPr>
        <p:grpSp>
          <p:nvGrpSpPr>
            <p:cNvPr id="26" name="Group 25"/>
            <p:cNvGrpSpPr/>
            <p:nvPr/>
          </p:nvGrpSpPr>
          <p:grpSpPr>
            <a:xfrm>
              <a:off x="489857" y="2098902"/>
              <a:ext cx="5103360" cy="809625"/>
              <a:chOff x="489857" y="2098902"/>
              <a:chExt cx="5103360" cy="809625"/>
            </a:xfrm>
          </p:grpSpPr>
          <p:pic>
            <p:nvPicPr>
              <p:cNvPr id="209927" name="Picture 7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489857" y="2330904"/>
                <a:ext cx="3810000" cy="323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9928" name="Picture 8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4421642" y="2098902"/>
                <a:ext cx="1171575" cy="809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57893" y="3010582"/>
              <a:ext cx="5729968" cy="619125"/>
              <a:chOff x="557893" y="3010582"/>
              <a:chExt cx="5729968" cy="619125"/>
            </a:xfrm>
          </p:grpSpPr>
          <p:pic>
            <p:nvPicPr>
              <p:cNvPr id="209929" name="Picture 9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557893" y="3093585"/>
                <a:ext cx="2933700" cy="409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9930" name="Picture 10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639911" y="3010582"/>
                <a:ext cx="2647950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723900" y="3798435"/>
            <a:ext cx="6837590" cy="1915783"/>
            <a:chOff x="723900" y="3798435"/>
            <a:chExt cx="6837590" cy="1915783"/>
          </a:xfrm>
        </p:grpSpPr>
        <p:grpSp>
          <p:nvGrpSpPr>
            <p:cNvPr id="18" name="Group 17"/>
            <p:cNvGrpSpPr/>
            <p:nvPr/>
          </p:nvGrpSpPr>
          <p:grpSpPr>
            <a:xfrm>
              <a:off x="752475" y="3798435"/>
              <a:ext cx="6809015" cy="828675"/>
              <a:chOff x="1612446" y="3798435"/>
              <a:chExt cx="6809015" cy="828675"/>
            </a:xfrm>
          </p:grpSpPr>
          <p:pic>
            <p:nvPicPr>
              <p:cNvPr id="209931" name="Picture 11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3792311" y="3798435"/>
                <a:ext cx="4629150" cy="828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9932" name="Picture 12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1612446" y="3937908"/>
                <a:ext cx="1695450" cy="419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723900" y="4478111"/>
              <a:ext cx="4765902" cy="819150"/>
              <a:chOff x="723900" y="4478111"/>
              <a:chExt cx="4765902" cy="819150"/>
            </a:xfrm>
          </p:grpSpPr>
          <p:pic>
            <p:nvPicPr>
              <p:cNvPr id="209933" name="Picture 13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723900" y="4669292"/>
                <a:ext cx="3886200" cy="371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9934" name="Picture 14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4699227" y="4478111"/>
                <a:ext cx="790575" cy="819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4528457" y="5034645"/>
              <a:ext cx="1120820" cy="679573"/>
              <a:chOff x="4528457" y="5034645"/>
              <a:chExt cx="1120820" cy="679573"/>
            </a:xfrm>
          </p:grpSpPr>
          <p:sp>
            <p:nvSpPr>
              <p:cNvPr id="23" name="Right Brace 22"/>
              <p:cNvSpPr/>
              <p:nvPr/>
            </p:nvSpPr>
            <p:spPr>
              <a:xfrm rot="5400000">
                <a:off x="4996542" y="4702630"/>
                <a:ext cx="293914" cy="957943"/>
              </a:xfrm>
              <a:prstGeom prst="righ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28457" y="5344886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unbiased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for Functions of </a:t>
            </a:r>
            <a:r>
              <a:rPr lang="en-US" dirty="0">
                <a:latin typeface="Symbol" pitchFamily="18" charset="2"/>
              </a:rPr>
              <a:t>q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762125" y="1285875"/>
            <a:ext cx="4820330" cy="754516"/>
            <a:chOff x="1762125" y="1285875"/>
            <a:chExt cx="4820330" cy="754516"/>
          </a:xfrm>
        </p:grpSpPr>
        <p:pic>
          <p:nvPicPr>
            <p:cNvPr id="2109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86630" y="1726066"/>
              <a:ext cx="469582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094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62125" y="1285875"/>
              <a:ext cx="165735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" name="Group 7"/>
          <p:cNvGrpSpPr/>
          <p:nvPr/>
        </p:nvGrpSpPr>
        <p:grpSpPr>
          <a:xfrm>
            <a:off x="1789339" y="2334306"/>
            <a:ext cx="3851503" cy="649741"/>
            <a:chOff x="1789339" y="2334306"/>
            <a:chExt cx="3851503" cy="649741"/>
          </a:xfrm>
        </p:grpSpPr>
        <p:pic>
          <p:nvPicPr>
            <p:cNvPr id="21094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89339" y="2334306"/>
              <a:ext cx="3105150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0949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826079" y="2698297"/>
              <a:ext cx="179070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0950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612017" y="2703060"/>
              <a:ext cx="20288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" name="Group 12"/>
          <p:cNvGrpSpPr/>
          <p:nvPr/>
        </p:nvGrpSpPr>
        <p:grpSpPr>
          <a:xfrm>
            <a:off x="1000805" y="3267756"/>
            <a:ext cx="6010275" cy="1426708"/>
            <a:chOff x="1000805" y="3267756"/>
            <a:chExt cx="6010275" cy="1426708"/>
          </a:xfrm>
        </p:grpSpPr>
        <p:grpSp>
          <p:nvGrpSpPr>
            <p:cNvPr id="12" name="Group 11"/>
            <p:cNvGrpSpPr/>
            <p:nvPr/>
          </p:nvGrpSpPr>
          <p:grpSpPr>
            <a:xfrm>
              <a:off x="1000805" y="3735161"/>
              <a:ext cx="6010275" cy="959303"/>
              <a:chOff x="1218520" y="3169104"/>
              <a:chExt cx="6010275" cy="959303"/>
            </a:xfrm>
          </p:grpSpPr>
          <p:pic>
            <p:nvPicPr>
              <p:cNvPr id="210951" name="Picture 7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218520" y="3169104"/>
                <a:ext cx="6010275" cy="323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0952" name="Picture 8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120118" y="3709307"/>
                <a:ext cx="2381250" cy="419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10953" name="Picture 9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849211" y="3267756"/>
              <a:ext cx="2724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" name="Group 18"/>
          <p:cNvGrpSpPr/>
          <p:nvPr/>
        </p:nvGrpSpPr>
        <p:grpSpPr>
          <a:xfrm>
            <a:off x="1931534" y="4856389"/>
            <a:ext cx="4084865" cy="1018495"/>
            <a:chOff x="1931534" y="4856389"/>
            <a:chExt cx="4084865" cy="1018495"/>
          </a:xfrm>
        </p:grpSpPr>
        <p:pic>
          <p:nvPicPr>
            <p:cNvPr id="210954" name="Picture 1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379210" y="4856389"/>
              <a:ext cx="3362325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7" name="Group 16"/>
            <p:cNvGrpSpPr/>
            <p:nvPr/>
          </p:nvGrpSpPr>
          <p:grpSpPr>
            <a:xfrm>
              <a:off x="1931534" y="5446259"/>
              <a:ext cx="4084865" cy="428625"/>
              <a:chOff x="1931534" y="5446259"/>
              <a:chExt cx="4084865" cy="428625"/>
            </a:xfrm>
          </p:grpSpPr>
          <p:pic>
            <p:nvPicPr>
              <p:cNvPr id="210955" name="Picture 11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1931534" y="5503409"/>
                <a:ext cx="904875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0956" name="Picture 12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2844574" y="5446259"/>
                <a:ext cx="3171825" cy="428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Poisson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08215" y="1047750"/>
            <a:ext cx="5493884" cy="1649867"/>
            <a:chOff x="408215" y="1047750"/>
            <a:chExt cx="5493884" cy="1649867"/>
          </a:xfrm>
        </p:grpSpPr>
        <p:pic>
          <p:nvPicPr>
            <p:cNvPr id="21197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0332" y="1047750"/>
              <a:ext cx="367665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197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59934" y="1494065"/>
              <a:ext cx="4410075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8" name="Group 7"/>
            <p:cNvGrpSpPr/>
            <p:nvPr/>
          </p:nvGrpSpPr>
          <p:grpSpPr>
            <a:xfrm>
              <a:off x="408215" y="2280558"/>
              <a:ext cx="5493884" cy="417059"/>
              <a:chOff x="408215" y="2280558"/>
              <a:chExt cx="5493884" cy="417059"/>
            </a:xfrm>
          </p:grpSpPr>
          <p:pic>
            <p:nvPicPr>
              <p:cNvPr id="211972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08215" y="2280558"/>
                <a:ext cx="26670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1973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019425" y="2369003"/>
                <a:ext cx="112395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1974" name="Picture 6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178074" y="2288042"/>
                <a:ext cx="1724025" cy="409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499382" y="2853418"/>
            <a:ext cx="3377973" cy="628650"/>
            <a:chOff x="499382" y="2853418"/>
            <a:chExt cx="3377973" cy="628650"/>
          </a:xfrm>
        </p:grpSpPr>
        <p:pic>
          <p:nvPicPr>
            <p:cNvPr id="211975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99382" y="2993572"/>
              <a:ext cx="21145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1977" name="Picture 9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762930" y="2853418"/>
              <a:ext cx="111442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8" name="Group 17"/>
          <p:cNvGrpSpPr/>
          <p:nvPr/>
        </p:nvGrpSpPr>
        <p:grpSpPr>
          <a:xfrm>
            <a:off x="506867" y="3355522"/>
            <a:ext cx="5509532" cy="1302203"/>
            <a:chOff x="506867" y="3355522"/>
            <a:chExt cx="5509532" cy="1302203"/>
          </a:xfrm>
        </p:grpSpPr>
        <p:grpSp>
          <p:nvGrpSpPr>
            <p:cNvPr id="15" name="Group 14"/>
            <p:cNvGrpSpPr/>
            <p:nvPr/>
          </p:nvGrpSpPr>
          <p:grpSpPr>
            <a:xfrm>
              <a:off x="506867" y="3355522"/>
              <a:ext cx="5509532" cy="800100"/>
              <a:chOff x="506867" y="3355522"/>
              <a:chExt cx="5509532" cy="800100"/>
            </a:xfrm>
          </p:grpSpPr>
          <p:pic>
            <p:nvPicPr>
              <p:cNvPr id="211978" name="Picture 10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506867" y="3539899"/>
                <a:ext cx="3819525" cy="409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1979" name="Picture 11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4368574" y="3355522"/>
                <a:ext cx="1647825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11980" name="Picture 12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992086" y="3997778"/>
              <a:ext cx="6096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1981" name="Picture 1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788784" y="3876675"/>
              <a:ext cx="1476375" cy="78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apter4">
  <a:themeElements>
    <a:clrScheme name="chapter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apter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Curtain Cal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rtain Call 1">
        <a:dk1>
          <a:srgbClr val="602000"/>
        </a:dk1>
        <a:lt1>
          <a:srgbClr val="FFFFFF"/>
        </a:lt1>
        <a:dk2>
          <a:srgbClr val="800000"/>
        </a:dk2>
        <a:lt2>
          <a:srgbClr val="FFFFCC"/>
        </a:lt2>
        <a:accent1>
          <a:srgbClr val="FF3300"/>
        </a:accent1>
        <a:accent2>
          <a:srgbClr val="000000"/>
        </a:accent2>
        <a:accent3>
          <a:srgbClr val="C0AAAA"/>
        </a:accent3>
        <a:accent4>
          <a:srgbClr val="DADADA"/>
        </a:accent4>
        <a:accent5>
          <a:srgbClr val="FFADAA"/>
        </a:accent5>
        <a:accent6>
          <a:srgbClr val="000000"/>
        </a:accent6>
        <a:hlink>
          <a:srgbClr val="EBF25A"/>
        </a:hlink>
        <a:folHlink>
          <a:srgbClr val="F2AA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2">
        <a:dk1>
          <a:srgbClr val="000066"/>
        </a:dk1>
        <a:lt1>
          <a:srgbClr val="FFFFFF"/>
        </a:lt1>
        <a:dk2>
          <a:srgbClr val="000099"/>
        </a:dk2>
        <a:lt2>
          <a:srgbClr val="D8F6F8"/>
        </a:lt2>
        <a:accent1>
          <a:srgbClr val="0099FF"/>
        </a:accent1>
        <a:accent2>
          <a:srgbClr val="00003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34"/>
        </a:accent6>
        <a:hlink>
          <a:srgbClr val="DDD925"/>
        </a:hlink>
        <a:folHlink>
          <a:srgbClr val="72C6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3">
        <a:dk1>
          <a:srgbClr val="4C3D57"/>
        </a:dk1>
        <a:lt1>
          <a:srgbClr val="FFFFFF"/>
        </a:lt1>
        <a:dk2>
          <a:srgbClr val="660066"/>
        </a:dk2>
        <a:lt2>
          <a:srgbClr val="FDFBE3"/>
        </a:lt2>
        <a:accent1>
          <a:srgbClr val="976C9E"/>
        </a:accent1>
        <a:accent2>
          <a:srgbClr val="1E1822"/>
        </a:accent2>
        <a:accent3>
          <a:srgbClr val="B8AAB8"/>
        </a:accent3>
        <a:accent4>
          <a:srgbClr val="DADADA"/>
        </a:accent4>
        <a:accent5>
          <a:srgbClr val="C9BACC"/>
        </a:accent5>
        <a:accent6>
          <a:srgbClr val="1A151E"/>
        </a:accent6>
        <a:hlink>
          <a:srgbClr val="D8C460"/>
        </a:hlink>
        <a:folHlink>
          <a:srgbClr val="C3C2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4">
        <a:dk1>
          <a:srgbClr val="334D3F"/>
        </a:dk1>
        <a:lt1>
          <a:srgbClr val="FFFFFF"/>
        </a:lt1>
        <a:dk2>
          <a:srgbClr val="008000"/>
        </a:dk2>
        <a:lt2>
          <a:srgbClr val="D3F1DB"/>
        </a:lt2>
        <a:accent1>
          <a:srgbClr val="4A6D84"/>
        </a:accent1>
        <a:accent2>
          <a:srgbClr val="213329"/>
        </a:accent2>
        <a:accent3>
          <a:srgbClr val="AAC0AA"/>
        </a:accent3>
        <a:accent4>
          <a:srgbClr val="DADADA"/>
        </a:accent4>
        <a:accent5>
          <a:srgbClr val="B1BAC2"/>
        </a:accent5>
        <a:accent6>
          <a:srgbClr val="1D2D24"/>
        </a:accent6>
        <a:hlink>
          <a:srgbClr val="F0B100"/>
        </a:hlink>
        <a:folHlink>
          <a:srgbClr val="C3710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5">
        <a:dk1>
          <a:srgbClr val="566858"/>
        </a:dk1>
        <a:lt1>
          <a:srgbClr val="FFFFFF"/>
        </a:lt1>
        <a:dk2>
          <a:srgbClr val="6D8771"/>
        </a:dk2>
        <a:lt2>
          <a:srgbClr val="ECECB2"/>
        </a:lt2>
        <a:accent1>
          <a:srgbClr val="76A571"/>
        </a:accent1>
        <a:accent2>
          <a:srgbClr val="465648"/>
        </a:accent2>
        <a:accent3>
          <a:srgbClr val="BAC3BB"/>
        </a:accent3>
        <a:accent4>
          <a:srgbClr val="DADADA"/>
        </a:accent4>
        <a:accent5>
          <a:srgbClr val="BDCFBB"/>
        </a:accent5>
        <a:accent6>
          <a:srgbClr val="3F4D40"/>
        </a:accent6>
        <a:hlink>
          <a:srgbClr val="FFDC0B"/>
        </a:hlink>
        <a:folHlink>
          <a:srgbClr val="FC991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6">
        <a:dk1>
          <a:srgbClr val="0A6866"/>
        </a:dk1>
        <a:lt1>
          <a:srgbClr val="FFFFFF"/>
        </a:lt1>
        <a:dk2>
          <a:srgbClr val="0D8784"/>
        </a:dk2>
        <a:lt2>
          <a:srgbClr val="B8DEC6"/>
        </a:lt2>
        <a:accent1>
          <a:srgbClr val="3C7652"/>
        </a:accent1>
        <a:accent2>
          <a:srgbClr val="005250"/>
        </a:accent2>
        <a:accent3>
          <a:srgbClr val="AAC3C2"/>
        </a:accent3>
        <a:accent4>
          <a:srgbClr val="DADADA"/>
        </a:accent4>
        <a:accent5>
          <a:srgbClr val="AFBDB3"/>
        </a:accent5>
        <a:accent6>
          <a:srgbClr val="004948"/>
        </a:accent6>
        <a:hlink>
          <a:srgbClr val="00E0A5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7">
        <a:dk1>
          <a:srgbClr val="50688C"/>
        </a:dk1>
        <a:lt1>
          <a:srgbClr val="FFFFFF"/>
        </a:lt1>
        <a:dk2>
          <a:srgbClr val="6E87AC"/>
        </a:dk2>
        <a:lt2>
          <a:srgbClr val="FFFFFF"/>
        </a:lt2>
        <a:accent1>
          <a:srgbClr val="376EA5"/>
        </a:accent1>
        <a:accent2>
          <a:srgbClr val="445876"/>
        </a:accent2>
        <a:accent3>
          <a:srgbClr val="BAC3D2"/>
        </a:accent3>
        <a:accent4>
          <a:srgbClr val="DADADA"/>
        </a:accent4>
        <a:accent5>
          <a:srgbClr val="AEBACF"/>
        </a:accent5>
        <a:accent6>
          <a:srgbClr val="3D4F6A"/>
        </a:accent6>
        <a:hlink>
          <a:srgbClr val="66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8">
        <a:dk1>
          <a:srgbClr val="000000"/>
        </a:dk1>
        <a:lt1>
          <a:srgbClr val="DDDCC5"/>
        </a:lt1>
        <a:dk2>
          <a:srgbClr val="000000"/>
        </a:dk2>
        <a:lt2>
          <a:srgbClr val="C9C6A5"/>
        </a:lt2>
        <a:accent1>
          <a:srgbClr val="C0C0C0"/>
        </a:accent1>
        <a:accent2>
          <a:srgbClr val="B0AC90"/>
        </a:accent2>
        <a:accent3>
          <a:srgbClr val="EBEBDF"/>
        </a:accent3>
        <a:accent4>
          <a:srgbClr val="000000"/>
        </a:accent4>
        <a:accent5>
          <a:srgbClr val="DCDCDC"/>
        </a:accent5>
        <a:accent6>
          <a:srgbClr val="9F9B82"/>
        </a:accent6>
        <a:hlink>
          <a:srgbClr val="666699"/>
        </a:hlink>
        <a:folHlink>
          <a:srgbClr val="905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tain Call 9">
        <a:dk1>
          <a:srgbClr val="000000"/>
        </a:dk1>
        <a:lt1>
          <a:srgbClr val="FFFFFF"/>
        </a:lt1>
        <a:dk2>
          <a:srgbClr val="000099"/>
        </a:dk2>
        <a:lt2>
          <a:srgbClr val="DDDDDD"/>
        </a:lt2>
        <a:accent1>
          <a:srgbClr val="C6D4D4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DFE6E6"/>
        </a:accent5>
        <a:accent6>
          <a:srgbClr val="AEAEAE"/>
        </a:accent6>
        <a:hlink>
          <a:srgbClr val="66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chapter4</Template>
  <TotalTime>1112</TotalTime>
  <Words>217</Words>
  <Application>Microsoft Macintosh PowerPoint</Application>
  <PresentationFormat>On-screen Show (4:3)</PresentationFormat>
  <Paragraphs>51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Symbol</vt:lpstr>
      <vt:lpstr>Tahoma</vt:lpstr>
      <vt:lpstr>Verdana</vt:lpstr>
      <vt:lpstr>Wingdings</vt:lpstr>
      <vt:lpstr>chapter4</vt:lpstr>
      <vt:lpstr>Globe</vt:lpstr>
      <vt:lpstr>Curtain Call</vt:lpstr>
      <vt:lpstr>1_Default Design</vt:lpstr>
      <vt:lpstr>Digital Dots</vt:lpstr>
      <vt:lpstr>Chapter 6 Maximum Likelihood Estimation</vt:lpstr>
      <vt:lpstr>Example: Uniform</vt:lpstr>
      <vt:lpstr>Example: Gaussian</vt:lpstr>
      <vt:lpstr>MLE for Random Parameters (MAP)</vt:lpstr>
      <vt:lpstr>Example: MAP</vt:lpstr>
      <vt:lpstr>MLE and Sufficiency</vt:lpstr>
      <vt:lpstr>Example: Bernoulli</vt:lpstr>
      <vt:lpstr>MLE for Functions of q</vt:lpstr>
      <vt:lpstr>Example: Poisson</vt:lpstr>
      <vt:lpstr>Example: Gaussian</vt:lpstr>
      <vt:lpstr>Estimation Performance</vt:lpstr>
      <vt:lpstr>The Cramer-Rao Bound</vt:lpstr>
      <vt:lpstr>CRB, cont’d</vt:lpstr>
      <vt:lpstr>CRB, cont’d</vt:lpstr>
      <vt:lpstr>CRB, cont’d</vt:lpstr>
      <vt:lpstr>Efficiency</vt:lpstr>
      <vt:lpstr>Finding Efficient Estimators</vt:lpstr>
      <vt:lpstr>Example: CRB</vt:lpstr>
      <vt:lpstr>CRB for Functions of q</vt:lpstr>
      <vt:lpstr>Numerical Maximum Likelihood</vt:lpstr>
      <vt:lpstr>CRB and Nuisance Parameters</vt:lpstr>
      <vt:lpstr>MLE for Multivariate Normal Model</vt:lpstr>
      <vt:lpstr>CRB for M-ary Normal Model</vt:lpstr>
      <vt:lpstr>The Linear Statistical Model</vt:lpstr>
      <vt:lpstr>Mode Identification (LSM)</vt:lpstr>
      <vt:lpstr>Mode Identification (LSM)</vt:lpstr>
      <vt:lpstr>MLE for Sinusoidal Model</vt:lpstr>
      <vt:lpstr>MLE for Sinusoidal Model, cont’d</vt:lpstr>
      <vt:lpstr>MLE for Sinusoidal Model, cont’d</vt:lpstr>
      <vt:lpstr>MLE for Sinusoidal Model, cont’d</vt:lpstr>
      <vt:lpstr>Structured Covariance Matrices</vt:lpstr>
      <vt:lpstr>Linearly Structured Covariance Matrices</vt:lpstr>
      <vt:lpstr>Linear Structured Covariance Matrices, cont’d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 Neyman-Pearson Detectors</dc:title>
  <dc:creator>David Brady</dc:creator>
  <cp:lastModifiedBy>Brady, David</cp:lastModifiedBy>
  <cp:revision>145</cp:revision>
  <dcterms:created xsi:type="dcterms:W3CDTF">2007-11-08T17:35:34Z</dcterms:created>
  <dcterms:modified xsi:type="dcterms:W3CDTF">2018-09-27T19:47:08Z</dcterms:modified>
</cp:coreProperties>
</file>