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9" r:id="rId9"/>
    <p:sldId id="261" r:id="rId10"/>
    <p:sldId id="262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A0214C5-4941-4C8B-B483-B31D17430141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FDF1F6C-AA0B-4E3C-AF43-2D0C5B81C5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056784" cy="2520280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DC generator and motor construction diagrams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0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 descr="E:\2016 BM 6402\notes of lesson\unit 3\images\32.5.6.4.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8163"/>
            <a:ext cx="416242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2016 BM 6402\notes of lesson\unit 3\images\armature-win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3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E:\2016 BM 6402\notes of lesson\unit 3\images\armature-parts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5094"/>
            <a:ext cx="4225521" cy="63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2016 BM 6402\notes of lesson\unit 3\images\220px-Tiny_motor_windings_-_commutator_-_brushes_in_Zip_Zaps_toy_R-C_c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90" y="4798809"/>
            <a:ext cx="2329330" cy="13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2016 BM 6402\notes of lesson\unit 3\images\Brushed_DC_Motors_PMDC_Motors_Direct_Current_Motors_Permanent_Magnet_DC_Motors_Brushless_DC_Motors_DC_Geared_Moto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2339752" cy="23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9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22" name="Picture 6" descr="E:\2016 BM 6402\notes of lesson\unit 3\images\dc motors component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8" y="476672"/>
            <a:ext cx="4330938" cy="2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E:\2016 BM 6402\notes of lesson\unit 3\images\dc motors 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46959"/>
            <a:ext cx="4369482" cy="296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5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8" descr="E:\2016 BM 6402\notes of lesson\unit 3\images\electric_m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97000"/>
            <a:ext cx="6350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E:\2016 BM 6402\notes of lesson\unit 3\images\Basic structure of the electric 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863"/>
            <a:ext cx="9144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:\2016 BM 6402\notes of lesson\unit 3\images\$(KGrHqZ,!h!FC1CY,-T6BQ-hJ4PjYQ--60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2" y="4761148"/>
            <a:ext cx="1872208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62" y="504129"/>
            <a:ext cx="4743746" cy="558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E:\2016 BM 6402\notes of lesson\unit 3\images\plant_generato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6" y="836712"/>
            <a:ext cx="3257480" cy="157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 descr="E:\2016 BM 6402\notes of lesson\unit 3\images\motor-generator-set-theory-i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4104456" cy="267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2016 BM 6402\notes of lesson\unit 3\images\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81350"/>
            <a:ext cx="3798135" cy="28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5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E:\2016 BM 6402\notes of lesson\unit 3\images\th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0789"/>
            <a:ext cx="4383664" cy="56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7" name="Picture 5" descr="E:\2016 BM 6402\notes of lesson\unit 3\images\Gorskii_04414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49" y="2276872"/>
            <a:ext cx="4057906" cy="36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E:\2016 BM 6402\notes of lesson\unit 3\images\Simple Loop Generator 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120680" cy="56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E:\2016 BM 6402\notes of lesson\unit 3\images\ced25af7f48763f50fdce268e0805a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20080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E:\2016 BM 6402\notes of lesson\unit 3\images\sectional-view-for-a-dc-four-pole-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514350"/>
            <a:ext cx="6411913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E:\2016 BM 6402\notes of lesson\unit 3\images\R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19225"/>
            <a:ext cx="81819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6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46</TotalTime>
  <Words>6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Impact</vt:lpstr>
      <vt:lpstr>Times New Roman</vt:lpstr>
      <vt:lpstr>NewsPrint</vt:lpstr>
      <vt:lpstr>DC generator and motor construction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generator construction diagrams</dc:title>
  <dc:creator>dell</dc:creator>
  <cp:lastModifiedBy>Alagu</cp:lastModifiedBy>
  <cp:revision>11</cp:revision>
  <dcterms:created xsi:type="dcterms:W3CDTF">2016-02-25T14:34:46Z</dcterms:created>
  <dcterms:modified xsi:type="dcterms:W3CDTF">2019-03-08T10:14:57Z</dcterms:modified>
</cp:coreProperties>
</file>