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78" y="2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Ranjan" userId="e9fa92b664f2c9b3" providerId="LiveId" clId="{E676D4B2-9B50-4EF3-941C-34E824A3548D}"/>
    <pc:docChg chg="undo custSel addSld modSld sldOrd modMainMaster">
      <pc:chgData name="Rahul Ranjan" userId="e9fa92b664f2c9b3" providerId="LiveId" clId="{E676D4B2-9B50-4EF3-941C-34E824A3548D}" dt="2025-08-19T08:57:18.714" v="759" actId="113"/>
      <pc:docMkLst>
        <pc:docMk/>
      </pc:docMkLst>
      <pc:sldChg chg="addSp delSp modSp mod modClrScheme chgLayout">
        <pc:chgData name="Rahul Ranjan" userId="e9fa92b664f2c9b3" providerId="LiveId" clId="{E676D4B2-9B50-4EF3-941C-34E824A3548D}" dt="2025-08-19T08:52:17.095" v="681" actId="113"/>
        <pc:sldMkLst>
          <pc:docMk/>
          <pc:sldMk cId="0" sldId="256"/>
        </pc:sldMkLst>
        <pc:spChg chg="mod ord">
          <ac:chgData name="Rahul Ranjan" userId="e9fa92b664f2c9b3" providerId="LiveId" clId="{E676D4B2-9B50-4EF3-941C-34E824A3548D}" dt="2025-08-19T08:52:17.095" v="681" actId="113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Rahul Ranjan" userId="e9fa92b664f2c9b3" providerId="LiveId" clId="{E676D4B2-9B50-4EF3-941C-34E824A3548D}" dt="2025-08-19T08:49:43.072" v="643" actId="113"/>
          <ac:spMkLst>
            <pc:docMk/>
            <pc:sldMk cId="0" sldId="256"/>
            <ac:spMk id="3" creationId="{00000000-0000-0000-0000-000000000000}"/>
          </ac:spMkLst>
        </pc:spChg>
        <pc:spChg chg="add del mod ord">
          <ac:chgData name="Rahul Ranjan" userId="e9fa92b664f2c9b3" providerId="LiveId" clId="{E676D4B2-9B50-4EF3-941C-34E824A3548D}" dt="2025-08-19T07:50:52.917" v="61" actId="700"/>
          <ac:spMkLst>
            <pc:docMk/>
            <pc:sldMk cId="0" sldId="256"/>
            <ac:spMk id="4" creationId="{BBD45B2C-7810-71A7-1B4B-448BFEED8DBB}"/>
          </ac:spMkLst>
        </pc:spChg>
        <pc:spChg chg="add del mod ord">
          <ac:chgData name="Rahul Ranjan" userId="e9fa92b664f2c9b3" providerId="LiveId" clId="{E676D4B2-9B50-4EF3-941C-34E824A3548D}" dt="2025-08-19T07:51:10.688" v="62" actId="700"/>
          <ac:spMkLst>
            <pc:docMk/>
            <pc:sldMk cId="0" sldId="256"/>
            <ac:spMk id="5" creationId="{9B518908-A1F4-EED2-1C07-E3014C4E985B}"/>
          </ac:spMkLst>
        </pc:spChg>
        <pc:spChg chg="add del mod ord">
          <ac:chgData name="Rahul Ranjan" userId="e9fa92b664f2c9b3" providerId="LiveId" clId="{E676D4B2-9B50-4EF3-941C-34E824A3548D}" dt="2025-08-19T07:55:26.233" v="111" actId="700"/>
          <ac:spMkLst>
            <pc:docMk/>
            <pc:sldMk cId="0" sldId="256"/>
            <ac:spMk id="6" creationId="{E0BC99B1-6AD5-800C-5867-0A5A071F1E7E}"/>
          </ac:spMkLst>
        </pc:spChg>
        <pc:picChg chg="add mod">
          <ac:chgData name="Rahul Ranjan" userId="e9fa92b664f2c9b3" providerId="LiveId" clId="{E676D4B2-9B50-4EF3-941C-34E824A3548D}" dt="2025-08-19T07:58:10.359" v="142" actId="14100"/>
          <ac:picMkLst>
            <pc:docMk/>
            <pc:sldMk cId="0" sldId="256"/>
            <ac:picMk id="8" creationId="{F0A87E30-9655-9B32-0DE0-07F55D54482C}"/>
          </ac:picMkLst>
        </pc:picChg>
      </pc:sldChg>
      <pc:sldChg chg="addSp modSp mod modClrScheme chgLayout">
        <pc:chgData name="Rahul Ranjan" userId="e9fa92b664f2c9b3" providerId="LiveId" clId="{E676D4B2-9B50-4EF3-941C-34E824A3548D}" dt="2025-08-19T08:50:08.024" v="651" actId="207"/>
        <pc:sldMkLst>
          <pc:docMk/>
          <pc:sldMk cId="0" sldId="257"/>
        </pc:sldMkLst>
        <pc:spChg chg="mod ord">
          <ac:chgData name="Rahul Ranjan" userId="e9fa92b664f2c9b3" providerId="LiveId" clId="{E676D4B2-9B50-4EF3-941C-34E824A3548D}" dt="2025-08-19T08:50:08.024" v="651" actId="207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Rahul Ranjan" userId="e9fa92b664f2c9b3" providerId="LiveId" clId="{E676D4B2-9B50-4EF3-941C-34E824A3548D}" dt="2025-08-19T08:50:05.211" v="649" actId="207"/>
          <ac:spMkLst>
            <pc:docMk/>
            <pc:sldMk cId="0" sldId="257"/>
            <ac:spMk id="3" creationId="{00000000-0000-0000-0000-000000000000}"/>
          </ac:spMkLst>
        </pc:spChg>
        <pc:picChg chg="add mod">
          <ac:chgData name="Rahul Ranjan" userId="e9fa92b664f2c9b3" providerId="LiveId" clId="{E676D4B2-9B50-4EF3-941C-34E824A3548D}" dt="2025-08-19T08:01:40.591" v="184" actId="14100"/>
          <ac:picMkLst>
            <pc:docMk/>
            <pc:sldMk cId="0" sldId="257"/>
            <ac:picMk id="5" creationId="{6829B6F1-8206-DCF2-CFFF-063B9DE7625A}"/>
          </ac:picMkLst>
        </pc:picChg>
      </pc:sldChg>
      <pc:sldChg chg="addSp delSp modSp mod modClrScheme chgLayout">
        <pc:chgData name="Rahul Ranjan" userId="e9fa92b664f2c9b3" providerId="LiveId" clId="{E676D4B2-9B50-4EF3-941C-34E824A3548D}" dt="2025-08-19T08:53:02.431" v="696" actId="123"/>
        <pc:sldMkLst>
          <pc:docMk/>
          <pc:sldMk cId="0" sldId="258"/>
        </pc:sldMkLst>
        <pc:spChg chg="mod ord">
          <ac:chgData name="Rahul Ranjan" userId="e9fa92b664f2c9b3" providerId="LiveId" clId="{E676D4B2-9B50-4EF3-941C-34E824A3548D}" dt="2025-08-19T08:50:20.129" v="655" actId="113"/>
          <ac:spMkLst>
            <pc:docMk/>
            <pc:sldMk cId="0" sldId="258"/>
            <ac:spMk id="2" creationId="{00000000-0000-0000-0000-000000000000}"/>
          </ac:spMkLst>
        </pc:spChg>
        <pc:spChg chg="mod ord">
          <ac:chgData name="Rahul Ranjan" userId="e9fa92b664f2c9b3" providerId="LiveId" clId="{E676D4B2-9B50-4EF3-941C-34E824A3548D}" dt="2025-08-19T08:53:02.431" v="696" actId="123"/>
          <ac:spMkLst>
            <pc:docMk/>
            <pc:sldMk cId="0" sldId="258"/>
            <ac:spMk id="3" creationId="{00000000-0000-0000-0000-000000000000}"/>
          </ac:spMkLst>
        </pc:spChg>
        <pc:spChg chg="add del mod ord">
          <ac:chgData name="Rahul Ranjan" userId="e9fa92b664f2c9b3" providerId="LiveId" clId="{E676D4B2-9B50-4EF3-941C-34E824A3548D}" dt="2025-08-19T08:02:18.858" v="186" actId="700"/>
          <ac:spMkLst>
            <pc:docMk/>
            <pc:sldMk cId="0" sldId="258"/>
            <ac:spMk id="4" creationId="{5A296C90-D86B-5A40-A3BD-2AC7C4E0F73C}"/>
          </ac:spMkLst>
        </pc:spChg>
        <pc:picChg chg="add mod">
          <ac:chgData name="Rahul Ranjan" userId="e9fa92b664f2c9b3" providerId="LiveId" clId="{E676D4B2-9B50-4EF3-941C-34E824A3548D}" dt="2025-08-19T08:08:54.567" v="239" actId="14100"/>
          <ac:picMkLst>
            <pc:docMk/>
            <pc:sldMk cId="0" sldId="258"/>
            <ac:picMk id="6" creationId="{B103DAC5-B571-6158-C6AB-A61D416CCA05}"/>
          </ac:picMkLst>
        </pc:picChg>
      </pc:sldChg>
      <pc:sldChg chg="addSp modSp mod modClrScheme chgLayout">
        <pc:chgData name="Rahul Ranjan" userId="e9fa92b664f2c9b3" providerId="LiveId" clId="{E676D4B2-9B50-4EF3-941C-34E824A3548D}" dt="2025-08-19T08:50:53.952" v="661" actId="113"/>
        <pc:sldMkLst>
          <pc:docMk/>
          <pc:sldMk cId="0" sldId="259"/>
        </pc:sldMkLst>
        <pc:spChg chg="mod ord">
          <ac:chgData name="Rahul Ranjan" userId="e9fa92b664f2c9b3" providerId="LiveId" clId="{E676D4B2-9B50-4EF3-941C-34E824A3548D}" dt="2025-08-19T08:50:50.456" v="660" actId="113"/>
          <ac:spMkLst>
            <pc:docMk/>
            <pc:sldMk cId="0" sldId="259"/>
            <ac:spMk id="2" creationId="{00000000-0000-0000-0000-000000000000}"/>
          </ac:spMkLst>
        </pc:spChg>
        <pc:spChg chg="mod ord">
          <ac:chgData name="Rahul Ranjan" userId="e9fa92b664f2c9b3" providerId="LiveId" clId="{E676D4B2-9B50-4EF3-941C-34E824A3548D}" dt="2025-08-19T08:50:53.952" v="661" actId="113"/>
          <ac:spMkLst>
            <pc:docMk/>
            <pc:sldMk cId="0" sldId="259"/>
            <ac:spMk id="3" creationId="{00000000-0000-0000-0000-000000000000}"/>
          </ac:spMkLst>
        </pc:spChg>
        <pc:picChg chg="add mod">
          <ac:chgData name="Rahul Ranjan" userId="e9fa92b664f2c9b3" providerId="LiveId" clId="{E676D4B2-9B50-4EF3-941C-34E824A3548D}" dt="2025-08-19T08:11:04.277" v="268" actId="14100"/>
          <ac:picMkLst>
            <pc:docMk/>
            <pc:sldMk cId="0" sldId="259"/>
            <ac:picMk id="5" creationId="{92CE0884-F27F-FAD2-C0BD-4C82370060BD}"/>
          </ac:picMkLst>
        </pc:picChg>
      </pc:sldChg>
      <pc:sldChg chg="addSp delSp modSp mod modClrScheme chgLayout">
        <pc:chgData name="Rahul Ranjan" userId="e9fa92b664f2c9b3" providerId="LiveId" clId="{E676D4B2-9B50-4EF3-941C-34E824A3548D}" dt="2025-08-19T08:53:43.148" v="707" actId="14100"/>
        <pc:sldMkLst>
          <pc:docMk/>
          <pc:sldMk cId="0" sldId="260"/>
        </pc:sldMkLst>
        <pc:spChg chg="mod ord">
          <ac:chgData name="Rahul Ranjan" userId="e9fa92b664f2c9b3" providerId="LiveId" clId="{E676D4B2-9B50-4EF3-941C-34E824A3548D}" dt="2025-08-19T08:53:32.743" v="704" actId="113"/>
          <ac:spMkLst>
            <pc:docMk/>
            <pc:sldMk cId="0" sldId="260"/>
            <ac:spMk id="2" creationId="{00000000-0000-0000-0000-000000000000}"/>
          </ac:spMkLst>
        </pc:spChg>
        <pc:spChg chg="mod ord">
          <ac:chgData name="Rahul Ranjan" userId="e9fa92b664f2c9b3" providerId="LiveId" clId="{E676D4B2-9B50-4EF3-941C-34E824A3548D}" dt="2025-08-19T08:53:21.809" v="698" actId="113"/>
          <ac:spMkLst>
            <pc:docMk/>
            <pc:sldMk cId="0" sldId="260"/>
            <ac:spMk id="3" creationId="{00000000-0000-0000-0000-000000000000}"/>
          </ac:spMkLst>
        </pc:spChg>
        <pc:picChg chg="add del mod">
          <ac:chgData name="Rahul Ranjan" userId="e9fa92b664f2c9b3" providerId="LiveId" clId="{E676D4B2-9B50-4EF3-941C-34E824A3548D}" dt="2025-08-19T08:14:55.827" v="289" actId="478"/>
          <ac:picMkLst>
            <pc:docMk/>
            <pc:sldMk cId="0" sldId="260"/>
            <ac:picMk id="5" creationId="{EA095049-3206-5C83-B0A3-7D225D8F58E3}"/>
          </ac:picMkLst>
        </pc:picChg>
        <pc:picChg chg="add mod">
          <ac:chgData name="Rahul Ranjan" userId="e9fa92b664f2c9b3" providerId="LiveId" clId="{E676D4B2-9B50-4EF3-941C-34E824A3548D}" dt="2025-08-19T08:53:43.148" v="707" actId="14100"/>
          <ac:picMkLst>
            <pc:docMk/>
            <pc:sldMk cId="0" sldId="260"/>
            <ac:picMk id="7" creationId="{0E2299D3-859B-8D5D-4C8C-4293128ECE93}"/>
          </ac:picMkLst>
        </pc:picChg>
        <pc:picChg chg="add mod">
          <ac:chgData name="Rahul Ranjan" userId="e9fa92b664f2c9b3" providerId="LiveId" clId="{E676D4B2-9B50-4EF3-941C-34E824A3548D}" dt="2025-08-19T08:53:39.875" v="706" actId="14100"/>
          <ac:picMkLst>
            <pc:docMk/>
            <pc:sldMk cId="0" sldId="260"/>
            <ac:picMk id="9" creationId="{E9ABEBA6-FF97-0553-7205-073BDAE809B5}"/>
          </ac:picMkLst>
        </pc:picChg>
      </pc:sldChg>
      <pc:sldChg chg="addSp modSp mod modClrScheme chgLayout">
        <pc:chgData name="Rahul Ranjan" userId="e9fa92b664f2c9b3" providerId="LiveId" clId="{E676D4B2-9B50-4EF3-941C-34E824A3548D}" dt="2025-08-19T08:57:18.714" v="759" actId="113"/>
        <pc:sldMkLst>
          <pc:docMk/>
          <pc:sldMk cId="0" sldId="261"/>
        </pc:sldMkLst>
        <pc:spChg chg="mod ord">
          <ac:chgData name="Rahul Ranjan" userId="e9fa92b664f2c9b3" providerId="LiveId" clId="{E676D4B2-9B50-4EF3-941C-34E824A3548D}" dt="2025-08-19T08:54:23.927" v="718" actId="113"/>
          <ac:spMkLst>
            <pc:docMk/>
            <pc:sldMk cId="0" sldId="261"/>
            <ac:spMk id="2" creationId="{00000000-0000-0000-0000-000000000000}"/>
          </ac:spMkLst>
        </pc:spChg>
        <pc:spChg chg="mod ord">
          <ac:chgData name="Rahul Ranjan" userId="e9fa92b664f2c9b3" providerId="LiveId" clId="{E676D4B2-9B50-4EF3-941C-34E824A3548D}" dt="2025-08-19T08:57:18.714" v="759" actId="113"/>
          <ac:spMkLst>
            <pc:docMk/>
            <pc:sldMk cId="0" sldId="261"/>
            <ac:spMk id="3" creationId="{00000000-0000-0000-0000-000000000000}"/>
          </ac:spMkLst>
        </pc:spChg>
        <pc:picChg chg="add mod">
          <ac:chgData name="Rahul Ranjan" userId="e9fa92b664f2c9b3" providerId="LiveId" clId="{E676D4B2-9B50-4EF3-941C-34E824A3548D}" dt="2025-08-19T08:54:15.577" v="716" actId="14100"/>
          <ac:picMkLst>
            <pc:docMk/>
            <pc:sldMk cId="0" sldId="261"/>
            <ac:picMk id="5" creationId="{64916250-BEED-C7F7-BA67-706BA6A9016F}"/>
          </ac:picMkLst>
        </pc:picChg>
      </pc:sldChg>
      <pc:sldChg chg="addSp modSp mod modClrScheme chgLayout">
        <pc:chgData name="Rahul Ranjan" userId="e9fa92b664f2c9b3" providerId="LiveId" clId="{E676D4B2-9B50-4EF3-941C-34E824A3548D}" dt="2025-08-19T08:54:53.344" v="726" actId="113"/>
        <pc:sldMkLst>
          <pc:docMk/>
          <pc:sldMk cId="0" sldId="262"/>
        </pc:sldMkLst>
        <pc:spChg chg="mod ord">
          <ac:chgData name="Rahul Ranjan" userId="e9fa92b664f2c9b3" providerId="LiveId" clId="{E676D4B2-9B50-4EF3-941C-34E824A3548D}" dt="2025-08-19T08:54:53.344" v="726" actId="113"/>
          <ac:spMkLst>
            <pc:docMk/>
            <pc:sldMk cId="0" sldId="262"/>
            <ac:spMk id="2" creationId="{00000000-0000-0000-0000-000000000000}"/>
          </ac:spMkLst>
        </pc:spChg>
        <pc:spChg chg="mod ord">
          <ac:chgData name="Rahul Ranjan" userId="e9fa92b664f2c9b3" providerId="LiveId" clId="{E676D4B2-9B50-4EF3-941C-34E824A3548D}" dt="2025-08-19T08:54:43.844" v="724" actId="27636"/>
          <ac:spMkLst>
            <pc:docMk/>
            <pc:sldMk cId="0" sldId="262"/>
            <ac:spMk id="3" creationId="{00000000-0000-0000-0000-000000000000}"/>
          </ac:spMkLst>
        </pc:spChg>
        <pc:picChg chg="add mod">
          <ac:chgData name="Rahul Ranjan" userId="e9fa92b664f2c9b3" providerId="LiveId" clId="{E676D4B2-9B50-4EF3-941C-34E824A3548D}" dt="2025-08-19T08:22:32.308" v="339" actId="1076"/>
          <ac:picMkLst>
            <pc:docMk/>
            <pc:sldMk cId="0" sldId="262"/>
            <ac:picMk id="5" creationId="{7FEE77E6-FFD7-72AF-F87E-AD96666351D2}"/>
          </ac:picMkLst>
        </pc:picChg>
      </pc:sldChg>
      <pc:sldChg chg="addSp modSp mod modClrScheme chgLayout">
        <pc:chgData name="Rahul Ranjan" userId="e9fa92b664f2c9b3" providerId="LiveId" clId="{E676D4B2-9B50-4EF3-941C-34E824A3548D}" dt="2025-08-19T08:55:23.235" v="738" actId="14100"/>
        <pc:sldMkLst>
          <pc:docMk/>
          <pc:sldMk cId="0" sldId="263"/>
        </pc:sldMkLst>
        <pc:spChg chg="mod ord">
          <ac:chgData name="Rahul Ranjan" userId="e9fa92b664f2c9b3" providerId="LiveId" clId="{E676D4B2-9B50-4EF3-941C-34E824A3548D}" dt="2025-08-19T08:55:17.663" v="736" actId="14100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Rahul Ranjan" userId="e9fa92b664f2c9b3" providerId="LiveId" clId="{E676D4B2-9B50-4EF3-941C-34E824A3548D}" dt="2025-08-19T08:55:04.371" v="728" actId="207"/>
          <ac:spMkLst>
            <pc:docMk/>
            <pc:sldMk cId="0" sldId="263"/>
            <ac:spMk id="3" creationId="{00000000-0000-0000-0000-000000000000}"/>
          </ac:spMkLst>
        </pc:spChg>
        <pc:picChg chg="add mod">
          <ac:chgData name="Rahul Ranjan" userId="e9fa92b664f2c9b3" providerId="LiveId" clId="{E676D4B2-9B50-4EF3-941C-34E824A3548D}" dt="2025-08-19T08:55:23.235" v="738" actId="14100"/>
          <ac:picMkLst>
            <pc:docMk/>
            <pc:sldMk cId="0" sldId="263"/>
            <ac:picMk id="5" creationId="{24F8E0B2-B232-4F95-B9D1-CC627AA53374}"/>
          </ac:picMkLst>
        </pc:picChg>
      </pc:sldChg>
      <pc:sldChg chg="addSp modSp mod modClrScheme chgLayout">
        <pc:chgData name="Rahul Ranjan" userId="e9fa92b664f2c9b3" providerId="LiveId" clId="{E676D4B2-9B50-4EF3-941C-34E824A3548D}" dt="2025-08-19T08:55:39.350" v="742" actId="207"/>
        <pc:sldMkLst>
          <pc:docMk/>
          <pc:sldMk cId="0" sldId="264"/>
        </pc:sldMkLst>
        <pc:spChg chg="mod ord">
          <ac:chgData name="Rahul Ranjan" userId="e9fa92b664f2c9b3" providerId="LiveId" clId="{E676D4B2-9B50-4EF3-941C-34E824A3548D}" dt="2025-08-19T08:55:39.350" v="742" actId="207"/>
          <ac:spMkLst>
            <pc:docMk/>
            <pc:sldMk cId="0" sldId="264"/>
            <ac:spMk id="2" creationId="{00000000-0000-0000-0000-000000000000}"/>
          </ac:spMkLst>
        </pc:spChg>
        <pc:spChg chg="mod ord">
          <ac:chgData name="Rahul Ranjan" userId="e9fa92b664f2c9b3" providerId="LiveId" clId="{E676D4B2-9B50-4EF3-941C-34E824A3548D}" dt="2025-08-19T08:55:32.322" v="740" actId="113"/>
          <ac:spMkLst>
            <pc:docMk/>
            <pc:sldMk cId="0" sldId="264"/>
            <ac:spMk id="3" creationId="{00000000-0000-0000-0000-000000000000}"/>
          </ac:spMkLst>
        </pc:spChg>
        <pc:picChg chg="add mod">
          <ac:chgData name="Rahul Ranjan" userId="e9fa92b664f2c9b3" providerId="LiveId" clId="{E676D4B2-9B50-4EF3-941C-34E824A3548D}" dt="2025-08-19T08:27:43.556" v="424" actId="14100"/>
          <ac:picMkLst>
            <pc:docMk/>
            <pc:sldMk cId="0" sldId="264"/>
            <ac:picMk id="5" creationId="{F2CDA2E5-B926-2EE4-C746-5B838E02844C}"/>
          </ac:picMkLst>
        </pc:picChg>
      </pc:sldChg>
      <pc:sldChg chg="addSp modSp mod modClrScheme chgLayout">
        <pc:chgData name="Rahul Ranjan" userId="e9fa92b664f2c9b3" providerId="LiveId" clId="{E676D4B2-9B50-4EF3-941C-34E824A3548D}" dt="2025-08-19T08:55:56.286" v="747" actId="207"/>
        <pc:sldMkLst>
          <pc:docMk/>
          <pc:sldMk cId="0" sldId="265"/>
        </pc:sldMkLst>
        <pc:spChg chg="mod ord">
          <ac:chgData name="Rahul Ranjan" userId="e9fa92b664f2c9b3" providerId="LiveId" clId="{E676D4B2-9B50-4EF3-941C-34E824A3548D}" dt="2025-08-19T08:55:56.286" v="747" actId="207"/>
          <ac:spMkLst>
            <pc:docMk/>
            <pc:sldMk cId="0" sldId="265"/>
            <ac:spMk id="2" creationId="{00000000-0000-0000-0000-000000000000}"/>
          </ac:spMkLst>
        </pc:spChg>
        <pc:spChg chg="mod ord">
          <ac:chgData name="Rahul Ranjan" userId="e9fa92b664f2c9b3" providerId="LiveId" clId="{E676D4B2-9B50-4EF3-941C-34E824A3548D}" dt="2025-08-19T08:55:49.567" v="745" actId="113"/>
          <ac:spMkLst>
            <pc:docMk/>
            <pc:sldMk cId="0" sldId="265"/>
            <ac:spMk id="3" creationId="{00000000-0000-0000-0000-000000000000}"/>
          </ac:spMkLst>
        </pc:spChg>
        <pc:picChg chg="add mod">
          <ac:chgData name="Rahul Ranjan" userId="e9fa92b664f2c9b3" providerId="LiveId" clId="{E676D4B2-9B50-4EF3-941C-34E824A3548D}" dt="2025-08-19T08:31:43.763" v="445" actId="1076"/>
          <ac:picMkLst>
            <pc:docMk/>
            <pc:sldMk cId="0" sldId="265"/>
            <ac:picMk id="5" creationId="{9FD5FE5D-E622-27A1-1D0C-6695079663C9}"/>
          </ac:picMkLst>
        </pc:picChg>
      </pc:sldChg>
      <pc:sldChg chg="addSp delSp modSp new mod ord setBg modClrScheme chgLayout">
        <pc:chgData name="Rahul Ranjan" userId="e9fa92b664f2c9b3" providerId="LiveId" clId="{E676D4B2-9B50-4EF3-941C-34E824A3548D}" dt="2025-08-19T08:56:47.685" v="758" actId="14100"/>
        <pc:sldMkLst>
          <pc:docMk/>
          <pc:sldMk cId="415929237" sldId="266"/>
        </pc:sldMkLst>
        <pc:spChg chg="mod ord">
          <ac:chgData name="Rahul Ranjan" userId="e9fa92b664f2c9b3" providerId="LiveId" clId="{E676D4B2-9B50-4EF3-941C-34E824A3548D}" dt="2025-08-19T08:52:42.431" v="694" actId="113"/>
          <ac:spMkLst>
            <pc:docMk/>
            <pc:sldMk cId="415929237" sldId="266"/>
            <ac:spMk id="2" creationId="{C3B573F4-231C-A0E4-A9F9-23FBDD6AA34D}"/>
          </ac:spMkLst>
        </pc:spChg>
        <pc:spChg chg="mod ord">
          <ac:chgData name="Rahul Ranjan" userId="e9fa92b664f2c9b3" providerId="LiveId" clId="{E676D4B2-9B50-4EF3-941C-34E824A3548D}" dt="2025-08-19T08:52:33.720" v="691" actId="27636"/>
          <ac:spMkLst>
            <pc:docMk/>
            <pc:sldMk cId="415929237" sldId="266"/>
            <ac:spMk id="3" creationId="{1FF483F1-8471-5937-40A0-39685E94DDDF}"/>
          </ac:spMkLst>
        </pc:spChg>
        <pc:spChg chg="add del mod ord">
          <ac:chgData name="Rahul Ranjan" userId="e9fa92b664f2c9b3" providerId="LiveId" clId="{E676D4B2-9B50-4EF3-941C-34E824A3548D}" dt="2025-08-19T07:54:37.038" v="106" actId="1076"/>
          <ac:spMkLst>
            <pc:docMk/>
            <pc:sldMk cId="415929237" sldId="266"/>
            <ac:spMk id="4" creationId="{90021BE7-DC88-8311-2E00-EC8DC2F80959}"/>
          </ac:spMkLst>
        </pc:spChg>
        <pc:picChg chg="add mod">
          <ac:chgData name="Rahul Ranjan" userId="e9fa92b664f2c9b3" providerId="LiveId" clId="{E676D4B2-9B50-4EF3-941C-34E824A3548D}" dt="2025-08-19T08:56:47.685" v="758" actId="14100"/>
          <ac:picMkLst>
            <pc:docMk/>
            <pc:sldMk cId="415929237" sldId="266"/>
            <ac:picMk id="6" creationId="{23BC5F48-541C-2D1D-C09F-FD2302F3304A}"/>
          </ac:picMkLst>
        </pc:picChg>
      </pc:sldChg>
      <pc:sldChg chg="addSp delSp modSp add mod ord setBg">
        <pc:chgData name="Rahul Ranjan" userId="e9fa92b664f2c9b3" providerId="LiveId" clId="{E676D4B2-9B50-4EF3-941C-34E824A3548D}" dt="2025-08-19T08:51:57.263" v="674" actId="403"/>
        <pc:sldMkLst>
          <pc:docMk/>
          <pc:sldMk cId="1597478978" sldId="267"/>
        </pc:sldMkLst>
        <pc:spChg chg="mod">
          <ac:chgData name="Rahul Ranjan" userId="e9fa92b664f2c9b3" providerId="LiveId" clId="{E676D4B2-9B50-4EF3-941C-34E824A3548D}" dt="2025-08-19T08:51:57.263" v="674" actId="403"/>
          <ac:spMkLst>
            <pc:docMk/>
            <pc:sldMk cId="1597478978" sldId="267"/>
            <ac:spMk id="2" creationId="{A9E41B75-29DA-F8B3-EC18-BA93C7C3394E}"/>
          </ac:spMkLst>
        </pc:spChg>
        <pc:spChg chg="mod">
          <ac:chgData name="Rahul Ranjan" userId="e9fa92b664f2c9b3" providerId="LiveId" clId="{E676D4B2-9B50-4EF3-941C-34E824A3548D}" dt="2025-08-19T08:51:57.263" v="674" actId="403"/>
          <ac:spMkLst>
            <pc:docMk/>
            <pc:sldMk cId="1597478978" sldId="267"/>
            <ac:spMk id="3" creationId="{BB372E21-734D-C911-C533-C30225F35856}"/>
          </ac:spMkLst>
        </pc:spChg>
        <pc:spChg chg="mod">
          <ac:chgData name="Rahul Ranjan" userId="e9fa92b664f2c9b3" providerId="LiveId" clId="{E676D4B2-9B50-4EF3-941C-34E824A3548D}" dt="2025-08-19T08:51:57.263" v="674" actId="403"/>
          <ac:spMkLst>
            <pc:docMk/>
            <pc:sldMk cId="1597478978" sldId="267"/>
            <ac:spMk id="4" creationId="{FA4A8E9E-FEC3-7746-61D4-A6EF15F4FF84}"/>
          </ac:spMkLst>
        </pc:spChg>
        <pc:picChg chg="del mod">
          <ac:chgData name="Rahul Ranjan" userId="e9fa92b664f2c9b3" providerId="LiveId" clId="{E676D4B2-9B50-4EF3-941C-34E824A3548D}" dt="2025-08-19T07:53:23.878" v="95" actId="478"/>
          <ac:picMkLst>
            <pc:docMk/>
            <pc:sldMk cId="1597478978" sldId="267"/>
            <ac:picMk id="6" creationId="{DE5F659D-F11A-E5C9-3C71-4DABC44369EE}"/>
          </ac:picMkLst>
        </pc:picChg>
        <pc:picChg chg="add mod">
          <ac:chgData name="Rahul Ranjan" userId="e9fa92b664f2c9b3" providerId="LiveId" clId="{E676D4B2-9B50-4EF3-941C-34E824A3548D}" dt="2025-08-19T08:51:47.181" v="668" actId="1076"/>
          <ac:picMkLst>
            <pc:docMk/>
            <pc:sldMk cId="1597478978" sldId="267"/>
            <ac:picMk id="7" creationId="{256E4F4E-0C16-A038-A207-323C231F89BB}"/>
          </ac:picMkLst>
        </pc:picChg>
      </pc:sldChg>
      <pc:sldChg chg="addSp modSp new mod">
        <pc:chgData name="Rahul Ranjan" userId="e9fa92b664f2c9b3" providerId="LiveId" clId="{E676D4B2-9B50-4EF3-941C-34E824A3548D}" dt="2025-08-19T08:56:34.349" v="755" actId="14100"/>
        <pc:sldMkLst>
          <pc:docMk/>
          <pc:sldMk cId="3047796500" sldId="268"/>
        </pc:sldMkLst>
        <pc:spChg chg="mod">
          <ac:chgData name="Rahul Ranjan" userId="e9fa92b664f2c9b3" providerId="LiveId" clId="{E676D4B2-9B50-4EF3-941C-34E824A3548D}" dt="2025-08-19T08:56:23.872" v="754" actId="113"/>
          <ac:spMkLst>
            <pc:docMk/>
            <pc:sldMk cId="3047796500" sldId="268"/>
            <ac:spMk id="2" creationId="{266CF9CD-81D8-1C0C-F9EE-F2045A91CE9E}"/>
          </ac:spMkLst>
        </pc:spChg>
        <pc:spChg chg="mod">
          <ac:chgData name="Rahul Ranjan" userId="e9fa92b664f2c9b3" providerId="LiveId" clId="{E676D4B2-9B50-4EF3-941C-34E824A3548D}" dt="2025-08-19T08:56:08.129" v="751" actId="403"/>
          <ac:spMkLst>
            <pc:docMk/>
            <pc:sldMk cId="3047796500" sldId="268"/>
            <ac:spMk id="3" creationId="{732C6D27-9563-8F4A-4637-B39690D9F174}"/>
          </ac:spMkLst>
        </pc:spChg>
        <pc:picChg chg="add mod">
          <ac:chgData name="Rahul Ranjan" userId="e9fa92b664f2c9b3" providerId="LiveId" clId="{E676D4B2-9B50-4EF3-941C-34E824A3548D}" dt="2025-08-19T08:56:34.349" v="755" actId="14100"/>
          <ac:picMkLst>
            <pc:docMk/>
            <pc:sldMk cId="3047796500" sldId="268"/>
            <ac:picMk id="5" creationId="{1F524B94-7EFD-69E0-8467-F640BB1BCE7C}"/>
          </ac:picMkLst>
        </pc:picChg>
      </pc:sldChg>
      <pc:sldMasterChg chg="setBg modSldLayout">
        <pc:chgData name="Rahul Ranjan" userId="e9fa92b664f2c9b3" providerId="LiveId" clId="{E676D4B2-9B50-4EF3-941C-34E824A3548D}" dt="2025-08-19T08:49:09.783" v="637"/>
        <pc:sldMasterMkLst>
          <pc:docMk/>
          <pc:sldMasterMk cId="1819656912" sldId="2147483701"/>
        </pc:sldMasterMkLst>
        <pc:sldLayoutChg chg="setBg">
          <pc:chgData name="Rahul Ranjan" userId="e9fa92b664f2c9b3" providerId="LiveId" clId="{E676D4B2-9B50-4EF3-941C-34E824A3548D}" dt="2025-08-19T08:49:09.783" v="637"/>
          <pc:sldLayoutMkLst>
            <pc:docMk/>
            <pc:sldMasterMk cId="1819656912" sldId="2147483701"/>
            <pc:sldLayoutMk cId="1844108323" sldId="2147483702"/>
          </pc:sldLayoutMkLst>
        </pc:sldLayoutChg>
        <pc:sldLayoutChg chg="setBg">
          <pc:chgData name="Rahul Ranjan" userId="e9fa92b664f2c9b3" providerId="LiveId" clId="{E676D4B2-9B50-4EF3-941C-34E824A3548D}" dt="2025-08-19T08:49:09.783" v="637"/>
          <pc:sldLayoutMkLst>
            <pc:docMk/>
            <pc:sldMasterMk cId="1819656912" sldId="2147483701"/>
            <pc:sldLayoutMk cId="2389766670" sldId="2147483703"/>
          </pc:sldLayoutMkLst>
        </pc:sldLayoutChg>
        <pc:sldLayoutChg chg="setBg">
          <pc:chgData name="Rahul Ranjan" userId="e9fa92b664f2c9b3" providerId="LiveId" clId="{E676D4B2-9B50-4EF3-941C-34E824A3548D}" dt="2025-08-19T08:49:09.783" v="637"/>
          <pc:sldLayoutMkLst>
            <pc:docMk/>
            <pc:sldMasterMk cId="1819656912" sldId="2147483701"/>
            <pc:sldLayoutMk cId="1000339569" sldId="2147483704"/>
          </pc:sldLayoutMkLst>
        </pc:sldLayoutChg>
        <pc:sldLayoutChg chg="setBg">
          <pc:chgData name="Rahul Ranjan" userId="e9fa92b664f2c9b3" providerId="LiveId" clId="{E676D4B2-9B50-4EF3-941C-34E824A3548D}" dt="2025-08-19T08:49:09.783" v="637"/>
          <pc:sldLayoutMkLst>
            <pc:docMk/>
            <pc:sldMasterMk cId="1819656912" sldId="2147483701"/>
            <pc:sldLayoutMk cId="2470704249" sldId="2147483705"/>
          </pc:sldLayoutMkLst>
        </pc:sldLayoutChg>
        <pc:sldLayoutChg chg="setBg">
          <pc:chgData name="Rahul Ranjan" userId="e9fa92b664f2c9b3" providerId="LiveId" clId="{E676D4B2-9B50-4EF3-941C-34E824A3548D}" dt="2025-08-19T08:49:09.783" v="637"/>
          <pc:sldLayoutMkLst>
            <pc:docMk/>
            <pc:sldMasterMk cId="1819656912" sldId="2147483701"/>
            <pc:sldLayoutMk cId="2827735118" sldId="2147483706"/>
          </pc:sldLayoutMkLst>
        </pc:sldLayoutChg>
        <pc:sldLayoutChg chg="setBg">
          <pc:chgData name="Rahul Ranjan" userId="e9fa92b664f2c9b3" providerId="LiveId" clId="{E676D4B2-9B50-4EF3-941C-34E824A3548D}" dt="2025-08-19T08:49:09.783" v="637"/>
          <pc:sldLayoutMkLst>
            <pc:docMk/>
            <pc:sldMasterMk cId="1819656912" sldId="2147483701"/>
            <pc:sldLayoutMk cId="1501204251" sldId="2147483707"/>
          </pc:sldLayoutMkLst>
        </pc:sldLayoutChg>
        <pc:sldLayoutChg chg="setBg">
          <pc:chgData name="Rahul Ranjan" userId="e9fa92b664f2c9b3" providerId="LiveId" clId="{E676D4B2-9B50-4EF3-941C-34E824A3548D}" dt="2025-08-19T08:49:09.783" v="637"/>
          <pc:sldLayoutMkLst>
            <pc:docMk/>
            <pc:sldMasterMk cId="1819656912" sldId="2147483701"/>
            <pc:sldLayoutMk cId="3114532634" sldId="2147483708"/>
          </pc:sldLayoutMkLst>
        </pc:sldLayoutChg>
        <pc:sldLayoutChg chg="setBg">
          <pc:chgData name="Rahul Ranjan" userId="e9fa92b664f2c9b3" providerId="LiveId" clId="{E676D4B2-9B50-4EF3-941C-34E824A3548D}" dt="2025-08-19T08:49:09.783" v="637"/>
          <pc:sldLayoutMkLst>
            <pc:docMk/>
            <pc:sldMasterMk cId="1819656912" sldId="2147483701"/>
            <pc:sldLayoutMk cId="62218170" sldId="2147483709"/>
          </pc:sldLayoutMkLst>
        </pc:sldLayoutChg>
        <pc:sldLayoutChg chg="setBg">
          <pc:chgData name="Rahul Ranjan" userId="e9fa92b664f2c9b3" providerId="LiveId" clId="{E676D4B2-9B50-4EF3-941C-34E824A3548D}" dt="2025-08-19T08:49:09.783" v="637"/>
          <pc:sldLayoutMkLst>
            <pc:docMk/>
            <pc:sldMasterMk cId="1819656912" sldId="2147483701"/>
            <pc:sldLayoutMk cId="2344827366" sldId="2147483710"/>
          </pc:sldLayoutMkLst>
        </pc:sldLayoutChg>
        <pc:sldLayoutChg chg="setBg">
          <pc:chgData name="Rahul Ranjan" userId="e9fa92b664f2c9b3" providerId="LiveId" clId="{E676D4B2-9B50-4EF3-941C-34E824A3548D}" dt="2025-08-19T08:49:09.783" v="637"/>
          <pc:sldLayoutMkLst>
            <pc:docMk/>
            <pc:sldMasterMk cId="1819656912" sldId="2147483701"/>
            <pc:sldLayoutMk cId="2585794669" sldId="2147483711"/>
          </pc:sldLayoutMkLst>
        </pc:sldLayoutChg>
        <pc:sldLayoutChg chg="setBg">
          <pc:chgData name="Rahul Ranjan" userId="e9fa92b664f2c9b3" providerId="LiveId" clId="{E676D4B2-9B50-4EF3-941C-34E824A3548D}" dt="2025-08-19T08:49:09.783" v="637"/>
          <pc:sldLayoutMkLst>
            <pc:docMk/>
            <pc:sldMasterMk cId="1819656912" sldId="2147483701"/>
            <pc:sldLayoutMk cId="2136224406" sldId="2147483712"/>
          </pc:sldLayoutMkLst>
        </pc:sldLayoutChg>
        <pc:sldLayoutChg chg="setBg">
          <pc:chgData name="Rahul Ranjan" userId="e9fa92b664f2c9b3" providerId="LiveId" clId="{E676D4B2-9B50-4EF3-941C-34E824A3548D}" dt="2025-08-19T08:49:09.783" v="637"/>
          <pc:sldLayoutMkLst>
            <pc:docMk/>
            <pc:sldMasterMk cId="1819656912" sldId="2147483701"/>
            <pc:sldLayoutMk cId="3174966516" sldId="2147483713"/>
          </pc:sldLayoutMkLst>
        </pc:sldLayoutChg>
        <pc:sldLayoutChg chg="setBg">
          <pc:chgData name="Rahul Ranjan" userId="e9fa92b664f2c9b3" providerId="LiveId" clId="{E676D4B2-9B50-4EF3-941C-34E824A3548D}" dt="2025-08-19T08:49:09.783" v="637"/>
          <pc:sldLayoutMkLst>
            <pc:docMk/>
            <pc:sldMasterMk cId="1819656912" sldId="2147483701"/>
            <pc:sldLayoutMk cId="4045369882" sldId="2147483714"/>
          </pc:sldLayoutMkLst>
        </pc:sldLayoutChg>
        <pc:sldLayoutChg chg="setBg">
          <pc:chgData name="Rahul Ranjan" userId="e9fa92b664f2c9b3" providerId="LiveId" clId="{E676D4B2-9B50-4EF3-941C-34E824A3548D}" dt="2025-08-19T08:49:09.783" v="637"/>
          <pc:sldLayoutMkLst>
            <pc:docMk/>
            <pc:sldMasterMk cId="1819656912" sldId="2147483701"/>
            <pc:sldLayoutMk cId="2763996409" sldId="2147483715"/>
          </pc:sldLayoutMkLst>
        </pc:sldLayoutChg>
        <pc:sldLayoutChg chg="setBg">
          <pc:chgData name="Rahul Ranjan" userId="e9fa92b664f2c9b3" providerId="LiveId" clId="{E676D4B2-9B50-4EF3-941C-34E824A3548D}" dt="2025-08-19T08:49:09.783" v="637"/>
          <pc:sldLayoutMkLst>
            <pc:docMk/>
            <pc:sldMasterMk cId="1819656912" sldId="2147483701"/>
            <pc:sldLayoutMk cId="1200540747" sldId="2147483716"/>
          </pc:sldLayoutMkLst>
        </pc:sldLayoutChg>
        <pc:sldLayoutChg chg="setBg">
          <pc:chgData name="Rahul Ranjan" userId="e9fa92b664f2c9b3" providerId="LiveId" clId="{E676D4B2-9B50-4EF3-941C-34E824A3548D}" dt="2025-08-19T08:49:09.783" v="637"/>
          <pc:sldLayoutMkLst>
            <pc:docMk/>
            <pc:sldMasterMk cId="1819656912" sldId="2147483701"/>
            <pc:sldLayoutMk cId="1512267039" sldId="2147483717"/>
          </pc:sldLayoutMkLst>
        </pc:sldLayoutChg>
        <pc:sldLayoutChg chg="setBg">
          <pc:chgData name="Rahul Ranjan" userId="e9fa92b664f2c9b3" providerId="LiveId" clId="{E676D4B2-9B50-4EF3-941C-34E824A3548D}" dt="2025-08-19T08:49:09.783" v="637"/>
          <pc:sldLayoutMkLst>
            <pc:docMk/>
            <pc:sldMasterMk cId="1819656912" sldId="2147483701"/>
            <pc:sldLayoutMk cId="1527907042" sldId="214748371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0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9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24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4966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69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96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40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67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6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3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0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3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0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3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8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2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26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56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73F4-231C-A0E4-A9F9-23FBDD6A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2" y="457985"/>
            <a:ext cx="7061499" cy="692085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Retrieve the total number of orders placed.</a:t>
            </a:r>
            <a:b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483F1-8471-5937-40A0-39685E94DDDF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495312" y="1199137"/>
            <a:ext cx="5461159" cy="1101003"/>
          </a:xfrm>
        </p:spPr>
        <p:txBody>
          <a:bodyPr>
            <a:normAutofit fontScale="92500"/>
          </a:bodyPr>
          <a:lstStyle/>
          <a:p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select sum(quantity) as </a:t>
            </a:r>
            <a:r>
              <a:rPr lang="en-US" sz="28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Total_Orders</a:t>
            </a: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from </a:t>
            </a:r>
            <a:r>
              <a:rPr lang="en-US" sz="28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order_details</a:t>
            </a: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</a:p>
          <a:p>
            <a:endParaRPr lang="en-IN" sz="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21BE7-DC88-8311-2E00-EC8DC2F80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rot="1300372">
            <a:off x="3161800" y="5130721"/>
            <a:ext cx="1319755" cy="74243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BC5F48-541C-2D1D-C09F-FD2302F33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714" y="3346516"/>
            <a:ext cx="5196757" cy="267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9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235" y="179109"/>
            <a:ext cx="7259463" cy="1338606"/>
          </a:xfrm>
        </p:spPr>
        <p:txBody>
          <a:bodyPr/>
          <a:lstStyle/>
          <a:p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Group by: Determine the top 3 most ordered pizza types based on revenue.</a:t>
            </a:r>
            <a:endParaRPr sz="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527901" y="1442301"/>
            <a:ext cx="7682845" cy="2362200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select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pizza_types.category,sum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order_details.quantity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*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pizza.price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as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total_revenue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from pizza </a:t>
            </a:r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join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order_details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on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order_details.pizza_id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pizza.pizza_id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join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pizza_types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on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pizza_types.pizza_type_id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pizza.pizza_type_id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group by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pizza_types.category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order by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total_revenue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desc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limit 3;</a:t>
            </a:r>
            <a:endParaRPr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8E0B2-B232-4F95-B9D1-CC627AA53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51" y="3949831"/>
            <a:ext cx="5473125" cy="27290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187" y="457200"/>
            <a:ext cx="6620968" cy="947394"/>
          </a:xfrm>
        </p:spPr>
        <p:txBody>
          <a:bodyPr/>
          <a:lstStyle/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Calculate the percentage contribution of each pizza type to total revenue.</a:t>
            </a:r>
            <a:endParaRPr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800453" y="1527143"/>
            <a:ext cx="7787365" cy="3478490"/>
          </a:xfrm>
        </p:spPr>
        <p:txBody>
          <a:bodyPr>
            <a:normAutofit fontScale="92500" lnSpcReduction="10000"/>
          </a:bodyPr>
          <a:lstStyle/>
          <a:p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SELECT </a:t>
            </a:r>
          </a:p>
          <a:p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</a:t>
            </a:r>
            <a:r>
              <a:rPr lang="en-IN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pizza_types.category</a:t>
            </a:r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SUM(</a:t>
            </a:r>
            <a:r>
              <a:rPr lang="en-IN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order_details.quantity</a:t>
            </a:r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* </a:t>
            </a:r>
            <a:r>
              <a:rPr lang="en-IN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pizza.price</a:t>
            </a:r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AS </a:t>
            </a:r>
            <a:r>
              <a:rPr lang="en-IN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total_revenue</a:t>
            </a:r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ROUND(</a:t>
            </a:r>
          </a:p>
          <a:p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(SUM(</a:t>
            </a:r>
            <a:r>
              <a:rPr lang="en-IN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order_details.quantity</a:t>
            </a:r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* </a:t>
            </a:r>
            <a:r>
              <a:rPr lang="en-IN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pizza.price</a:t>
            </a:r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* 100.0 / SUM(SUM(</a:t>
            </a:r>
            <a:r>
              <a:rPr lang="en-IN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order_details.quantity</a:t>
            </a:r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* </a:t>
            </a:r>
            <a:r>
              <a:rPr lang="en-IN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pizza.price</a:t>
            </a:r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)) OVER ()), </a:t>
            </a:r>
          </a:p>
          <a:p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2</a:t>
            </a:r>
          </a:p>
          <a:p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) AS </a:t>
            </a:r>
            <a:r>
              <a:rPr lang="en-IN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percentage_contribution</a:t>
            </a:r>
            <a:endParaRPr lang="en-IN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FROM pizza </a:t>
            </a:r>
          </a:p>
          <a:p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JOIN </a:t>
            </a:r>
            <a:r>
              <a:rPr lang="en-IN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order_details</a:t>
            </a:r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ON </a:t>
            </a:r>
            <a:r>
              <a:rPr lang="en-IN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order_details.pizza_id</a:t>
            </a:r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= </a:t>
            </a:r>
            <a:r>
              <a:rPr lang="en-IN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pizza.pizza_id</a:t>
            </a:r>
            <a:endParaRPr lang="en-IN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JOIN </a:t>
            </a:r>
            <a:r>
              <a:rPr lang="en-IN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pizza_types</a:t>
            </a:r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ON </a:t>
            </a:r>
            <a:r>
              <a:rPr lang="en-IN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pizza_types.pizza_type_id</a:t>
            </a:r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= </a:t>
            </a:r>
            <a:r>
              <a:rPr lang="en-IN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pizza.pizza_type_id</a:t>
            </a:r>
            <a:endParaRPr lang="en-IN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GROUP BY </a:t>
            </a:r>
            <a:r>
              <a:rPr lang="en-IN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pizza_types.category</a:t>
            </a:r>
            <a:endParaRPr lang="en-IN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ORDER BY </a:t>
            </a:r>
            <a:r>
              <a:rPr lang="en-IN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total_revenue</a:t>
            </a:r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DESC;</a:t>
            </a:r>
            <a:endParaRPr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DA2E5-B926-2EE4-C746-5B838E028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13" y="4534294"/>
            <a:ext cx="5651963" cy="21827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637" y="373144"/>
            <a:ext cx="7023793" cy="1088011"/>
          </a:xfrm>
        </p:spPr>
        <p:txBody>
          <a:bodyPr/>
          <a:lstStyle/>
          <a:p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Analyze the cumulative revenue generated over time.</a:t>
            </a:r>
            <a:endParaRPr sz="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583637" y="1461155"/>
            <a:ext cx="8296412" cy="23622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select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order_date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sum(revenue) over(order by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order_date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as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cum_revenue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from</a:t>
            </a:r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(select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orders.order_date,sum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order_details.quantity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) as revenue,</a:t>
            </a:r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sum(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order_details.quantity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) as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total_quantity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from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order_details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join orders on 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orders.order_id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order_details.order_id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group by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orders.order_date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order by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orders.order_date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as sales;</a:t>
            </a:r>
            <a:endParaRPr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5FE5D-E622-27A1-1D0C-669507966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112" y="3823355"/>
            <a:ext cx="4357370" cy="36045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F9CD-81D8-1C0C-F9EE-F2045A91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14" y="278876"/>
            <a:ext cx="6620968" cy="908901"/>
          </a:xfrm>
        </p:spPr>
        <p:txBody>
          <a:bodyPr/>
          <a:lstStyle/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Determine the top 3 most ordered pizza types based on revenue for each pizza category</a:t>
            </a:r>
            <a:endParaRPr lang="en-IN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C6D27-9563-8F4A-4637-B39690D9F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5613" y="1187776"/>
            <a:ext cx="8249277" cy="3459638"/>
          </a:xfrm>
        </p:spPr>
        <p:txBody>
          <a:bodyPr anchor="t">
            <a:normAutofit fontScale="92500" lnSpcReduction="10000"/>
          </a:bodyPr>
          <a:lstStyle/>
          <a:p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select name, category, revenue from</a:t>
            </a:r>
          </a:p>
          <a:p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(select category, name, revenue,</a:t>
            </a:r>
          </a:p>
          <a:p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rank() over(partition by category order by revenue </a:t>
            </a:r>
            <a:r>
              <a:rPr lang="en-IN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desc</a:t>
            </a:r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 as </a:t>
            </a:r>
            <a:r>
              <a:rPr lang="en-IN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rn</a:t>
            </a:r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from</a:t>
            </a:r>
          </a:p>
          <a:p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(select </a:t>
            </a:r>
            <a:r>
              <a:rPr lang="en-IN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pizza_types.category,pizza_types.name</a:t>
            </a:r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sum(</a:t>
            </a:r>
            <a:r>
              <a:rPr lang="en-IN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order_details.quantity</a:t>
            </a:r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as revenue,</a:t>
            </a:r>
          </a:p>
          <a:p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sum(</a:t>
            </a:r>
            <a:r>
              <a:rPr lang="en-IN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order_details.quantity</a:t>
            </a:r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*</a:t>
            </a:r>
            <a:r>
              <a:rPr lang="en-IN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pizza.price</a:t>
            </a:r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as </a:t>
            </a:r>
            <a:r>
              <a:rPr lang="en-IN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total_revenue</a:t>
            </a:r>
            <a:endParaRPr lang="en-IN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from pizza </a:t>
            </a:r>
          </a:p>
          <a:p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join </a:t>
            </a:r>
            <a:r>
              <a:rPr lang="en-IN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order_details</a:t>
            </a:r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on </a:t>
            </a:r>
            <a:r>
              <a:rPr lang="en-IN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order_details.pizza_id</a:t>
            </a:r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</a:t>
            </a:r>
            <a:r>
              <a:rPr lang="en-IN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pizza.pizza_id</a:t>
            </a:r>
            <a:endParaRPr lang="en-IN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join </a:t>
            </a:r>
            <a:r>
              <a:rPr lang="en-IN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pizza_types</a:t>
            </a:r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on </a:t>
            </a:r>
            <a:r>
              <a:rPr lang="en-IN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pizza_types.pizza_type_id</a:t>
            </a:r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</a:t>
            </a:r>
            <a:r>
              <a:rPr lang="en-IN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pizza.pizza_type_id</a:t>
            </a:r>
            <a:endParaRPr lang="en-IN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group by </a:t>
            </a:r>
            <a:r>
              <a:rPr lang="en-IN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pizza_types.category,pizza_types.name</a:t>
            </a:r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order by </a:t>
            </a:r>
            <a:r>
              <a:rPr lang="en-IN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total_revenue</a:t>
            </a:r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desc</a:t>
            </a:r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)as a) b where </a:t>
            </a:r>
            <a:r>
              <a:rPr lang="en-IN" sz="12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rn</a:t>
            </a:r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&lt;=3;</a:t>
            </a:r>
          </a:p>
          <a:p>
            <a:endParaRPr lang="en-IN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sz="1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</a:p>
          <a:p>
            <a:endParaRPr lang="en-IN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IN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IN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IN" sz="1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24B94-7EFD-69E0-8467-F640BB1BC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99" y="3952290"/>
            <a:ext cx="5326628" cy="276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9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0BCAB-7955-A4D8-77EC-27C258F04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1B75-29DA-F8B3-EC18-BA93C7C3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184623"/>
            <a:ext cx="8323867" cy="833487"/>
          </a:xfrm>
        </p:spPr>
        <p:txBody>
          <a:bodyPr/>
          <a:lstStyle/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Calculate the total revenue generated from pizza sales.</a:t>
            </a:r>
            <a:endParaRPr lang="en-IN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72E21-734D-C911-C533-C30225F35856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904974" y="960829"/>
            <a:ext cx="7607431" cy="1536118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select  sum(</a:t>
            </a:r>
            <a:r>
              <a:rPr lang="en-US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o.quantity</a:t>
            </a: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*</a:t>
            </a:r>
            <a:r>
              <a:rPr lang="en-US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p.price</a:t>
            </a: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as </a:t>
            </a:r>
            <a:r>
              <a:rPr lang="en-US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total_revenue</a:t>
            </a:r>
            <a:endParaRPr lang="en-US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from pizza p</a:t>
            </a:r>
          </a:p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join </a:t>
            </a:r>
            <a:r>
              <a:rPr lang="en-US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order_details</a:t>
            </a: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</a:t>
            </a:r>
          </a:p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on </a:t>
            </a:r>
            <a:r>
              <a:rPr lang="en-US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o.pizza_id</a:t>
            </a: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</a:t>
            </a:r>
            <a:r>
              <a:rPr lang="en-US" sz="20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p.pizza_id</a:t>
            </a: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  <a:endParaRPr lang="en-IN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A8E9E-FEC3-7746-61D4-A6EF15F4F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89953" y="5028270"/>
            <a:ext cx="1319755" cy="735291"/>
          </a:xfrm>
        </p:spPr>
        <p:txBody>
          <a:bodyPr>
            <a:normAutofit/>
          </a:bodyPr>
          <a:lstStyle/>
          <a:p>
            <a:endParaRPr lang="en-IN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6E4F4E-0C16-A038-A207-323C231F8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88" y="3949846"/>
            <a:ext cx="6045478" cy="198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7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601" y="383749"/>
            <a:ext cx="6620968" cy="1067979"/>
          </a:xfrm>
        </p:spPr>
        <p:txBody>
          <a:bodyPr/>
          <a:lstStyle/>
          <a:p>
            <a:r>
              <a:rPr lang="en-IN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Identify the </a:t>
            </a:r>
            <a:r>
              <a:rPr lang="en-IN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highest-priced</a:t>
            </a:r>
            <a:r>
              <a:rPr lang="en-IN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pizza.</a:t>
            </a:r>
            <a:endParaRPr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866441" y="1451728"/>
            <a:ext cx="7796791" cy="2309567"/>
          </a:xfrm>
        </p:spPr>
        <p:txBody>
          <a:bodyPr/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select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pizza_types.name,pizza.price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from pizza</a:t>
            </a:r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join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pizza_types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on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pizza.pizza_type_id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pizza_types.pizza_type_id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order by price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desc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limit 1;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A87E30-9655-9B32-0DE0-07F55D544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33" y="4000549"/>
            <a:ext cx="7324627" cy="17875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05" y="326010"/>
            <a:ext cx="7947621" cy="1238840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Identify the most commonly ordered pizza size.</a:t>
            </a:r>
            <a:endParaRPr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471340" y="1498862"/>
            <a:ext cx="7635712" cy="193013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select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pizza.pizza_size,count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order_details.order_id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as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order_count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from  pizza join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order_details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on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pizza.pizza_id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order_details.pizza_id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group by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pizza.pizza_size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order by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order_count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desc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limit 1;</a:t>
            </a:r>
            <a:endParaRPr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9B6F1-8206-DCF2-CFFF-063B9DE76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40" y="3876773"/>
            <a:ext cx="6306532" cy="19301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33" y="335437"/>
            <a:ext cx="6620968" cy="767499"/>
          </a:xfrm>
        </p:spPr>
        <p:txBody>
          <a:bodyPr/>
          <a:lstStyle/>
          <a:p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List the top 5 pizza types along with their quantities.</a:t>
            </a:r>
            <a:endParaRPr sz="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87333" y="1536569"/>
            <a:ext cx="7419719" cy="237555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select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pizza_types.name,sum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order_details.quantity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as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total_quantity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from pizza join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pizza_types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on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pizza_types.pizza_type_id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pizza.pizza_type_id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join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order_details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on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order_details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pizza_id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pizza.pizza_id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group by pizza_types.name order by 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total_quantity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desc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limit 5;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3DAC5-B571-6158-C6AB-A61D416CC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21" y="4127121"/>
            <a:ext cx="6872140" cy="23954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772" y="369609"/>
            <a:ext cx="6620968" cy="937181"/>
          </a:xfrm>
        </p:spPr>
        <p:txBody>
          <a:bodyPr/>
          <a:lstStyle/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Join the necessary tables to find the total quantity of each pizza category ordered.</a:t>
            </a:r>
            <a:endParaRPr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781601" y="1442301"/>
            <a:ext cx="6620968" cy="2262433"/>
          </a:xfrm>
        </p:spPr>
        <p:txBody>
          <a:bodyPr/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select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pizza_types.category,sum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order_details.quantity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as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total_quantity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from  pizza join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pizza_types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on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pizza_types.pizza_type_id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pizza.pizza_type_id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join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order_details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on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order_details.pizza_id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pizza.pizza_id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group by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pizza_types.category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E0884-F27F-FAD2-C0BD-4C8237006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73" y="3840245"/>
            <a:ext cx="5627801" cy="26481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65" y="363718"/>
            <a:ext cx="6620968" cy="1144571"/>
          </a:xfrm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Determine the distribution of orders by hour of the day.</a:t>
            </a:r>
            <a:endParaRPr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715614" y="1725105"/>
            <a:ext cx="6620968" cy="1932495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SELECT EXTRACT(HOUR FROM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order_time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AS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ord_time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COUNT(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order_id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AS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total_orders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FROM orders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GROUP BY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ord_time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ORDER BY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ord_time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desc;</a:t>
            </a:r>
            <a:endParaRPr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2299D3-859B-8D5D-4C8C-4293128EC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4" y="3657600"/>
            <a:ext cx="3111668" cy="26672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ABEBA6-FF97-0553-7205-073BDAE80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679" y="3874416"/>
            <a:ext cx="2931903" cy="23567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04" y="586033"/>
            <a:ext cx="6620968" cy="861767"/>
          </a:xfrm>
        </p:spPr>
        <p:txBody>
          <a:bodyPr/>
          <a:lstStyle/>
          <a:p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Join relevant tables to find the category-wise distribution of pizzas.</a:t>
            </a:r>
            <a:endParaRPr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30772" y="1725105"/>
            <a:ext cx="6620968" cy="153656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select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category,count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(name) as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total_pizza</a:t>
            </a:r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from </a:t>
            </a:r>
            <a:r>
              <a:rPr lang="en-US" sz="2400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pizza_types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group by category;</a:t>
            </a:r>
            <a:endParaRPr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916250-BEED-C7F7-BA67-706BA6A90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05" y="3261673"/>
            <a:ext cx="5222449" cy="30825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198" y="522402"/>
            <a:ext cx="7023794" cy="1436802"/>
          </a:xfrm>
        </p:spPr>
        <p:txBody>
          <a:bodyPr/>
          <a:lstStyle/>
          <a:p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Group the orders by date and 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calculate</a:t>
            </a: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the average number of pizzas ordered per day.</a:t>
            </a:r>
            <a:endParaRPr sz="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640198" y="2083323"/>
            <a:ext cx="7664816" cy="2083324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select round(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avg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total_quantity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),0) as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average_pizza_per_day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from</a:t>
            </a:r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select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orders.order_date,sum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order_details.quantity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) as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total_quantity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from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order_details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join orders on 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orders.order_id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order_details.order_id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group by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orders.order_date</a:t>
            </a:r>
            <a:endParaRPr lang="en-IN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as </a:t>
            </a:r>
            <a:r>
              <a:rPr lang="en-IN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order_quantity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;</a:t>
            </a:r>
            <a:endParaRPr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E77E6-FFD7-72AF-F87E-AD9666635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17" y="4617046"/>
            <a:ext cx="5512154" cy="171855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1015</Words>
  <Application>Microsoft Office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Ion</vt:lpstr>
      <vt:lpstr> Retrieve the total number of orders placed. </vt:lpstr>
      <vt:lpstr>Calculate the total revenue generated from pizza sales.</vt:lpstr>
      <vt:lpstr>Identify the highest-priced pizza.</vt:lpstr>
      <vt:lpstr>Identify the most commonly ordered pizza size.</vt:lpstr>
      <vt:lpstr>List the top 5 pizza types along with their quantities.</vt:lpstr>
      <vt:lpstr>Join the necessary tables to find the total quantity of each pizza category ordered.</vt:lpstr>
      <vt:lpstr>Determine the distribution of orders by hour of the day.</vt:lpstr>
      <vt:lpstr>Join relevant tables to find the category-wise distribution of pizzas.</vt:lpstr>
      <vt:lpstr>Group the orders by date and calculate the average number of pizzas ordered per day.</vt:lpstr>
      <vt:lpstr>Group by: Determine the top 3 most ordered pizza types based on revenue.</vt:lpstr>
      <vt:lpstr>Calculate the percentage contribution of each pizza type to total revenue.</vt:lpstr>
      <vt:lpstr>Analyze the cumulative revenue generated over time.</vt:lpstr>
      <vt:lpstr>Determine the top 3 most ordered pizza types based on revenue for each pizza category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Rahul Ranjan</cp:lastModifiedBy>
  <cp:revision>1</cp:revision>
  <dcterms:created xsi:type="dcterms:W3CDTF">2013-01-27T09:14:16Z</dcterms:created>
  <dcterms:modified xsi:type="dcterms:W3CDTF">2025-08-19T08:57:25Z</dcterms:modified>
  <cp:category/>
</cp:coreProperties>
</file>