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6" r:id="rId8"/>
    <p:sldId id="262" r:id="rId9"/>
    <p:sldId id="277" r:id="rId10"/>
    <p:sldId id="264" r:id="rId11"/>
    <p:sldId id="266" r:id="rId12"/>
    <p:sldId id="267" r:id="rId13"/>
    <p:sldId id="268" r:id="rId14"/>
    <p:sldId id="269" r:id="rId15"/>
    <p:sldId id="274" r:id="rId16"/>
    <p:sldId id="270" r:id="rId17"/>
    <p:sldId id="273" r:id="rId18"/>
    <p:sldId id="271" r:id="rId19"/>
    <p:sldId id="265" r:id="rId20"/>
    <p:sldId id="275" r:id="rId21"/>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175045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9A46E5-A9BA-40D1-871C-E8C2D063995C}"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358929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68477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8974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296889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3013402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2218380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270985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139096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331171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20203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A46E5-A9BA-40D1-871C-E8C2D063995C}"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369992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A46E5-A9BA-40D1-871C-E8C2D063995C}"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29208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330177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19551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19A46E5-A9BA-40D1-871C-E8C2D063995C}" type="datetimeFigureOut">
              <a:rPr lang="en-US" smtClean="0"/>
              <a:t>9/20/2022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59034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9A46E5-A9BA-40D1-871C-E8C2D063995C}"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D31F-232D-4512-A6D8-EEBF15B6DEC1}" type="slidenum">
              <a:rPr lang="en-US" smtClean="0"/>
              <a:t>‹#›</a:t>
            </a:fld>
            <a:endParaRPr lang="en-US"/>
          </a:p>
        </p:txBody>
      </p:sp>
    </p:spTree>
    <p:extLst>
      <p:ext uri="{BB962C8B-B14F-4D97-AF65-F5344CB8AC3E}">
        <p14:creationId xmlns:p14="http://schemas.microsoft.com/office/powerpoint/2010/main" val="98654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9A46E5-A9BA-40D1-871C-E8C2D063995C}" type="datetimeFigureOut">
              <a:rPr lang="en-US" smtClean="0"/>
              <a:t>9/20/2022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EED31F-232D-4512-A6D8-EEBF15B6DEC1}" type="slidenum">
              <a:rPr lang="en-US" smtClean="0"/>
              <a:t>‹#›</a:t>
            </a:fld>
            <a:endParaRPr lang="en-US"/>
          </a:p>
        </p:txBody>
      </p:sp>
    </p:spTree>
    <p:extLst>
      <p:ext uri="{BB962C8B-B14F-4D97-AF65-F5344CB8AC3E}">
        <p14:creationId xmlns:p14="http://schemas.microsoft.com/office/powerpoint/2010/main" val="30568713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7ECE-2EF7-490B-93B5-420873223B49}"/>
              </a:ext>
            </a:extLst>
          </p:cNvPr>
          <p:cNvSpPr>
            <a:spLocks noGrp="1"/>
          </p:cNvSpPr>
          <p:nvPr>
            <p:ph type="ctrTitle"/>
          </p:nvPr>
        </p:nvSpPr>
        <p:spPr>
          <a:xfrm>
            <a:off x="2032000" y="259080"/>
            <a:ext cx="8636000" cy="1341120"/>
          </a:xfrm>
        </p:spPr>
        <p:txBody>
          <a:bodyPr>
            <a:normAutofit/>
          </a:bodyPr>
          <a:lstStyle/>
          <a:p>
            <a:r>
              <a:rPr lang="en-US" sz="5400" dirty="0">
                <a:latin typeface="Algerian" panose="04020705040A02060702" pitchFamily="82" charset="0"/>
                <a:cs typeface="Times New Roman" panose="02020603050405020304" pitchFamily="18" charset="0"/>
              </a:rPr>
              <a:t> JOB HUNTING PORTAL</a:t>
            </a:r>
          </a:p>
        </p:txBody>
      </p:sp>
      <p:sp>
        <p:nvSpPr>
          <p:cNvPr id="3" name="Subtitle 2">
            <a:extLst>
              <a:ext uri="{FF2B5EF4-FFF2-40B4-BE49-F238E27FC236}">
                <a16:creationId xmlns:a16="http://schemas.microsoft.com/office/drawing/2014/main" id="{4BE00281-1AE6-4AEE-ABC0-F5C8FF27380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6CB7D863-D2E2-4276-BDE3-6AF0EBDF8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8815"/>
            <a:ext cx="12192000" cy="4514850"/>
          </a:xfrm>
          <a:prstGeom prst="rect">
            <a:avLst/>
          </a:prstGeom>
        </p:spPr>
      </p:pic>
    </p:spTree>
    <p:extLst>
      <p:ext uri="{BB962C8B-B14F-4D97-AF65-F5344CB8AC3E}">
        <p14:creationId xmlns:p14="http://schemas.microsoft.com/office/powerpoint/2010/main" val="147360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150E-82D9-4E80-85FD-AA2A3346AD40}"/>
              </a:ext>
            </a:extLst>
          </p:cNvPr>
          <p:cNvSpPr>
            <a:spLocks noGrp="1"/>
          </p:cNvSpPr>
          <p:nvPr>
            <p:ph type="title"/>
          </p:nvPr>
        </p:nvSpPr>
        <p:spPr/>
        <p:txBody>
          <a:bodyPr/>
          <a:lstStyle/>
          <a:p>
            <a:pPr algn="ctr"/>
            <a:r>
              <a:rPr lang="en-US" sz="5400" dirty="0">
                <a:latin typeface="Algerian" panose="04020705040A02060702" pitchFamily="82" charset="0"/>
                <a:cs typeface="Times New Roman" panose="02020603050405020304" pitchFamily="18" charset="0"/>
              </a:rPr>
              <a:t>    TECHNOLOGY AND TOOLS           USED</a:t>
            </a:r>
            <a:br>
              <a:rPr lang="en-US" sz="4400" dirty="0">
                <a:latin typeface="Times New Roman" panose="02020603050405020304" pitchFamily="18" charset="0"/>
                <a:cs typeface="Times New Roman" panose="02020603050405020304" pitchFamily="18" charset="0"/>
              </a:rPr>
            </a:br>
            <a:endParaRPr lang="en-US" dirty="0"/>
          </a:p>
        </p:txBody>
      </p:sp>
      <p:pic>
        <p:nvPicPr>
          <p:cNvPr id="21" name="Content Placeholder 20">
            <a:extLst>
              <a:ext uri="{FF2B5EF4-FFF2-40B4-BE49-F238E27FC236}">
                <a16:creationId xmlns:a16="http://schemas.microsoft.com/office/drawing/2014/main" id="{A3AF7F2E-2E42-4459-A1D1-BF86E0678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3091" y="1954794"/>
            <a:ext cx="3897630" cy="1829084"/>
          </a:xfrm>
        </p:spPr>
      </p:pic>
      <p:pic>
        <p:nvPicPr>
          <p:cNvPr id="23" name="Picture 22">
            <a:extLst>
              <a:ext uri="{FF2B5EF4-FFF2-40B4-BE49-F238E27FC236}">
                <a16:creationId xmlns:a16="http://schemas.microsoft.com/office/drawing/2014/main" id="{C10775E1-2B2D-4B41-9C2E-530C8E3DA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270" y="2418613"/>
            <a:ext cx="3897630" cy="1670413"/>
          </a:xfrm>
          <a:prstGeom prst="rect">
            <a:avLst/>
          </a:prstGeom>
        </p:spPr>
      </p:pic>
      <p:pic>
        <p:nvPicPr>
          <p:cNvPr id="25" name="Picture 24">
            <a:extLst>
              <a:ext uri="{FF2B5EF4-FFF2-40B4-BE49-F238E27FC236}">
                <a16:creationId xmlns:a16="http://schemas.microsoft.com/office/drawing/2014/main" id="{CA619B95-F555-4149-BB1B-A614C63B4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2730714"/>
            <a:ext cx="3667759" cy="858199"/>
          </a:xfrm>
          <a:prstGeom prst="rect">
            <a:avLst/>
          </a:prstGeom>
        </p:spPr>
      </p:pic>
      <p:pic>
        <p:nvPicPr>
          <p:cNvPr id="29" name="Picture 28">
            <a:extLst>
              <a:ext uri="{FF2B5EF4-FFF2-40B4-BE49-F238E27FC236}">
                <a16:creationId xmlns:a16="http://schemas.microsoft.com/office/drawing/2014/main" id="{CCC16475-AE42-421D-A77C-CAF6ADE07D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360" y="4596073"/>
            <a:ext cx="3592510" cy="957319"/>
          </a:xfrm>
          <a:prstGeom prst="rect">
            <a:avLst/>
          </a:prstGeom>
        </p:spPr>
      </p:pic>
      <p:pic>
        <p:nvPicPr>
          <p:cNvPr id="31" name="Picture 30">
            <a:extLst>
              <a:ext uri="{FF2B5EF4-FFF2-40B4-BE49-F238E27FC236}">
                <a16:creationId xmlns:a16="http://schemas.microsoft.com/office/drawing/2014/main" id="{7FD5A931-6F11-47EB-B978-FFC1979C4B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3275" y="4550698"/>
            <a:ext cx="3930999" cy="1048068"/>
          </a:xfrm>
          <a:prstGeom prst="rect">
            <a:avLst/>
          </a:prstGeom>
        </p:spPr>
      </p:pic>
      <p:pic>
        <p:nvPicPr>
          <p:cNvPr id="4" name="Picture 3">
            <a:extLst>
              <a:ext uri="{FF2B5EF4-FFF2-40B4-BE49-F238E27FC236}">
                <a16:creationId xmlns:a16="http://schemas.microsoft.com/office/drawing/2014/main" id="{74E621CE-CC75-4DD5-AF19-9F44AF1D10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3680" y="4126923"/>
            <a:ext cx="2540000" cy="1426469"/>
          </a:xfrm>
          <a:prstGeom prst="rect">
            <a:avLst/>
          </a:prstGeom>
        </p:spPr>
      </p:pic>
    </p:spTree>
    <p:extLst>
      <p:ext uri="{BB962C8B-B14F-4D97-AF65-F5344CB8AC3E}">
        <p14:creationId xmlns:p14="http://schemas.microsoft.com/office/powerpoint/2010/main" val="287337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BF34-8EA7-4F43-8A32-E067EA27D07F}"/>
              </a:ext>
            </a:extLst>
          </p:cNvPr>
          <p:cNvSpPr>
            <a:spLocks noGrp="1"/>
          </p:cNvSpPr>
          <p:nvPr>
            <p:ph type="title"/>
          </p:nvPr>
        </p:nvSpPr>
        <p:spPr>
          <a:xfrm flipV="1">
            <a:off x="646111" y="-741680"/>
            <a:ext cx="9404723" cy="314960"/>
          </a:xfrm>
        </p:spPr>
        <p:txBody>
          <a:bodyPr/>
          <a:lstStyle/>
          <a:p>
            <a:endParaRPr lang="en-US" dirty="0"/>
          </a:p>
        </p:txBody>
      </p:sp>
      <p:sp>
        <p:nvSpPr>
          <p:cNvPr id="3" name="Content Placeholder 2">
            <a:extLst>
              <a:ext uri="{FF2B5EF4-FFF2-40B4-BE49-F238E27FC236}">
                <a16:creationId xmlns:a16="http://schemas.microsoft.com/office/drawing/2014/main" id="{26C5B091-017B-4D7E-A603-4B0E89D5EDFA}"/>
              </a:ext>
            </a:extLst>
          </p:cNvPr>
          <p:cNvSpPr>
            <a:spLocks noGrp="1"/>
          </p:cNvSpPr>
          <p:nvPr>
            <p:ph idx="1"/>
          </p:nvPr>
        </p:nvSpPr>
        <p:spPr/>
        <p:txBody>
          <a:bodyPr>
            <a:normAutofit/>
          </a:bodyPr>
          <a:lstStyle/>
          <a:p>
            <a:pPr marL="0" indent="0" algn="ctr">
              <a:buNone/>
            </a:pPr>
            <a:endParaRPr lang="en-US" sz="5400" dirty="0">
              <a:latin typeface="Algerian" panose="04020705040A02060702" pitchFamily="82" charset="0"/>
            </a:endParaRPr>
          </a:p>
          <a:p>
            <a:pPr marL="0" indent="0" algn="ctr">
              <a:buNone/>
            </a:pPr>
            <a:r>
              <a:rPr lang="en-US" sz="5400" dirty="0">
                <a:latin typeface="Algerian" panose="04020705040A02060702" pitchFamily="82" charset="0"/>
              </a:rPr>
              <a:t>       SCREENSHOTS</a:t>
            </a:r>
          </a:p>
        </p:txBody>
      </p:sp>
    </p:spTree>
    <p:extLst>
      <p:ext uri="{BB962C8B-B14F-4D97-AF65-F5344CB8AC3E}">
        <p14:creationId xmlns:p14="http://schemas.microsoft.com/office/powerpoint/2010/main" val="385444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096164-AAC0-4691-A693-DF58F82F3569}"/>
              </a:ext>
            </a:extLst>
          </p:cNvPr>
          <p:cNvPicPr>
            <a:picLocks noChangeAspect="1"/>
          </p:cNvPicPr>
          <p:nvPr/>
        </p:nvPicPr>
        <p:blipFill rotWithShape="1">
          <a:blip r:embed="rId2">
            <a:extLst>
              <a:ext uri="{28A0092B-C50C-407E-A947-70E740481C1C}">
                <a14:useLocalDpi xmlns:a14="http://schemas.microsoft.com/office/drawing/2010/main" val="0"/>
              </a:ext>
            </a:extLst>
          </a:blip>
          <a:srcRect t="5334"/>
          <a:stretch/>
        </p:blipFill>
        <p:spPr>
          <a:xfrm>
            <a:off x="0" y="0"/>
            <a:ext cx="12192000" cy="6858000"/>
          </a:xfrm>
          <a:prstGeom prst="rect">
            <a:avLst/>
          </a:prstGeom>
        </p:spPr>
      </p:pic>
    </p:spTree>
    <p:extLst>
      <p:ext uri="{BB962C8B-B14F-4D97-AF65-F5344CB8AC3E}">
        <p14:creationId xmlns:p14="http://schemas.microsoft.com/office/powerpoint/2010/main" val="75817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78FED0-BACE-41B1-9B67-F6C7CA68A1BE}"/>
              </a:ext>
            </a:extLst>
          </p:cNvPr>
          <p:cNvPicPr>
            <a:picLocks noChangeAspect="1"/>
          </p:cNvPicPr>
          <p:nvPr/>
        </p:nvPicPr>
        <p:blipFill rotWithShape="1">
          <a:blip r:embed="rId2">
            <a:extLst>
              <a:ext uri="{28A0092B-C50C-407E-A947-70E740481C1C}">
                <a14:useLocalDpi xmlns:a14="http://schemas.microsoft.com/office/drawing/2010/main" val="0"/>
              </a:ext>
            </a:extLst>
          </a:blip>
          <a:srcRect t="5926"/>
          <a:stretch/>
        </p:blipFill>
        <p:spPr>
          <a:xfrm>
            <a:off x="0" y="0"/>
            <a:ext cx="12192000" cy="6858000"/>
          </a:xfrm>
          <a:prstGeom prst="rect">
            <a:avLst/>
          </a:prstGeom>
        </p:spPr>
      </p:pic>
    </p:spTree>
    <p:extLst>
      <p:ext uri="{BB962C8B-B14F-4D97-AF65-F5344CB8AC3E}">
        <p14:creationId xmlns:p14="http://schemas.microsoft.com/office/powerpoint/2010/main" val="16659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A956CB-0B32-454B-A445-777591F97654}"/>
              </a:ext>
            </a:extLst>
          </p:cNvPr>
          <p:cNvPicPr>
            <a:picLocks noChangeAspect="1"/>
          </p:cNvPicPr>
          <p:nvPr/>
        </p:nvPicPr>
        <p:blipFill rotWithShape="1">
          <a:blip r:embed="rId2">
            <a:extLst>
              <a:ext uri="{28A0092B-C50C-407E-A947-70E740481C1C}">
                <a14:useLocalDpi xmlns:a14="http://schemas.microsoft.com/office/drawing/2010/main" val="0"/>
              </a:ext>
            </a:extLst>
          </a:blip>
          <a:srcRect t="4943"/>
          <a:stretch/>
        </p:blipFill>
        <p:spPr>
          <a:xfrm>
            <a:off x="0" y="1"/>
            <a:ext cx="12192000" cy="6858000"/>
          </a:xfrm>
          <a:prstGeom prst="rect">
            <a:avLst/>
          </a:prstGeom>
        </p:spPr>
      </p:pic>
    </p:spTree>
    <p:extLst>
      <p:ext uri="{BB962C8B-B14F-4D97-AF65-F5344CB8AC3E}">
        <p14:creationId xmlns:p14="http://schemas.microsoft.com/office/powerpoint/2010/main" val="3566667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88F1E0-DB7A-4D26-B189-49CA4F0962E4}"/>
              </a:ext>
            </a:extLst>
          </p:cNvPr>
          <p:cNvPicPr>
            <a:picLocks noChangeAspect="1"/>
          </p:cNvPicPr>
          <p:nvPr/>
        </p:nvPicPr>
        <p:blipFill rotWithShape="1">
          <a:blip r:embed="rId2">
            <a:extLst>
              <a:ext uri="{28A0092B-C50C-407E-A947-70E740481C1C}">
                <a14:useLocalDpi xmlns:a14="http://schemas.microsoft.com/office/drawing/2010/main" val="0"/>
              </a:ext>
            </a:extLst>
          </a:blip>
          <a:srcRect t="35259"/>
          <a:stretch/>
        </p:blipFill>
        <p:spPr>
          <a:xfrm>
            <a:off x="0" y="0"/>
            <a:ext cx="12192000" cy="6888480"/>
          </a:xfrm>
          <a:prstGeom prst="rect">
            <a:avLst/>
          </a:prstGeom>
        </p:spPr>
      </p:pic>
    </p:spTree>
    <p:extLst>
      <p:ext uri="{BB962C8B-B14F-4D97-AF65-F5344CB8AC3E}">
        <p14:creationId xmlns:p14="http://schemas.microsoft.com/office/powerpoint/2010/main" val="393175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7CACB-A05D-49F1-B500-6B32D32891BA}"/>
              </a:ext>
            </a:extLst>
          </p:cNvPr>
          <p:cNvPicPr>
            <a:picLocks noChangeAspect="1"/>
          </p:cNvPicPr>
          <p:nvPr/>
        </p:nvPicPr>
        <p:blipFill rotWithShape="1">
          <a:blip r:embed="rId2">
            <a:extLst>
              <a:ext uri="{28A0092B-C50C-407E-A947-70E740481C1C}">
                <a14:useLocalDpi xmlns:a14="http://schemas.microsoft.com/office/drawing/2010/main" val="0"/>
              </a:ext>
            </a:extLst>
          </a:blip>
          <a:srcRect t="5037"/>
          <a:stretch/>
        </p:blipFill>
        <p:spPr>
          <a:xfrm>
            <a:off x="0" y="0"/>
            <a:ext cx="12192000" cy="6858000"/>
          </a:xfrm>
          <a:prstGeom prst="rect">
            <a:avLst/>
          </a:prstGeom>
        </p:spPr>
      </p:pic>
    </p:spTree>
    <p:extLst>
      <p:ext uri="{BB962C8B-B14F-4D97-AF65-F5344CB8AC3E}">
        <p14:creationId xmlns:p14="http://schemas.microsoft.com/office/powerpoint/2010/main" val="382448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AAE2B-18B9-46B8-8CF1-6A1A4C0685AA}"/>
              </a:ext>
            </a:extLst>
          </p:cNvPr>
          <p:cNvPicPr>
            <a:picLocks noChangeAspect="1"/>
          </p:cNvPicPr>
          <p:nvPr/>
        </p:nvPicPr>
        <p:blipFill rotWithShape="1">
          <a:blip r:embed="rId2">
            <a:extLst>
              <a:ext uri="{28A0092B-C50C-407E-A947-70E740481C1C}">
                <a14:useLocalDpi xmlns:a14="http://schemas.microsoft.com/office/drawing/2010/main" val="0"/>
              </a:ext>
            </a:extLst>
          </a:blip>
          <a:srcRect t="14963"/>
          <a:stretch/>
        </p:blipFill>
        <p:spPr>
          <a:xfrm>
            <a:off x="0" y="0"/>
            <a:ext cx="12192000" cy="6858000"/>
          </a:xfrm>
          <a:prstGeom prst="rect">
            <a:avLst/>
          </a:prstGeom>
        </p:spPr>
      </p:pic>
    </p:spTree>
    <p:extLst>
      <p:ext uri="{BB962C8B-B14F-4D97-AF65-F5344CB8AC3E}">
        <p14:creationId xmlns:p14="http://schemas.microsoft.com/office/powerpoint/2010/main" val="226541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EC9183-37A7-4692-87C8-370116B1B678}"/>
              </a:ext>
            </a:extLst>
          </p:cNvPr>
          <p:cNvPicPr>
            <a:picLocks noChangeAspect="1"/>
          </p:cNvPicPr>
          <p:nvPr/>
        </p:nvPicPr>
        <p:blipFill rotWithShape="1">
          <a:blip r:embed="rId2">
            <a:extLst>
              <a:ext uri="{28A0092B-C50C-407E-A947-70E740481C1C}">
                <a14:useLocalDpi xmlns:a14="http://schemas.microsoft.com/office/drawing/2010/main" val="0"/>
              </a:ext>
            </a:extLst>
          </a:blip>
          <a:srcRect t="4889"/>
          <a:stretch/>
        </p:blipFill>
        <p:spPr>
          <a:xfrm>
            <a:off x="0" y="0"/>
            <a:ext cx="12192000" cy="6858000"/>
          </a:xfrm>
          <a:prstGeom prst="rect">
            <a:avLst/>
          </a:prstGeom>
        </p:spPr>
      </p:pic>
    </p:spTree>
    <p:extLst>
      <p:ext uri="{BB962C8B-B14F-4D97-AF65-F5344CB8AC3E}">
        <p14:creationId xmlns:p14="http://schemas.microsoft.com/office/powerpoint/2010/main" val="1564535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483E-3A73-4B35-82D9-E9E2586CB731}"/>
              </a:ext>
            </a:extLst>
          </p:cNvPr>
          <p:cNvSpPr>
            <a:spLocks noGrp="1"/>
          </p:cNvSpPr>
          <p:nvPr>
            <p:ph type="title"/>
          </p:nvPr>
        </p:nvSpPr>
        <p:spPr/>
        <p:txBody>
          <a:bodyPr/>
          <a:lstStyle/>
          <a:p>
            <a:pPr algn="ctr"/>
            <a:r>
              <a:rPr lang="en-US" sz="5400" dirty="0">
                <a:latin typeface="Algerian" panose="04020705040A02060702" pitchFamily="82" charset="0"/>
              </a:rPr>
              <a:t>     CONCLUSION</a:t>
            </a:r>
          </a:p>
        </p:txBody>
      </p:sp>
      <p:sp>
        <p:nvSpPr>
          <p:cNvPr id="3" name="Content Placeholder 2">
            <a:extLst>
              <a:ext uri="{FF2B5EF4-FFF2-40B4-BE49-F238E27FC236}">
                <a16:creationId xmlns:a16="http://schemas.microsoft.com/office/drawing/2014/main" id="{7ED5C27C-4110-4E45-A149-44A6D2234F4B}"/>
              </a:ext>
            </a:extLst>
          </p:cNvPr>
          <p:cNvSpPr>
            <a:spLocks noGrp="1"/>
          </p:cNvSpPr>
          <p:nvPr>
            <p:ph idx="1"/>
          </p:nvPr>
        </p:nvSpPr>
        <p:spPr>
          <a:xfrm>
            <a:off x="1103312" y="2052918"/>
            <a:ext cx="10235248" cy="419548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Job Hunting Portal stands as a revolutionizing element in the sphere of recruitment. It acts as a communication bridge between applicants and recruiters facilitating their requirements. This application helps organizations to have greater exposure to the candidate pool and also job seekers facilitate a wide search of jobs matching their interests.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This project taught us some best practices in the technology stack like Spring MVC, Spring Boot</a:t>
            </a:r>
            <a:r>
              <a:rPr lang="en-US" sz="2400">
                <a:latin typeface="Times New Roman" panose="02020603050405020304" pitchFamily="18" charset="0"/>
                <a:cs typeface="Times New Roman" panose="02020603050405020304" pitchFamily="18" charset="0"/>
              </a:rPr>
              <a:t>, JPA, </a:t>
            </a:r>
            <a:r>
              <a:rPr lang="en-US" sz="2400" dirty="0">
                <a:latin typeface="Times New Roman" panose="02020603050405020304" pitchFamily="18" charset="0"/>
                <a:cs typeface="Times New Roman" panose="02020603050405020304" pitchFamily="18" charset="0"/>
              </a:rPr>
              <a:t>and RESTful web services.</a:t>
            </a:r>
          </a:p>
        </p:txBody>
      </p:sp>
    </p:spTree>
    <p:extLst>
      <p:ext uri="{BB962C8B-B14F-4D97-AF65-F5344CB8AC3E}">
        <p14:creationId xmlns:p14="http://schemas.microsoft.com/office/powerpoint/2010/main" val="382147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231B-5B73-4BCE-9AE0-614BC5B29791}"/>
              </a:ext>
            </a:extLst>
          </p:cNvPr>
          <p:cNvSpPr>
            <a:spLocks noGrp="1"/>
          </p:cNvSpPr>
          <p:nvPr>
            <p:ph type="title"/>
          </p:nvPr>
        </p:nvSpPr>
        <p:spPr/>
        <p:txBody>
          <a:bodyPr>
            <a:normAutofit/>
          </a:bodyPr>
          <a:lstStyle/>
          <a:p>
            <a:pPr algn="ctr"/>
            <a:r>
              <a:rPr lang="en-US" sz="5400" b="1" dirty="0">
                <a:latin typeface="Algerian" panose="04020705040A02060702" pitchFamily="82" charset="0"/>
                <a:cs typeface="Times New Roman" panose="02020603050405020304" pitchFamily="18" charset="0"/>
              </a:rPr>
              <a:t>    YEH DIL MANGEY MORE</a:t>
            </a:r>
          </a:p>
        </p:txBody>
      </p:sp>
      <p:sp>
        <p:nvSpPr>
          <p:cNvPr id="3" name="Content Placeholder 2">
            <a:extLst>
              <a:ext uri="{FF2B5EF4-FFF2-40B4-BE49-F238E27FC236}">
                <a16:creationId xmlns:a16="http://schemas.microsoft.com/office/drawing/2014/main" id="{6F0839AD-35DC-48D8-BF5E-64F0E0846866}"/>
              </a:ext>
            </a:extLst>
          </p:cNvPr>
          <p:cNvSpPr>
            <a:spLocks noGrp="1"/>
          </p:cNvSpPr>
          <p:nvPr>
            <p:ph idx="1"/>
          </p:nvPr>
        </p:nvSpPr>
        <p:spPr>
          <a:xfrm>
            <a:off x="1103312" y="2052918"/>
            <a:ext cx="9828848" cy="4195481"/>
          </a:xfrm>
        </p:spPr>
        <p:txBody>
          <a:bodyPr/>
          <a:lstStyle/>
          <a:p>
            <a:pPr marL="0" indent="0">
              <a:buNone/>
            </a:pPr>
            <a:r>
              <a:rPr lang="en-US" sz="2400" b="1" dirty="0">
                <a:latin typeface="Times New Roman" panose="02020603050405020304" pitchFamily="18" charset="0"/>
                <a:cs typeface="Times New Roman" panose="02020603050405020304" pitchFamily="18" charset="0"/>
              </a:rPr>
              <a:t>TEAM MEMBERS:-</a:t>
            </a:r>
            <a:r>
              <a:rPr lang="en-US" sz="2400" dirty="0"/>
              <a:t>                                                 </a:t>
            </a:r>
            <a:r>
              <a:rPr lang="en-US" sz="2400" b="1" dirty="0">
                <a:latin typeface="Times New Roman" panose="02020603050405020304" pitchFamily="18" charset="0"/>
                <a:cs typeface="Times New Roman" panose="02020603050405020304" pitchFamily="18" charset="0"/>
              </a:rPr>
              <a:t> MENTOR</a:t>
            </a:r>
            <a:r>
              <a:rPr lang="en-US" sz="2400" dirty="0"/>
              <a:t>:-</a:t>
            </a:r>
          </a:p>
          <a:p>
            <a:r>
              <a:rPr lang="en-US" sz="2400" dirty="0">
                <a:latin typeface="Times New Roman" panose="02020603050405020304" pitchFamily="18" charset="0"/>
                <a:cs typeface="Times New Roman" panose="02020603050405020304" pitchFamily="18" charset="0"/>
              </a:rPr>
              <a:t>ANSHIKA SAHNI                                          PROF. SWAMY AYYAPPA</a:t>
            </a:r>
          </a:p>
          <a:p>
            <a:r>
              <a:rPr lang="en-US" sz="2400" dirty="0">
                <a:latin typeface="Times New Roman" panose="02020603050405020304" pitchFamily="18" charset="0"/>
                <a:cs typeface="Times New Roman" panose="02020603050405020304" pitchFamily="18" charset="0"/>
              </a:rPr>
              <a:t>RAHUL RANJAN</a:t>
            </a:r>
          </a:p>
          <a:p>
            <a:r>
              <a:rPr lang="en-US" sz="2400" dirty="0">
                <a:latin typeface="Times New Roman" panose="02020603050405020304" pitchFamily="18" charset="0"/>
                <a:cs typeface="Times New Roman" panose="02020603050405020304" pitchFamily="18" charset="0"/>
              </a:rPr>
              <a:t>SAGARIKA MONDAL</a:t>
            </a:r>
          </a:p>
          <a:p>
            <a:r>
              <a:rPr lang="en-US" sz="2400" dirty="0">
                <a:latin typeface="Times New Roman" panose="02020603050405020304" pitchFamily="18" charset="0"/>
                <a:cs typeface="Times New Roman" panose="02020603050405020304" pitchFamily="18" charset="0"/>
              </a:rPr>
              <a:t>SHIVAM TIWARI</a:t>
            </a:r>
          </a:p>
          <a:p>
            <a:pPr marL="0" indent="0">
              <a:buNone/>
            </a:pPr>
            <a:endParaRPr lang="en-US" dirty="0"/>
          </a:p>
        </p:txBody>
      </p:sp>
    </p:spTree>
    <p:extLst>
      <p:ext uri="{BB962C8B-B14F-4D97-AF65-F5344CB8AC3E}">
        <p14:creationId xmlns:p14="http://schemas.microsoft.com/office/powerpoint/2010/main" val="59909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C1A5-D4FE-491B-ACCD-8E73A2433CD5}"/>
              </a:ext>
            </a:extLst>
          </p:cNvPr>
          <p:cNvSpPr>
            <a:spLocks noGrp="1"/>
          </p:cNvSpPr>
          <p:nvPr>
            <p:ph type="title"/>
          </p:nvPr>
        </p:nvSpPr>
        <p:spPr>
          <a:xfrm>
            <a:off x="646111" y="-802640"/>
            <a:ext cx="9404723" cy="172720"/>
          </a:xfrm>
        </p:spPr>
        <p:txBody>
          <a:bodyPr/>
          <a:lstStyle/>
          <a:p>
            <a:endParaRPr lang="en-US" dirty="0"/>
          </a:p>
        </p:txBody>
      </p:sp>
      <p:sp>
        <p:nvSpPr>
          <p:cNvPr id="3" name="Content Placeholder 2">
            <a:extLst>
              <a:ext uri="{FF2B5EF4-FFF2-40B4-BE49-F238E27FC236}">
                <a16:creationId xmlns:a16="http://schemas.microsoft.com/office/drawing/2014/main" id="{4E2344DC-90CE-4C97-97D4-694363E49C65}"/>
              </a:ext>
            </a:extLst>
          </p:cNvPr>
          <p:cNvSpPr>
            <a:spLocks noGrp="1"/>
          </p:cNvSpPr>
          <p:nvPr>
            <p:ph idx="1"/>
          </p:nvPr>
        </p:nvSpPr>
        <p:spPr>
          <a:xfrm>
            <a:off x="355600" y="497840"/>
            <a:ext cx="11399520" cy="5750559"/>
          </a:xfrm>
        </p:spPr>
        <p:txBody>
          <a:bodyPr>
            <a:normAutofit/>
          </a:bodyPr>
          <a:lstStyle/>
          <a:p>
            <a:pPr marL="0" indent="0" algn="ctr">
              <a:buNone/>
            </a:pPr>
            <a:endParaRPr lang="en-US" sz="5400" dirty="0">
              <a:latin typeface="Algerian" panose="04020705040A02060702" pitchFamily="82" charset="0"/>
            </a:endParaRPr>
          </a:p>
          <a:p>
            <a:pPr marL="0" indent="0" algn="ctr">
              <a:buNone/>
            </a:pPr>
            <a:endParaRPr lang="en-US" sz="5400" dirty="0">
              <a:latin typeface="Algerian" panose="04020705040A02060702" pitchFamily="82" charset="0"/>
            </a:endParaRPr>
          </a:p>
          <a:p>
            <a:pPr marL="0" indent="0" algn="ctr">
              <a:buNone/>
            </a:pPr>
            <a:r>
              <a:rPr lang="en-US" sz="5400" dirty="0">
                <a:latin typeface="Algerian" panose="04020705040A02060702" pitchFamily="82" charset="0"/>
              </a:rPr>
              <a:t>Thank you!</a:t>
            </a:r>
          </a:p>
        </p:txBody>
      </p:sp>
    </p:spTree>
    <p:extLst>
      <p:ext uri="{BB962C8B-B14F-4D97-AF65-F5344CB8AC3E}">
        <p14:creationId xmlns:p14="http://schemas.microsoft.com/office/powerpoint/2010/main" val="56063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06F1-E2BA-4353-8F40-2A82BEA46567}"/>
              </a:ext>
            </a:extLst>
          </p:cNvPr>
          <p:cNvSpPr>
            <a:spLocks noGrp="1"/>
          </p:cNvSpPr>
          <p:nvPr>
            <p:ph type="title"/>
          </p:nvPr>
        </p:nvSpPr>
        <p:spPr/>
        <p:txBody>
          <a:bodyPr>
            <a:normAutofit/>
          </a:bodyPr>
          <a:lstStyle/>
          <a:p>
            <a:pPr algn="ctr"/>
            <a:r>
              <a:rPr lang="en-US" sz="5400" dirty="0">
                <a:latin typeface="Algerian" panose="04020705040A02060702" pitchFamily="82" charset="0"/>
                <a:cs typeface="Times New Roman" panose="02020603050405020304" pitchFamily="18" charset="0"/>
              </a:rPr>
              <a:t>     THINGS TO BE COVERED </a:t>
            </a:r>
          </a:p>
        </p:txBody>
      </p:sp>
      <p:sp>
        <p:nvSpPr>
          <p:cNvPr id="3" name="Content Placeholder 2">
            <a:extLst>
              <a:ext uri="{FF2B5EF4-FFF2-40B4-BE49-F238E27FC236}">
                <a16:creationId xmlns:a16="http://schemas.microsoft.com/office/drawing/2014/main" id="{522A75C6-48BF-42DF-868B-0360C93372C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PROJECT OVERVIEW</a:t>
            </a:r>
          </a:p>
          <a:p>
            <a:r>
              <a:rPr lang="en-US" sz="2400" dirty="0">
                <a:latin typeface="Times New Roman" panose="02020603050405020304" pitchFamily="18" charset="0"/>
                <a:cs typeface="Times New Roman" panose="02020603050405020304" pitchFamily="18" charset="0"/>
              </a:rPr>
              <a:t>APPLICATION FLOW</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TECHNOLOGY AND TOOLS USED</a:t>
            </a:r>
          </a:p>
          <a:p>
            <a:r>
              <a:rPr lang="en-US" sz="2400" dirty="0">
                <a:latin typeface="Times New Roman" panose="02020603050405020304" pitchFamily="18" charset="0"/>
                <a:cs typeface="Times New Roman" panose="02020603050405020304" pitchFamily="18" charset="0"/>
              </a:rPr>
              <a:t>SCREENSHOTS</a:t>
            </a:r>
          </a:p>
          <a:p>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52949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4D57-CB15-43F7-AFF4-B9FDA397FA04}"/>
              </a:ext>
            </a:extLst>
          </p:cNvPr>
          <p:cNvSpPr>
            <a:spLocks noGrp="1"/>
          </p:cNvSpPr>
          <p:nvPr>
            <p:ph type="title"/>
          </p:nvPr>
        </p:nvSpPr>
        <p:spPr/>
        <p:txBody>
          <a:bodyPr/>
          <a:lstStyle/>
          <a:p>
            <a:pPr algn="ctr"/>
            <a:r>
              <a:rPr lang="en-US" sz="5400" dirty="0">
                <a:latin typeface="Algerian" panose="04020705040A02060702" pitchFamily="82" charset="0"/>
              </a:rPr>
              <a:t>    PROBLEM STATEMENT</a:t>
            </a:r>
          </a:p>
        </p:txBody>
      </p:sp>
      <p:sp>
        <p:nvSpPr>
          <p:cNvPr id="3" name="Content Placeholder 2">
            <a:extLst>
              <a:ext uri="{FF2B5EF4-FFF2-40B4-BE49-F238E27FC236}">
                <a16:creationId xmlns:a16="http://schemas.microsoft.com/office/drawing/2014/main" id="{D8BAB572-ACE4-4A88-A792-06931A45DA52}"/>
              </a:ext>
            </a:extLst>
          </p:cNvPr>
          <p:cNvSpPr>
            <a:spLocks noGrp="1"/>
          </p:cNvSpPr>
          <p:nvPr>
            <p:ph idx="1"/>
          </p:nvPr>
        </p:nvSpPr>
        <p:spPr>
          <a:xfrm>
            <a:off x="1103312" y="2052918"/>
            <a:ext cx="10153967" cy="419548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IT IS NOT POSSIBLE FOR EVERY FREELANCER TO VIEW THE NEWSPAPER DAILY AND THE RESULT IS MANY OF THEM BECOME UNAWARE OF THE PROJECTS. ORGANIZATIONS HAVE TO ADVERTISE ABOUT THEIR PROJECTS IN NEWSPAPERS AND PEOPLE ALSO HAVE TO VISIT DIFFERENT PLACES FOR THE JOBS WHICH IS TIME-CONSUMING.</a:t>
            </a:r>
          </a:p>
        </p:txBody>
      </p:sp>
    </p:spTree>
    <p:extLst>
      <p:ext uri="{BB962C8B-B14F-4D97-AF65-F5344CB8AC3E}">
        <p14:creationId xmlns:p14="http://schemas.microsoft.com/office/powerpoint/2010/main" val="93176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CE3A-7E68-4A7D-AF43-E6145903135B}"/>
              </a:ext>
            </a:extLst>
          </p:cNvPr>
          <p:cNvSpPr>
            <a:spLocks noGrp="1"/>
          </p:cNvSpPr>
          <p:nvPr>
            <p:ph type="title"/>
          </p:nvPr>
        </p:nvSpPr>
        <p:spPr/>
        <p:txBody>
          <a:bodyPr/>
          <a:lstStyle/>
          <a:p>
            <a:pPr algn="ctr"/>
            <a:r>
              <a:rPr lang="en-US" sz="5400" dirty="0">
                <a:latin typeface="Algerian" panose="04020705040A02060702" pitchFamily="82" charset="0"/>
              </a:rPr>
              <a:t>  OBJECTIVES</a:t>
            </a:r>
          </a:p>
        </p:txBody>
      </p:sp>
      <p:sp>
        <p:nvSpPr>
          <p:cNvPr id="3" name="Content Placeholder 2">
            <a:extLst>
              <a:ext uri="{FF2B5EF4-FFF2-40B4-BE49-F238E27FC236}">
                <a16:creationId xmlns:a16="http://schemas.microsoft.com/office/drawing/2014/main" id="{4B080EE6-C3EF-4CDC-B7E9-92283D9AC2D1}"/>
              </a:ext>
            </a:extLst>
          </p:cNvPr>
          <p:cNvSpPr>
            <a:spLocks noGrp="1"/>
          </p:cNvSpPr>
          <p:nvPr>
            <p:ph idx="1"/>
          </p:nvPr>
        </p:nvSpPr>
        <p:spPr>
          <a:xfrm>
            <a:off x="1103312" y="2052918"/>
            <a:ext cx="9666288" cy="419548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THIS PORTAL DIFFERENT ORGANISATION, INSTITUTIONS, ETC. ADVERTISE THEIR PROJECTS ACCORDING TO THEIR REQUIREMENTS SO THE FREELANCERS CAN VIEW DIFFERENT KINDS OF PROJECTS UPLOADED BY THE ORGANIZATION AND CAN APPLY ACCORDING TO THEIR INTERESTS.</a:t>
            </a:r>
          </a:p>
          <a:p>
            <a:pPr marL="0" indent="0">
              <a:buNone/>
            </a:pPr>
            <a:r>
              <a:rPr lang="en-US" sz="2400" dirty="0">
                <a:latin typeface="Times New Roman" panose="02020603050405020304" pitchFamily="18" charset="0"/>
                <a:cs typeface="Times New Roman" panose="02020603050405020304" pitchFamily="18" charset="0"/>
              </a:rPr>
              <a:t>ORGANISATIONS CAN ALSO CHECK THE APPLICATIONS FILLED BY FREELANCERS. IF HE/SHE FULFILL THE REQUIREMENTS OF THE PROJECTS THEY CAN CONTACT THEM FOR THEIR RESPECTIVE PROJECT.</a:t>
            </a:r>
          </a:p>
        </p:txBody>
      </p:sp>
    </p:spTree>
    <p:extLst>
      <p:ext uri="{BB962C8B-B14F-4D97-AF65-F5344CB8AC3E}">
        <p14:creationId xmlns:p14="http://schemas.microsoft.com/office/powerpoint/2010/main" val="212796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41C9-6455-43EE-807B-5E3FAF534692}"/>
              </a:ext>
            </a:extLst>
          </p:cNvPr>
          <p:cNvSpPr>
            <a:spLocks noGrp="1"/>
          </p:cNvSpPr>
          <p:nvPr>
            <p:ph type="title"/>
          </p:nvPr>
        </p:nvSpPr>
        <p:spPr/>
        <p:txBody>
          <a:bodyPr/>
          <a:lstStyle/>
          <a:p>
            <a:pPr algn="ctr"/>
            <a:r>
              <a:rPr lang="en-US" sz="5400" dirty="0">
                <a:latin typeface="Algerian" panose="04020705040A02060702" pitchFamily="82" charset="0"/>
              </a:rPr>
              <a:t>     PROJECT OVERVIEW</a:t>
            </a:r>
          </a:p>
        </p:txBody>
      </p:sp>
      <p:sp>
        <p:nvSpPr>
          <p:cNvPr id="3" name="Content Placeholder 2">
            <a:extLst>
              <a:ext uri="{FF2B5EF4-FFF2-40B4-BE49-F238E27FC236}">
                <a16:creationId xmlns:a16="http://schemas.microsoft.com/office/drawing/2014/main" id="{B1443668-6394-4DA8-B9E1-55A4B77F87AF}"/>
              </a:ext>
            </a:extLst>
          </p:cNvPr>
          <p:cNvSpPr>
            <a:spLocks noGrp="1"/>
          </p:cNvSpPr>
          <p:nvPr>
            <p:ph idx="1"/>
          </p:nvPr>
        </p:nvSpPr>
        <p:spPr>
          <a:xfrm>
            <a:off x="518160" y="2052918"/>
            <a:ext cx="11165840" cy="4195481"/>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RECRUITER MODULE:-</a:t>
            </a:r>
          </a:p>
          <a:p>
            <a:r>
              <a:rPr lang="en-US" sz="2400" dirty="0">
                <a:latin typeface="Times New Roman" panose="02020603050405020304" pitchFamily="18" charset="0"/>
                <a:cs typeface="Times New Roman" panose="02020603050405020304" pitchFamily="18" charset="0"/>
              </a:rPr>
              <a:t>CAN REGISTER </a:t>
            </a:r>
          </a:p>
          <a:p>
            <a:r>
              <a:rPr lang="en-US" sz="2400" dirty="0">
                <a:latin typeface="Times New Roman" panose="02020603050405020304" pitchFamily="18" charset="0"/>
                <a:cs typeface="Times New Roman" panose="02020603050405020304" pitchFamily="18" charset="0"/>
              </a:rPr>
              <a:t>UPDATE PROFILE</a:t>
            </a:r>
          </a:p>
          <a:p>
            <a:r>
              <a:rPr lang="en-US" sz="2400" dirty="0">
                <a:latin typeface="Times New Roman" panose="02020603050405020304" pitchFamily="18" charset="0"/>
                <a:cs typeface="Times New Roman" panose="02020603050405020304" pitchFamily="18" charset="0"/>
              </a:rPr>
              <a:t>DELETE PROFILE</a:t>
            </a:r>
          </a:p>
          <a:p>
            <a:r>
              <a:rPr lang="en-US" sz="2400" dirty="0">
                <a:latin typeface="Times New Roman" panose="02020603050405020304" pitchFamily="18" charset="0"/>
                <a:cs typeface="Times New Roman" panose="02020603050405020304" pitchFamily="18" charset="0"/>
              </a:rPr>
              <a:t>VIEW PROFILE</a:t>
            </a:r>
          </a:p>
          <a:p>
            <a:r>
              <a:rPr lang="en-US" sz="2400" dirty="0">
                <a:latin typeface="Times New Roman" panose="02020603050405020304" pitchFamily="18" charset="0"/>
                <a:cs typeface="Times New Roman" panose="02020603050405020304" pitchFamily="18" charset="0"/>
              </a:rPr>
              <a:t>UPLOAD PROJECTS</a:t>
            </a:r>
          </a:p>
          <a:p>
            <a:r>
              <a:rPr lang="en-US" sz="2400" dirty="0">
                <a:latin typeface="Times New Roman" panose="02020603050405020304" pitchFamily="18" charset="0"/>
                <a:cs typeface="Times New Roman" panose="02020603050405020304" pitchFamily="18" charset="0"/>
              </a:rPr>
              <a:t>UPDATE PROJECT DETAIL</a:t>
            </a:r>
          </a:p>
          <a:p>
            <a:r>
              <a:rPr lang="en-US" sz="2400" dirty="0">
                <a:latin typeface="Times New Roman" panose="02020603050405020304" pitchFamily="18" charset="0"/>
                <a:cs typeface="Times New Roman" panose="02020603050405020304" pitchFamily="18" charset="0"/>
              </a:rPr>
              <a:t>APPROVE OR REJECT THE APPLICATION</a:t>
            </a:r>
          </a:p>
          <a:p>
            <a:r>
              <a:rPr lang="en-US" sz="2400" dirty="0">
                <a:latin typeface="Times New Roman" panose="02020603050405020304" pitchFamily="18" charset="0"/>
                <a:cs typeface="Times New Roman" panose="02020603050405020304" pitchFamily="18" charset="0"/>
              </a:rPr>
              <a:t>DELETE PROJECTS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9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DBC2-C87B-48F8-8D09-DF06524DDF34}"/>
              </a:ext>
            </a:extLst>
          </p:cNvPr>
          <p:cNvSpPr>
            <a:spLocks noGrp="1"/>
          </p:cNvSpPr>
          <p:nvPr>
            <p:ph type="title"/>
          </p:nvPr>
        </p:nvSpPr>
        <p:spPr>
          <a:xfrm flipV="1">
            <a:off x="646111" y="-193040"/>
            <a:ext cx="9404723" cy="101600"/>
          </a:xfrm>
        </p:spPr>
        <p:txBody>
          <a:bodyPr/>
          <a:lstStyle/>
          <a:p>
            <a:endParaRPr lang="en-US" dirty="0"/>
          </a:p>
        </p:txBody>
      </p:sp>
      <p:sp>
        <p:nvSpPr>
          <p:cNvPr id="3" name="Content Placeholder 2">
            <a:extLst>
              <a:ext uri="{FF2B5EF4-FFF2-40B4-BE49-F238E27FC236}">
                <a16:creationId xmlns:a16="http://schemas.microsoft.com/office/drawing/2014/main" id="{FE845A89-FC09-4583-B48B-1D2497B03C99}"/>
              </a:ext>
            </a:extLst>
          </p:cNvPr>
          <p:cNvSpPr>
            <a:spLocks noGrp="1"/>
          </p:cNvSpPr>
          <p:nvPr>
            <p:ph idx="1"/>
          </p:nvPr>
        </p:nvSpPr>
        <p:spPr>
          <a:xfrm>
            <a:off x="1103312" y="1148080"/>
            <a:ext cx="8946541" cy="5100319"/>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FREELANCER MODULE:-</a:t>
            </a:r>
          </a:p>
          <a:p>
            <a:r>
              <a:rPr lang="en-US" sz="2400" dirty="0">
                <a:latin typeface="Times New Roman" panose="02020603050405020304" pitchFamily="18" charset="0"/>
                <a:cs typeface="Times New Roman" panose="02020603050405020304" pitchFamily="18" charset="0"/>
              </a:rPr>
              <a:t>CAN REGISTER </a:t>
            </a:r>
          </a:p>
          <a:p>
            <a:r>
              <a:rPr lang="en-US" sz="2400" dirty="0">
                <a:latin typeface="Times New Roman" panose="02020603050405020304" pitchFamily="18" charset="0"/>
                <a:cs typeface="Times New Roman" panose="02020603050405020304" pitchFamily="18" charset="0"/>
              </a:rPr>
              <a:t>DELETE PROFILE</a:t>
            </a:r>
          </a:p>
          <a:p>
            <a:r>
              <a:rPr lang="en-US" sz="2400" dirty="0">
                <a:latin typeface="Times New Roman" panose="02020603050405020304" pitchFamily="18" charset="0"/>
                <a:cs typeface="Times New Roman" panose="02020603050405020304" pitchFamily="18" charset="0"/>
              </a:rPr>
              <a:t>UPDATE PROFILE</a:t>
            </a:r>
          </a:p>
          <a:p>
            <a:r>
              <a:rPr lang="en-US" sz="2400" dirty="0">
                <a:latin typeface="Times New Roman" panose="02020603050405020304" pitchFamily="18" charset="0"/>
                <a:cs typeface="Times New Roman" panose="02020603050405020304" pitchFamily="18" charset="0"/>
              </a:rPr>
              <a:t>CAN APPLY FOR PROJECTS</a:t>
            </a:r>
          </a:p>
          <a:p>
            <a:r>
              <a:rPr lang="en-US" sz="2400" dirty="0">
                <a:latin typeface="Times New Roman" panose="02020603050405020304" pitchFamily="18" charset="0"/>
                <a:cs typeface="Times New Roman" panose="02020603050405020304" pitchFamily="18" charset="0"/>
              </a:rPr>
              <a:t>VIEW PROJECTS</a:t>
            </a:r>
          </a:p>
          <a:p>
            <a:r>
              <a:rPr lang="en-US" sz="2400" dirty="0">
                <a:latin typeface="Times New Roman" panose="02020603050405020304" pitchFamily="18" charset="0"/>
                <a:cs typeface="Times New Roman" panose="02020603050405020304" pitchFamily="18" charset="0"/>
              </a:rPr>
              <a:t>CAN VIEW THE STATUS OF APPLICATIONS</a:t>
            </a:r>
          </a:p>
          <a:p>
            <a:r>
              <a:rPr lang="en-US" sz="2400" dirty="0">
                <a:latin typeface="Times New Roman" panose="02020603050405020304" pitchFamily="18" charset="0"/>
                <a:cs typeface="Times New Roman" panose="02020603050405020304" pitchFamily="18" charset="0"/>
              </a:rPr>
              <a:t> DELETE APPLICATION</a:t>
            </a:r>
          </a:p>
          <a:p>
            <a:r>
              <a:rPr lang="en-US" sz="2400" dirty="0">
                <a:latin typeface="Times New Roman" panose="02020603050405020304" pitchFamily="18" charset="0"/>
                <a:cs typeface="Times New Roman" panose="02020603050405020304" pitchFamily="18" charset="0"/>
              </a:rPr>
              <a:t>VIEW ALL APPLIED APPLICATIONS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94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9B2B-BE29-487F-A1C7-8971295AA054}"/>
              </a:ext>
            </a:extLst>
          </p:cNvPr>
          <p:cNvSpPr>
            <a:spLocks noGrp="1"/>
          </p:cNvSpPr>
          <p:nvPr>
            <p:ph type="title"/>
          </p:nvPr>
        </p:nvSpPr>
        <p:spPr/>
        <p:txBody>
          <a:bodyPr/>
          <a:lstStyle/>
          <a:p>
            <a:pPr algn="ctr"/>
            <a:r>
              <a:rPr lang="en-US" sz="5400" dirty="0">
                <a:latin typeface="Algerian" panose="04020705040A02060702" pitchFamily="82" charset="0"/>
              </a:rPr>
              <a:t>          APPLICATION FLOW</a:t>
            </a:r>
          </a:p>
        </p:txBody>
      </p:sp>
      <p:pic>
        <p:nvPicPr>
          <p:cNvPr id="7" name="Content Placeholder 6">
            <a:extLst>
              <a:ext uri="{FF2B5EF4-FFF2-40B4-BE49-F238E27FC236}">
                <a16:creationId xmlns:a16="http://schemas.microsoft.com/office/drawing/2014/main" id="{A996F94D-36B1-4DFB-8ECA-1D2A42184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83" y="1510301"/>
            <a:ext cx="11763909" cy="5157627"/>
          </a:xfrm>
        </p:spPr>
      </p:pic>
    </p:spTree>
    <p:extLst>
      <p:ext uri="{BB962C8B-B14F-4D97-AF65-F5344CB8AC3E}">
        <p14:creationId xmlns:p14="http://schemas.microsoft.com/office/powerpoint/2010/main" val="136950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D681-6102-47A3-A6C4-6CC5938F6DFD}"/>
              </a:ext>
            </a:extLst>
          </p:cNvPr>
          <p:cNvSpPr>
            <a:spLocks noGrp="1"/>
          </p:cNvSpPr>
          <p:nvPr>
            <p:ph type="title"/>
          </p:nvPr>
        </p:nvSpPr>
        <p:spPr/>
        <p:txBody>
          <a:bodyPr/>
          <a:lstStyle/>
          <a:p>
            <a:pPr algn="ctr"/>
            <a:r>
              <a:rPr lang="en-US" sz="5400" dirty="0">
                <a:latin typeface="Algerian" panose="04020705040A02060702" pitchFamily="82" charset="0"/>
              </a:rPr>
              <a:t>     ARCHITECTURE</a:t>
            </a:r>
          </a:p>
        </p:txBody>
      </p:sp>
      <p:pic>
        <p:nvPicPr>
          <p:cNvPr id="5" name="Content Placeholder 4">
            <a:extLst>
              <a:ext uri="{FF2B5EF4-FFF2-40B4-BE49-F238E27FC236}">
                <a16:creationId xmlns:a16="http://schemas.microsoft.com/office/drawing/2014/main" id="{7F6671E2-4BAC-4A32-BA51-0ACCA88CF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84960"/>
            <a:ext cx="10743249" cy="4820322"/>
          </a:xfrm>
        </p:spPr>
      </p:pic>
    </p:spTree>
    <p:extLst>
      <p:ext uri="{BB962C8B-B14F-4D97-AF65-F5344CB8AC3E}">
        <p14:creationId xmlns:p14="http://schemas.microsoft.com/office/powerpoint/2010/main" val="1057659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453</TotalTime>
  <Words>318</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Century Gothic</vt:lpstr>
      <vt:lpstr>Times New Roman</vt:lpstr>
      <vt:lpstr>Wingdings 3</vt:lpstr>
      <vt:lpstr>Ion</vt:lpstr>
      <vt:lpstr> JOB HUNTING PORTAL</vt:lpstr>
      <vt:lpstr>    YEH DIL MANGEY MORE</vt:lpstr>
      <vt:lpstr>     THINGS TO BE COVERED </vt:lpstr>
      <vt:lpstr>    PROBLEM STATEMENT</vt:lpstr>
      <vt:lpstr>  OBJECTIVES</vt:lpstr>
      <vt:lpstr>     PROJECT OVERVIEW</vt:lpstr>
      <vt:lpstr>PowerPoint Presentation</vt:lpstr>
      <vt:lpstr>          APPLICATION FLOW</vt:lpstr>
      <vt:lpstr>     ARCHITECTURE</vt:lpstr>
      <vt:lpstr>    TECHNOLOGY AND TOOLS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HUNTING PORTAL</dc:title>
  <dc:creator>Shivam Tiwari</dc:creator>
  <cp:lastModifiedBy>Rahul Ranjan</cp:lastModifiedBy>
  <cp:revision>15</cp:revision>
  <dcterms:created xsi:type="dcterms:W3CDTF">2022-09-19T15:48:43Z</dcterms:created>
  <dcterms:modified xsi:type="dcterms:W3CDTF">2022-09-20T17:34:23Z</dcterms:modified>
</cp:coreProperties>
</file>