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30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3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8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5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0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0CEE05-98F5-43AB-8F49-89366FE179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F789-F972-4588-93F0-E7A5EEA4D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8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715" y="1330234"/>
            <a:ext cx="9295331" cy="3633651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369" y="491907"/>
            <a:ext cx="9404723" cy="1400530"/>
          </a:xfrm>
        </p:spPr>
        <p:txBody>
          <a:bodyPr/>
          <a:lstStyle/>
          <a:p>
            <a:pPr algn="ctr"/>
            <a:r>
              <a:rPr lang="en-US" sz="7200" u="sng" dirty="0" smtClean="0">
                <a:latin typeface="Algerian" panose="04020705040A02060702" pitchFamily="82" charset="0"/>
              </a:rPr>
              <a:t>TOPIC</a:t>
            </a:r>
            <a:r>
              <a:rPr lang="en-US" sz="7200" u="sng" dirty="0" smtClean="0"/>
              <a:t> </a:t>
            </a:r>
            <a:endParaRPr lang="en-US" sz="7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192" y="2941193"/>
            <a:ext cx="8946541" cy="168305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25" y="635598"/>
            <a:ext cx="9404723" cy="1400530"/>
          </a:xfrm>
        </p:spPr>
        <p:txBody>
          <a:bodyPr/>
          <a:lstStyle/>
          <a:p>
            <a:r>
              <a:rPr lang="en-US" dirty="0" smtClean="0"/>
              <a:t>What is cad design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25" y="2036128"/>
            <a:ext cx="8946541" cy="4195481"/>
          </a:xfrm>
        </p:spPr>
        <p:txBody>
          <a:bodyPr spcCol="914400"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Cad design is also known as 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computer aided design)</a:t>
            </a:r>
          </a:p>
          <a:p>
            <a:r>
              <a:rPr lang="en-US" b="1" dirty="0" smtClean="0"/>
              <a:t>Computer-aided design</a:t>
            </a:r>
            <a:r>
              <a:rPr lang="en-US" dirty="0" smtClean="0"/>
              <a:t> (</a:t>
            </a:r>
            <a:r>
              <a:rPr lang="en-US" b="1" dirty="0" smtClean="0"/>
              <a:t>CAD</a:t>
            </a:r>
            <a:r>
              <a:rPr lang="en-US" dirty="0" smtClean="0"/>
              <a:t>) is the technology  use of computers to aid in the creation, modification, analysis, or optimization of a design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7147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8994" y="437634"/>
            <a:ext cx="8234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Creating </a:t>
            </a:r>
            <a:r>
              <a:rPr lang="en-US" sz="3600" i="1" dirty="0"/>
              <a:t>drawings</a:t>
            </a:r>
            <a:r>
              <a:rPr lang="en-US" sz="2800" i="1" dirty="0"/>
              <a:t> on a computer</a:t>
            </a:r>
          </a:p>
        </p:txBody>
      </p:sp>
      <p:pic>
        <p:nvPicPr>
          <p:cNvPr id="6" name="Picture 5" descr="Albot Dima | Fab Academy 20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6" t="5300" r="3380" b="6536"/>
          <a:stretch/>
        </p:blipFill>
        <p:spPr>
          <a:xfrm>
            <a:off x="604394" y="1558925"/>
            <a:ext cx="5477304" cy="4397375"/>
          </a:xfrm>
          <a:prstGeom prst="rect">
            <a:avLst/>
          </a:prstGeom>
        </p:spPr>
      </p:pic>
      <p:pic>
        <p:nvPicPr>
          <p:cNvPr id="8" name="Picture 7" descr="Module 20 Sectioning Solid Models – Introduction to Drafting and AutoCAD 3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1558924"/>
            <a:ext cx="5391150" cy="4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Release notes 0.14 - FreeCAD Document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" y="1930398"/>
            <a:ext cx="5840984" cy="38137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89096" y="831334"/>
            <a:ext cx="7644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/>
              <a:t>Creating 3d shapes on a computer </a:t>
            </a:r>
          </a:p>
        </p:txBody>
      </p:sp>
      <p:pic>
        <p:nvPicPr>
          <p:cNvPr id="5" name="Picture 4" descr="Pinoy CAD+: Arithmetic in AutoCAD Command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1930399"/>
            <a:ext cx="4995360" cy="38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type of cad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2d cad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3d cad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3d wireframe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Surface modelling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5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meaning of 2d , 3d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0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145</TotalTime>
  <Words>56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Wingdings 3</vt:lpstr>
      <vt:lpstr>Ion</vt:lpstr>
      <vt:lpstr>INTRODUCTION </vt:lpstr>
      <vt:lpstr>TOPIC </vt:lpstr>
      <vt:lpstr>What is cad design ?</vt:lpstr>
      <vt:lpstr>PowerPoint Presentation</vt:lpstr>
      <vt:lpstr>PowerPoint Presentation</vt:lpstr>
      <vt:lpstr>How many type of cad design </vt:lpstr>
      <vt:lpstr>What is the meaning of 2d , 3d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lotus</dc:creator>
  <cp:lastModifiedBy>lotus</cp:lastModifiedBy>
  <cp:revision>15</cp:revision>
  <dcterms:created xsi:type="dcterms:W3CDTF">2022-09-20T04:11:53Z</dcterms:created>
  <dcterms:modified xsi:type="dcterms:W3CDTF">2022-09-21T08:48:59Z</dcterms:modified>
</cp:coreProperties>
</file>