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2207360"/>
            <a:ext cx="10994760" cy="26468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0" y="5057853"/>
            <a:ext cx="10994760" cy="1221640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5EEC3C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4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9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19" y="3692525"/>
            <a:ext cx="195156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68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8" y="2"/>
            <a:ext cx="10587545" cy="13929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27" y="1800146"/>
            <a:ext cx="10587547" cy="4682955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1"/>
            <a:ext cx="8551480" cy="1221639"/>
          </a:xfrm>
          <a:noFill/>
        </p:spPr>
        <p:txBody>
          <a:bodyPr>
            <a:normAutofit/>
          </a:bodyPr>
          <a:lstStyle>
            <a:lvl1pPr algn="l">
              <a:defRPr sz="480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1"/>
            <a:ext cx="8551480" cy="4681415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9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4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221639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6" y="2188319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6" y="2818180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188319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0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2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5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65061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2FCF53B-4A63-4453-B9C1-9333BF198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281788"/>
            <a:ext cx="8144539" cy="2646885"/>
          </a:xfrm>
        </p:spPr>
        <p:txBody>
          <a:bodyPr/>
          <a:lstStyle/>
          <a:p>
            <a:pPr algn="ctr"/>
            <a:r>
              <a:rPr dirty="0"/>
              <a:t>Crop Production in India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170245C-194F-4D1C-8483-8EA7F017E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21918"/>
            <a:ext cx="8587910" cy="1221640"/>
          </a:xfrm>
        </p:spPr>
        <p:txBody>
          <a:bodyPr/>
          <a:lstStyle/>
          <a:p>
            <a:pPr algn="ctr"/>
            <a:r>
              <a:rPr dirty="0">
                <a:solidFill>
                  <a:schemeClr val="bg1">
                    <a:lumMod val="75000"/>
                  </a:schemeClr>
                </a:solidFill>
              </a:rPr>
              <a:t>File created on: 3/31/2024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2">
            <a:extLst>
              <a:ext uri="{FF2B5EF4-FFF2-40B4-BE49-F238E27FC236}">
                <a16:creationId xmlns:a16="http://schemas.microsoft.com/office/drawing/2014/main" id="{B5F3991E-4032-48F4-A082-36FF71248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1">
            <a:extLst>
              <a:ext uri="{FF2B5EF4-FFF2-40B4-BE49-F238E27FC236}">
                <a16:creationId xmlns:a16="http://schemas.microsoft.com/office/drawing/2014/main" id="{1D2808BA-8087-4CA7-B180-508C38082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5" y="0"/>
            <a:ext cx="11295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2">
            <a:extLst>
              <a:ext uri="{FF2B5EF4-FFF2-40B4-BE49-F238E27FC236}">
                <a16:creationId xmlns:a16="http://schemas.microsoft.com/office/drawing/2014/main" id="{4B03317B-D859-4A14-A7DD-B66A1229B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5" y="0"/>
            <a:ext cx="11295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225D-BC43-410B-AAD2-0DCF9B202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620" y="2207360"/>
            <a:ext cx="9417250" cy="264688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8723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9249-3655-4F63-990D-9CA5FBDA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PERFORMANING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59E40-FF08-4B43-9B9E-C2C83BB2A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8407157" cy="458097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Yield per Hectare/Acre</a:t>
            </a:r>
            <a:r>
              <a:rPr lang="en-US" sz="2000" dirty="0">
                <a:solidFill>
                  <a:schemeClr val="accent1"/>
                </a:solidFill>
              </a:rPr>
              <a:t>:  </a:t>
            </a:r>
            <a:r>
              <a:rPr lang="en-US" sz="2000" dirty="0"/>
              <a:t>This KPI measures the quantity of crop produced per unit of land area. It provides insight into the productivity of the farming operation.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Crop Growth Stage Monitoring</a:t>
            </a:r>
            <a:r>
              <a:rPr lang="en-US" sz="2000" dirty="0">
                <a:solidFill>
                  <a:schemeClr val="accent1"/>
                </a:solidFill>
              </a:rPr>
              <a:t>:  </a:t>
            </a:r>
            <a:r>
              <a:rPr lang="en-US" sz="2000" dirty="0"/>
              <a:t>Tracking the progress of crop growth stages helps in timely management decisions such as irrigation scheduling, pest control, and harvesting.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Regional Analysis:  </a:t>
            </a:r>
            <a:r>
              <a:rPr lang="en-US" sz="2000" dirty="0"/>
              <a:t>Examine the geographical distribution of crop production across different states. Identify key regions contributing significantly to overall production.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Crop-wise Insights:</a:t>
            </a:r>
            <a:r>
              <a:rPr lang="en-US" sz="2000" b="1" dirty="0"/>
              <a:t> </a:t>
            </a:r>
            <a:r>
              <a:rPr lang="en-US" sz="2000" dirty="0"/>
              <a:t>Delve into the production of specific crops and their contribution to overall agriculture output. Discuss any shifts or trends observed in the cultivation of different crop types.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346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3 States in terms of production in different seasons">
            <a:extLst>
              <a:ext uri="{FF2B5EF4-FFF2-40B4-BE49-F238E27FC236}">
                <a16:creationId xmlns:a16="http://schemas.microsoft.com/office/drawing/2014/main" id="{38EF1D67-67A9-4F9D-B03B-C66DD5F3F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71450"/>
            <a:ext cx="1140209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ottom 5 States in production of crops ">
            <a:extLst>
              <a:ext uri="{FF2B5EF4-FFF2-40B4-BE49-F238E27FC236}">
                <a16:creationId xmlns:a16="http://schemas.microsoft.com/office/drawing/2014/main" id="{4E22CD49-47F9-40D3-90A4-69B22AB9F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252412"/>
            <a:ext cx="114871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ates producing crops on an average">
            <a:extLst>
              <a:ext uri="{FF2B5EF4-FFF2-40B4-BE49-F238E27FC236}">
                <a16:creationId xmlns:a16="http://schemas.microsoft.com/office/drawing/2014/main" id="{784E21A8-2119-4B56-9A3A-17A863631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252412"/>
            <a:ext cx="114014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5 Crops in term of production">
            <a:extLst>
              <a:ext uri="{FF2B5EF4-FFF2-40B4-BE49-F238E27FC236}">
                <a16:creationId xmlns:a16="http://schemas.microsoft.com/office/drawing/2014/main" id="{5FA78AC9-1A08-4F22-BCE4-DFDE1A5D8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451"/>
            <a:ext cx="12192000" cy="599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Bottom 5 Crops in production">
            <a:extLst>
              <a:ext uri="{FF2B5EF4-FFF2-40B4-BE49-F238E27FC236}">
                <a16:creationId xmlns:a16="http://schemas.microsoft.com/office/drawing/2014/main" id="{230E7B27-CA62-42AD-95DD-D5077015D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451"/>
            <a:ext cx="12192000" cy="599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Production of crops per area ">
            <a:extLst>
              <a:ext uri="{FF2B5EF4-FFF2-40B4-BE49-F238E27FC236}">
                <a16:creationId xmlns:a16="http://schemas.microsoft.com/office/drawing/2014/main" id="{1BE6A3FE-1B71-4EDF-9A0B-6EA5B3C4D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171450"/>
            <a:ext cx="114014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1">
            <a:extLst>
              <a:ext uri="{FF2B5EF4-FFF2-40B4-BE49-F238E27FC236}">
                <a16:creationId xmlns:a16="http://schemas.microsoft.com/office/drawing/2014/main" id="{FD4443EE-C63C-4D71-9C2C-D7839E680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285"/>
            <a:ext cx="12192000" cy="65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162398-fields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162398-fields-template-16x9</Template>
  <TotalTime>15</TotalTime>
  <Words>129</Words>
  <Application>Microsoft Office PowerPoint</Application>
  <PresentationFormat>Widescreen</PresentationFormat>
  <Paragraphs>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162398-fields-template-16x9</vt:lpstr>
      <vt:lpstr>Crop Production in India Analysis</vt:lpstr>
      <vt:lpstr>KEY PERFORMANING INDICATORS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 in India Analysis</dc:title>
  <dc:creator/>
  <cp:lastModifiedBy>rawat</cp:lastModifiedBy>
  <cp:revision>2</cp:revision>
  <dcterms:created xsi:type="dcterms:W3CDTF">2024-03-31T14:55:57Z</dcterms:created>
  <dcterms:modified xsi:type="dcterms:W3CDTF">2024-03-31T15:11:41Z</dcterms:modified>
</cp:coreProperties>
</file>