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B4C6EC-4E4F-4576-9A62-2366B31B9141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Rule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action rules?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ea typeface="Malgun Gothic" panose="020B0503020000020004" pitchFamily="34" charset="-127"/>
              </a:rPr>
              <a:t>Rules extracted from a decision system describing a possible transition of objects from one state to another with respect to a specific attribute (decision attribute)</a:t>
            </a:r>
          </a:p>
          <a:p>
            <a:endParaRPr lang="en-US" dirty="0">
              <a:ea typeface="Malgun Gothic" panose="020B0503020000020004" pitchFamily="34" charset="-127"/>
            </a:endParaRPr>
          </a:p>
          <a:p>
            <a:r>
              <a:rPr lang="en-US" dirty="0" smtClean="0">
                <a:ea typeface="Malgun Gothic" panose="020B0503020000020004" pitchFamily="34" charset="-127"/>
              </a:rPr>
              <a:t>Are usually constructed from classification rules and suggest a way to re-classify items</a:t>
            </a:r>
            <a:endParaRPr lang="en-US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7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 information system with attributes split into conditions and decisions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Conditions are further classified as stable and flexible</a:t>
            </a:r>
          </a:p>
          <a:p>
            <a:pPr lvl="1"/>
            <a:r>
              <a:rPr lang="en-US" sz="1400" dirty="0" smtClean="0"/>
              <a:t>Stable = values do not change (ex: date of birth)</a:t>
            </a:r>
          </a:p>
          <a:p>
            <a:pPr lvl="1"/>
            <a:r>
              <a:rPr lang="en-US" sz="1400" dirty="0" smtClean="0"/>
              <a:t>Flexible = values dependent or vary (ex: interest rate)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Only one decision attribute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action rules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8256940"/>
              </p:ext>
            </p:extLst>
          </p:nvPr>
        </p:nvGraphicFramePr>
        <p:xfrm>
          <a:off x="914400" y="2366964"/>
          <a:ext cx="4457700" cy="3424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/>
                <a:gridCol w="891540"/>
                <a:gridCol w="891540"/>
                <a:gridCol w="891540"/>
                <a:gridCol w="891540"/>
              </a:tblGrid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4891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628068" y="2367092"/>
            <a:ext cx="5649532" cy="342410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 </a:t>
            </a:r>
            <a:r>
              <a:rPr lang="en-US" sz="1600" dirty="0" smtClean="0"/>
              <a:t>is our decision </a:t>
            </a:r>
            <a:r>
              <a:rPr lang="en-US" sz="1600" dirty="0" smtClean="0"/>
              <a:t>attribute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Use the </a:t>
            </a:r>
            <a:r>
              <a:rPr lang="en-US" sz="1600" dirty="0" err="1" smtClean="0"/>
              <a:t>lers</a:t>
            </a:r>
            <a:r>
              <a:rPr lang="en-US" sz="1600" dirty="0" smtClean="0"/>
              <a:t> strategy to find all certain and possible rules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Any set that is a subset of the decision attribute is a certain rule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All others are possible rules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051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Action Rules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3777559"/>
              </p:ext>
            </p:extLst>
          </p:nvPr>
        </p:nvGraphicFramePr>
        <p:xfrm>
          <a:off x="913774" y="2366965"/>
          <a:ext cx="5258426" cy="316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3"/>
                <a:gridCol w="2629213"/>
              </a:tblGrid>
              <a:tr h="72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(c1)* = {x2,</a:t>
                      </a:r>
                      <a:r>
                        <a:rPr lang="en-US" sz="2000" baseline="0" dirty="0" smtClean="0"/>
                        <a:t> x3}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(c2)* = {x1, x4 x5, x6}</a:t>
                      </a:r>
                      <a:endParaRPr lang="en-US" dirty="0"/>
                    </a:p>
                  </a:txBody>
                  <a:tcPr/>
                </a:tc>
              </a:tr>
              <a:tr h="602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(a1)* = {x2, x3, x4, 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(a2)* = {x1, x5}</a:t>
                      </a:r>
                      <a:endParaRPr lang="en-US" dirty="0"/>
                    </a:p>
                  </a:txBody>
                  <a:tcPr/>
                </a:tc>
              </a:tr>
              <a:tr h="602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(f1)*</a:t>
                      </a:r>
                      <a:r>
                        <a:rPr lang="en-US" baseline="0" dirty="0" smtClean="0"/>
                        <a:t> = {x1, x4}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(f2)* = {x2, x3, x5, x6}</a:t>
                      </a:r>
                      <a:endParaRPr lang="en-US" dirty="0"/>
                    </a:p>
                  </a:txBody>
                  <a:tcPr/>
                </a:tc>
              </a:tr>
              <a:tr h="5790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(g1)* = {x2,</a:t>
                      </a:r>
                      <a:r>
                        <a:rPr lang="en-US" baseline="0" dirty="0" smtClean="0"/>
                        <a:t> x4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(g2)* = {x3,</a:t>
                      </a:r>
                      <a:r>
                        <a:rPr lang="en-US" baseline="0" dirty="0" smtClean="0"/>
                        <a:t> x5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  <a:tr h="5790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(g3)* = {x1,</a:t>
                      </a:r>
                      <a:r>
                        <a:rPr lang="en-US" baseline="0" dirty="0" smtClean="0"/>
                        <a:t> x6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are subsets of c?</a:t>
            </a:r>
          </a:p>
          <a:p>
            <a:pPr lvl="1"/>
            <a:r>
              <a:rPr lang="en-US" dirty="0" smtClean="0"/>
              <a:t>A2 is a subset of c2</a:t>
            </a:r>
          </a:p>
          <a:p>
            <a:pPr lvl="1"/>
            <a:r>
              <a:rPr lang="en-US" dirty="0" smtClean="0"/>
              <a:t>F1 is a subset of c2</a:t>
            </a:r>
          </a:p>
          <a:p>
            <a:pPr lvl="1"/>
            <a:r>
              <a:rPr lang="en-US" dirty="0" smtClean="0"/>
              <a:t>G3 is a subset of c2</a:t>
            </a:r>
          </a:p>
          <a:p>
            <a:r>
              <a:rPr lang="en-US" dirty="0" smtClean="0"/>
              <a:t>Second loop combines possible rules and extracts more certain rules:</a:t>
            </a:r>
          </a:p>
          <a:p>
            <a:pPr lvl="1"/>
            <a:r>
              <a:rPr lang="en-US" dirty="0" smtClean="0"/>
              <a:t>A1 ^ g2 is a subset of c1</a:t>
            </a:r>
          </a:p>
          <a:p>
            <a:pPr lvl="1"/>
            <a:r>
              <a:rPr lang="en-US" dirty="0" smtClean="0"/>
              <a:t>F2 ^ g1 is a subset of 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action rules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certain rules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A2 </a:t>
            </a:r>
            <a:r>
              <a:rPr lang="en-US" dirty="0" smtClean="0">
                <a:sym typeface="Wingdings" panose="05000000000000000000" pitchFamily="2" charset="2"/>
              </a:rPr>
              <a:t> c2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F1  c2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G3  c2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A1 ^ g2  c1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F2 ^ g1  c1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re-classify </a:t>
            </a:r>
            <a:r>
              <a:rPr lang="en-US" dirty="0"/>
              <a:t>c2 objects as c1: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(a, 2  1) ^ (G, 3  2)  (c, 2  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(f, 1  2) ^ (g, 3  1)  (c, 2  1)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Explosion 2 11"/>
          <p:cNvSpPr/>
          <p:nvPr/>
        </p:nvSpPr>
        <p:spPr>
          <a:xfrm rot="20402504">
            <a:off x="4997003" y="3593206"/>
            <a:ext cx="2897746" cy="166137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Action Rules!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To find out which actions need to be taken to see the desired outcome</a:t>
            </a:r>
          </a:p>
          <a:p>
            <a:r>
              <a:rPr lang="en-US" dirty="0" smtClean="0"/>
              <a:t>Reclassification of tumors</a:t>
            </a:r>
          </a:p>
          <a:p>
            <a:r>
              <a:rPr lang="en-US" dirty="0" smtClean="0"/>
              <a:t>Improve services provided</a:t>
            </a:r>
          </a:p>
          <a:p>
            <a:r>
              <a:rPr lang="en-US" dirty="0" smtClean="0"/>
              <a:t>Understand clients/customers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217</TotalTime>
  <Words>430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Tw Cen MT</vt:lpstr>
      <vt:lpstr>Wingdings</vt:lpstr>
      <vt:lpstr>Droplet</vt:lpstr>
      <vt:lpstr>Action Rules</vt:lpstr>
      <vt:lpstr>What are action rules?</vt:lpstr>
      <vt:lpstr>Decision tables</vt:lpstr>
      <vt:lpstr>Extracting action rules</vt:lpstr>
      <vt:lpstr>Extracting Action Rules (continued)</vt:lpstr>
      <vt:lpstr>Extracting action rules (continued)</vt:lpstr>
      <vt:lpstr>Why do this?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 Rules</dc:title>
  <dc:creator>Sokana Boone</dc:creator>
  <cp:lastModifiedBy>Sokana Boone</cp:lastModifiedBy>
  <cp:revision>21</cp:revision>
  <dcterms:created xsi:type="dcterms:W3CDTF">2017-02-24T00:26:22Z</dcterms:created>
  <dcterms:modified xsi:type="dcterms:W3CDTF">2017-02-25T00:58:33Z</dcterms:modified>
</cp:coreProperties>
</file>