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 id="2147483743" r:id="rId5"/>
  </p:sldMasterIdLst>
  <p:notesMasterIdLst>
    <p:notesMasterId r:id="rId30"/>
  </p:notesMasterIdLst>
  <p:handoutMasterIdLst>
    <p:handoutMasterId r:id="rId31"/>
  </p:handoutMasterIdLst>
  <p:sldIdLst>
    <p:sldId id="334" r:id="rId6"/>
    <p:sldId id="324" r:id="rId7"/>
    <p:sldId id="346" r:id="rId8"/>
    <p:sldId id="347" r:id="rId9"/>
    <p:sldId id="348" r:id="rId10"/>
    <p:sldId id="364" r:id="rId11"/>
    <p:sldId id="351" r:id="rId12"/>
    <p:sldId id="352" r:id="rId13"/>
    <p:sldId id="353" r:id="rId14"/>
    <p:sldId id="354" r:id="rId15"/>
    <p:sldId id="365" r:id="rId16"/>
    <p:sldId id="355" r:id="rId17"/>
    <p:sldId id="356" r:id="rId18"/>
    <p:sldId id="366" r:id="rId19"/>
    <p:sldId id="357" r:id="rId20"/>
    <p:sldId id="358" r:id="rId21"/>
    <p:sldId id="359" r:id="rId22"/>
    <p:sldId id="367" r:id="rId23"/>
    <p:sldId id="360" r:id="rId24"/>
    <p:sldId id="361" r:id="rId25"/>
    <p:sldId id="363" r:id="rId26"/>
    <p:sldId id="362" r:id="rId27"/>
    <p:sldId id="328" r:id="rId28"/>
    <p:sldId id="329"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0" userDrawn="1">
          <p15:clr>
            <a:srgbClr val="A4A3A4"/>
          </p15:clr>
        </p15:guide>
        <p15:guide id="2" orient="horz" pos="912">
          <p15:clr>
            <a:srgbClr val="A4A3A4"/>
          </p15:clr>
        </p15:guide>
        <p15:guide id="3" orient="horz" pos="720">
          <p15:clr>
            <a:srgbClr val="A4A3A4"/>
          </p15:clr>
        </p15:guide>
        <p15:guide id="4" orient="horz" pos="3744">
          <p15:clr>
            <a:srgbClr val="A4A3A4"/>
          </p15:clr>
        </p15:guide>
        <p15:guide id="5" orient="horz" pos="1104">
          <p15:clr>
            <a:srgbClr val="A4A3A4"/>
          </p15:clr>
        </p15:guide>
        <p15:guide id="6" pos="3839">
          <p15:clr>
            <a:srgbClr val="A4A3A4"/>
          </p15:clr>
        </p15:guide>
        <p15:guide id="7" pos="384">
          <p15:clr>
            <a:srgbClr val="A4A3A4"/>
          </p15:clr>
        </p15:guide>
        <p15:guide id="8" pos="7294">
          <p15:clr>
            <a:srgbClr val="A4A3A4"/>
          </p15:clr>
        </p15:guide>
        <p15:guide id="9" orient="horz" pos="26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501"/>
    <a:srgbClr val="C1019D"/>
    <a:srgbClr val="0B45C3"/>
    <a:srgbClr val="FC1255"/>
    <a:srgbClr val="730DF2"/>
    <a:srgbClr val="00D0FF"/>
    <a:srgbClr val="454142"/>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3F463-D778-493F-9BC8-DEC34A5701A6}" v="138" dt="2021-03-31T06:00:20.708"/>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20" autoAdjust="0"/>
    <p:restoredTop sz="75754" autoAdjust="0"/>
  </p:normalViewPr>
  <p:slideViewPr>
    <p:cSldViewPr snapToGrid="0" snapToObjects="1">
      <p:cViewPr varScale="1">
        <p:scale>
          <a:sx n="56" d="100"/>
          <a:sy n="56" d="100"/>
        </p:scale>
        <p:origin x="1584" y="60"/>
      </p:cViewPr>
      <p:guideLst>
        <p:guide orient="horz" pos="1320"/>
        <p:guide orient="horz" pos="912"/>
        <p:guide orient="horz" pos="720"/>
        <p:guide orient="horz" pos="3744"/>
        <p:guide orient="horz" pos="1104"/>
        <p:guide pos="3839"/>
        <p:guide pos="384"/>
        <p:guide pos="7294"/>
        <p:guide orient="horz" pos="2640"/>
      </p:guideLst>
    </p:cSldViewPr>
  </p:slideViewPr>
  <p:outlineViewPr>
    <p:cViewPr>
      <p:scale>
        <a:sx n="33" d="100"/>
        <a:sy n="33" d="100"/>
      </p:scale>
      <p:origin x="0" y="-143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36" d="100"/>
          <a:sy n="136" d="100"/>
        </p:scale>
        <p:origin x="4120" y="2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pak Jogle" userId="7daf4408-e9ee-4af3-b636-e7e54af7ec9a" providerId="ADAL" clId="{BBD3F463-D778-493F-9BC8-DEC34A5701A6}"/>
    <pc:docChg chg="custSel addSld modSld">
      <pc:chgData name="Dipak Jogle" userId="7daf4408-e9ee-4af3-b636-e7e54af7ec9a" providerId="ADAL" clId="{BBD3F463-D778-493F-9BC8-DEC34A5701A6}" dt="2021-03-31T06:01:53.089" v="285" actId="20577"/>
      <pc:docMkLst>
        <pc:docMk/>
      </pc:docMkLst>
      <pc:sldChg chg="modSp add">
        <pc:chgData name="Dipak Jogle" userId="7daf4408-e9ee-4af3-b636-e7e54af7ec9a" providerId="ADAL" clId="{BBD3F463-D778-493F-9BC8-DEC34A5701A6}" dt="2021-03-31T05:59:41.830" v="168" actId="20577"/>
        <pc:sldMkLst>
          <pc:docMk/>
          <pc:sldMk cId="2609715461" sldId="362"/>
        </pc:sldMkLst>
        <pc:spChg chg="mod">
          <ac:chgData name="Dipak Jogle" userId="7daf4408-e9ee-4af3-b636-e7e54af7ec9a" providerId="ADAL" clId="{BBD3F463-D778-493F-9BC8-DEC34A5701A6}" dt="2021-03-31T05:56:53.643" v="20" actId="20577"/>
          <ac:spMkLst>
            <pc:docMk/>
            <pc:sldMk cId="2609715461" sldId="362"/>
            <ac:spMk id="4" creationId="{16A4D86E-F6F5-4BE0-996F-88A6C4DEF99B}"/>
          </ac:spMkLst>
        </pc:spChg>
        <pc:spChg chg="mod">
          <ac:chgData name="Dipak Jogle" userId="7daf4408-e9ee-4af3-b636-e7e54af7ec9a" providerId="ADAL" clId="{BBD3F463-D778-493F-9BC8-DEC34A5701A6}" dt="2021-03-31T05:59:41.830" v="168" actId="20577"/>
          <ac:spMkLst>
            <pc:docMk/>
            <pc:sldMk cId="2609715461" sldId="362"/>
            <ac:spMk id="5" creationId="{1023F0F8-8690-4471-93B2-86E27947B329}"/>
          </ac:spMkLst>
        </pc:spChg>
      </pc:sldChg>
      <pc:sldChg chg="addSp delSp modSp add">
        <pc:chgData name="Dipak Jogle" userId="7daf4408-e9ee-4af3-b636-e7e54af7ec9a" providerId="ADAL" clId="{BBD3F463-D778-493F-9BC8-DEC34A5701A6}" dt="2021-03-31T06:01:53.089" v="285" actId="20577"/>
        <pc:sldMkLst>
          <pc:docMk/>
          <pc:sldMk cId="239897872" sldId="363"/>
        </pc:sldMkLst>
        <pc:spChg chg="del mod">
          <ac:chgData name="Dipak Jogle" userId="7daf4408-e9ee-4af3-b636-e7e54af7ec9a" providerId="ADAL" clId="{BBD3F463-D778-493F-9BC8-DEC34A5701A6}" dt="2021-03-31T06:00:03.090" v="178"/>
          <ac:spMkLst>
            <pc:docMk/>
            <pc:sldMk cId="239897872" sldId="363"/>
            <ac:spMk id="4" creationId="{AEF5B440-73EE-45FB-B01C-96B74506D2DF}"/>
          </ac:spMkLst>
        </pc:spChg>
        <pc:spChg chg="del">
          <ac:chgData name="Dipak Jogle" userId="7daf4408-e9ee-4af3-b636-e7e54af7ec9a" providerId="ADAL" clId="{BBD3F463-D778-493F-9BC8-DEC34A5701A6}" dt="2021-03-31T06:00:03.090" v="178"/>
          <ac:spMkLst>
            <pc:docMk/>
            <pc:sldMk cId="239897872" sldId="363"/>
            <ac:spMk id="5" creationId="{A5AE9C4A-954C-45C7-960B-71EFF901CE88}"/>
          </ac:spMkLst>
        </pc:spChg>
        <pc:spChg chg="add mod">
          <ac:chgData name="Dipak Jogle" userId="7daf4408-e9ee-4af3-b636-e7e54af7ec9a" providerId="ADAL" clId="{BBD3F463-D778-493F-9BC8-DEC34A5701A6}" dt="2021-03-31T06:00:08.250" v="190" actId="20577"/>
          <ac:spMkLst>
            <pc:docMk/>
            <pc:sldMk cId="239897872" sldId="363"/>
            <ac:spMk id="6" creationId="{B6A662AC-CC0F-4FF7-88E3-B41F167A8BDC}"/>
          </ac:spMkLst>
        </pc:spChg>
        <pc:spChg chg="add del mod">
          <ac:chgData name="Dipak Jogle" userId="7daf4408-e9ee-4af3-b636-e7e54af7ec9a" providerId="ADAL" clId="{BBD3F463-D778-493F-9BC8-DEC34A5701A6}" dt="2021-03-31T06:00:20.708" v="192"/>
          <ac:spMkLst>
            <pc:docMk/>
            <pc:sldMk cId="239897872" sldId="363"/>
            <ac:spMk id="7" creationId="{7A078A56-FFF6-4C22-BC08-F859033D8601}"/>
          </ac:spMkLst>
        </pc:spChg>
        <pc:spChg chg="add mod">
          <ac:chgData name="Dipak Jogle" userId="7daf4408-e9ee-4af3-b636-e7e54af7ec9a" providerId="ADAL" clId="{BBD3F463-D778-493F-9BC8-DEC34A5701A6}" dt="2021-03-31T06:01:53.089" v="285" actId="20577"/>
          <ac:spMkLst>
            <pc:docMk/>
            <pc:sldMk cId="239897872" sldId="363"/>
            <ac:spMk id="8" creationId="{8CCFB743-8CBC-4A2F-A0D0-F91E81FEB6DD}"/>
          </ac:spMkLst>
        </pc:spChg>
      </pc:sldChg>
    </pc:docChg>
  </pc:docChgLst>
  <pc:docChgLst>
    <pc:chgData name="Dipak Jogle" userId="S::dipak.jogle@veritas.com::7daf4408-e9ee-4af3-b636-e7e54af7ec9a" providerId="AD" clId="Web-{69056F87-7D36-B8E6-BBE1-A29E6D26F851}"/>
    <pc:docChg chg="modSld">
      <pc:chgData name="Dipak Jogle" userId="S::dipak.jogle@veritas.com::7daf4408-e9ee-4af3-b636-e7e54af7ec9a" providerId="AD" clId="Web-{69056F87-7D36-B8E6-BBE1-A29E6D26F851}" dt="2021-04-23T06:08:20.609" v="13"/>
      <pc:docMkLst>
        <pc:docMk/>
      </pc:docMkLst>
      <pc:sldChg chg="modNotes">
        <pc:chgData name="Dipak Jogle" userId="S::dipak.jogle@veritas.com::7daf4408-e9ee-4af3-b636-e7e54af7ec9a" providerId="AD" clId="Web-{69056F87-7D36-B8E6-BBE1-A29E6D26F851}" dt="2021-04-23T06:07:28.201" v="0"/>
        <pc:sldMkLst>
          <pc:docMk/>
          <pc:sldMk cId="3643774816" sldId="346"/>
        </pc:sldMkLst>
      </pc:sldChg>
      <pc:sldChg chg="modNotes">
        <pc:chgData name="Dipak Jogle" userId="S::dipak.jogle@veritas.com::7daf4408-e9ee-4af3-b636-e7e54af7ec9a" providerId="AD" clId="Web-{69056F87-7D36-B8E6-BBE1-A29E6D26F851}" dt="2021-04-23T06:07:32.795" v="1"/>
        <pc:sldMkLst>
          <pc:docMk/>
          <pc:sldMk cId="889510705" sldId="347"/>
        </pc:sldMkLst>
      </pc:sldChg>
      <pc:sldChg chg="modNotes">
        <pc:chgData name="Dipak Jogle" userId="S::dipak.jogle@veritas.com::7daf4408-e9ee-4af3-b636-e7e54af7ec9a" providerId="AD" clId="Web-{69056F87-7D36-B8E6-BBE1-A29E6D26F851}" dt="2021-04-23T06:07:34.405" v="2"/>
        <pc:sldMkLst>
          <pc:docMk/>
          <pc:sldMk cId="1098231183" sldId="348"/>
        </pc:sldMkLst>
      </pc:sldChg>
      <pc:sldChg chg="modNotes">
        <pc:chgData name="Dipak Jogle" userId="S::dipak.jogle@veritas.com::7daf4408-e9ee-4af3-b636-e7e54af7ec9a" providerId="AD" clId="Web-{69056F87-7D36-B8E6-BBE1-A29E6D26F851}" dt="2021-04-23T06:07:38.280" v="3"/>
        <pc:sldMkLst>
          <pc:docMk/>
          <pc:sldMk cId="473534940" sldId="351"/>
        </pc:sldMkLst>
      </pc:sldChg>
      <pc:sldChg chg="modNotes">
        <pc:chgData name="Dipak Jogle" userId="S::dipak.jogle@veritas.com::7daf4408-e9ee-4af3-b636-e7e54af7ec9a" providerId="AD" clId="Web-{69056F87-7D36-B8E6-BBE1-A29E6D26F851}" dt="2021-04-23T06:07:41.623" v="4"/>
        <pc:sldMkLst>
          <pc:docMk/>
          <pc:sldMk cId="1004188881" sldId="352"/>
        </pc:sldMkLst>
      </pc:sldChg>
      <pc:sldChg chg="modNotes">
        <pc:chgData name="Dipak Jogle" userId="S::dipak.jogle@veritas.com::7daf4408-e9ee-4af3-b636-e7e54af7ec9a" providerId="AD" clId="Web-{69056F87-7D36-B8E6-BBE1-A29E6D26F851}" dt="2021-04-23T06:07:46.483" v="5"/>
        <pc:sldMkLst>
          <pc:docMk/>
          <pc:sldMk cId="3491274919" sldId="353"/>
        </pc:sldMkLst>
      </pc:sldChg>
      <pc:sldChg chg="modNotes">
        <pc:chgData name="Dipak Jogle" userId="S::dipak.jogle@veritas.com::7daf4408-e9ee-4af3-b636-e7e54af7ec9a" providerId="AD" clId="Web-{69056F87-7D36-B8E6-BBE1-A29E6D26F851}" dt="2021-04-23T06:07:49.717" v="6"/>
        <pc:sldMkLst>
          <pc:docMk/>
          <pc:sldMk cId="1833537696" sldId="354"/>
        </pc:sldMkLst>
      </pc:sldChg>
      <pc:sldChg chg="modNotes">
        <pc:chgData name="Dipak Jogle" userId="S::dipak.jogle@veritas.com::7daf4408-e9ee-4af3-b636-e7e54af7ec9a" providerId="AD" clId="Web-{69056F87-7D36-B8E6-BBE1-A29E6D26F851}" dt="2021-04-23T06:08:04.530" v="7"/>
        <pc:sldMkLst>
          <pc:docMk/>
          <pc:sldMk cId="3243789308" sldId="355"/>
        </pc:sldMkLst>
      </pc:sldChg>
      <pc:sldChg chg="modNotes">
        <pc:chgData name="Dipak Jogle" userId="S::dipak.jogle@veritas.com::7daf4408-e9ee-4af3-b636-e7e54af7ec9a" providerId="AD" clId="Web-{69056F87-7D36-B8E6-BBE1-A29E6D26F851}" dt="2021-04-23T06:08:06.093" v="8"/>
        <pc:sldMkLst>
          <pc:docMk/>
          <pc:sldMk cId="2510918725" sldId="356"/>
        </pc:sldMkLst>
      </pc:sldChg>
      <pc:sldChg chg="modNotes">
        <pc:chgData name="Dipak Jogle" userId="S::dipak.jogle@veritas.com::7daf4408-e9ee-4af3-b636-e7e54af7ec9a" providerId="AD" clId="Web-{69056F87-7D36-B8E6-BBE1-A29E6D26F851}" dt="2021-04-23T06:08:08.999" v="9"/>
        <pc:sldMkLst>
          <pc:docMk/>
          <pc:sldMk cId="3359506731" sldId="357"/>
        </pc:sldMkLst>
      </pc:sldChg>
      <pc:sldChg chg="modNotes">
        <pc:chgData name="Dipak Jogle" userId="S::dipak.jogle@veritas.com::7daf4408-e9ee-4af3-b636-e7e54af7ec9a" providerId="AD" clId="Web-{69056F87-7D36-B8E6-BBE1-A29E6D26F851}" dt="2021-04-23T06:08:13.452" v="10"/>
        <pc:sldMkLst>
          <pc:docMk/>
          <pc:sldMk cId="1238410465" sldId="358"/>
        </pc:sldMkLst>
      </pc:sldChg>
      <pc:sldChg chg="modNotes">
        <pc:chgData name="Dipak Jogle" userId="S::dipak.jogle@veritas.com::7daf4408-e9ee-4af3-b636-e7e54af7ec9a" providerId="AD" clId="Web-{69056F87-7D36-B8E6-BBE1-A29E6D26F851}" dt="2021-04-23T06:08:14.312" v="11"/>
        <pc:sldMkLst>
          <pc:docMk/>
          <pc:sldMk cId="117368851" sldId="359"/>
        </pc:sldMkLst>
      </pc:sldChg>
      <pc:sldChg chg="modNotes">
        <pc:chgData name="Dipak Jogle" userId="S::dipak.jogle@veritas.com::7daf4408-e9ee-4af3-b636-e7e54af7ec9a" providerId="AD" clId="Web-{69056F87-7D36-B8E6-BBE1-A29E6D26F851}" dt="2021-04-23T06:08:17.531" v="12"/>
        <pc:sldMkLst>
          <pc:docMk/>
          <pc:sldMk cId="2846223691" sldId="360"/>
        </pc:sldMkLst>
      </pc:sldChg>
      <pc:sldChg chg="modNotes">
        <pc:chgData name="Dipak Jogle" userId="S::dipak.jogle@veritas.com::7daf4408-e9ee-4af3-b636-e7e54af7ec9a" providerId="AD" clId="Web-{69056F87-7D36-B8E6-BBE1-A29E6D26F851}" dt="2021-04-23T06:08:20.609" v="13"/>
        <pc:sldMkLst>
          <pc:docMk/>
          <pc:sldMk cId="3371193692" sldId="361"/>
        </pc:sldMkLst>
      </pc:sldChg>
    </pc:docChg>
  </pc:docChgLst>
  <pc:docChgLst>
    <pc:chgData name="Dipak Jogle" userId="7daf4408-e9ee-4af3-b636-e7e54af7ec9a" providerId="ADAL" clId="{7AAEFD98-6836-4C39-A761-68B0CE5EE1D6}"/>
    <pc:docChg chg="undo custSel addSld delSld modSld">
      <pc:chgData name="Dipak Jogle" userId="7daf4408-e9ee-4af3-b636-e7e54af7ec9a" providerId="ADAL" clId="{7AAEFD98-6836-4C39-A761-68B0CE5EE1D6}" dt="2021-03-29T16:38:41.394" v="991" actId="20577"/>
      <pc:docMkLst>
        <pc:docMk/>
      </pc:docMkLst>
      <pc:sldChg chg="modSp">
        <pc:chgData name="Dipak Jogle" userId="7daf4408-e9ee-4af3-b636-e7e54af7ec9a" providerId="ADAL" clId="{7AAEFD98-6836-4C39-A761-68B0CE5EE1D6}" dt="2021-03-29T12:39:22.533" v="542"/>
        <pc:sldMkLst>
          <pc:docMk/>
          <pc:sldMk cId="3778641917" sldId="324"/>
        </pc:sldMkLst>
        <pc:graphicFrameChg chg="mod modGraphic">
          <ac:chgData name="Dipak Jogle" userId="7daf4408-e9ee-4af3-b636-e7e54af7ec9a" providerId="ADAL" clId="{7AAEFD98-6836-4C39-A761-68B0CE5EE1D6}" dt="2021-03-29T12:39:22.533" v="542"/>
          <ac:graphicFrameMkLst>
            <pc:docMk/>
            <pc:sldMk cId="3778641917" sldId="324"/>
            <ac:graphicFrameMk id="21" creationId="{477A1B88-7610-194D-AD96-C9C40427D99E}"/>
          </ac:graphicFrameMkLst>
        </pc:graphicFrameChg>
      </pc:sldChg>
      <pc:sldChg chg="modSp">
        <pc:chgData name="Dipak Jogle" userId="7daf4408-e9ee-4af3-b636-e7e54af7ec9a" providerId="ADAL" clId="{7AAEFD98-6836-4C39-A761-68B0CE5EE1D6}" dt="2021-03-29T12:13:45.530" v="58" actId="6549"/>
        <pc:sldMkLst>
          <pc:docMk/>
          <pc:sldMk cId="1706338615" sldId="334"/>
        </pc:sldMkLst>
        <pc:spChg chg="mod">
          <ac:chgData name="Dipak Jogle" userId="7daf4408-e9ee-4af3-b636-e7e54af7ec9a" providerId="ADAL" clId="{7AAEFD98-6836-4C39-A761-68B0CE5EE1D6}" dt="2021-03-29T12:13:45.530" v="58" actId="6549"/>
          <ac:spMkLst>
            <pc:docMk/>
            <pc:sldMk cId="1706338615" sldId="334"/>
            <ac:spMk id="2" creationId="{48CBBB22-EB57-4A93-85DD-3FEFD8C4CBEF}"/>
          </ac:spMkLst>
        </pc:spChg>
      </pc:sldChg>
      <pc:sldChg chg="modSp modNotesTx">
        <pc:chgData name="Dipak Jogle" userId="7daf4408-e9ee-4af3-b636-e7e54af7ec9a" providerId="ADAL" clId="{7AAEFD98-6836-4C39-A761-68B0CE5EE1D6}" dt="2021-03-29T12:18:53.786" v="166" actId="20577"/>
        <pc:sldMkLst>
          <pc:docMk/>
          <pc:sldMk cId="3643774816" sldId="346"/>
        </pc:sldMkLst>
        <pc:spChg chg="mod">
          <ac:chgData name="Dipak Jogle" userId="7daf4408-e9ee-4af3-b636-e7e54af7ec9a" providerId="ADAL" clId="{7AAEFD98-6836-4C39-A761-68B0CE5EE1D6}" dt="2021-03-29T12:13:53.779" v="60" actId="20577"/>
          <ac:spMkLst>
            <pc:docMk/>
            <pc:sldMk cId="3643774816" sldId="346"/>
            <ac:spMk id="5" creationId="{1034334A-7219-4C65-8CEF-4A1D9D7CFCDD}"/>
          </ac:spMkLst>
        </pc:spChg>
        <pc:spChg chg="mod">
          <ac:chgData name="Dipak Jogle" userId="7daf4408-e9ee-4af3-b636-e7e54af7ec9a" providerId="ADAL" clId="{7AAEFD98-6836-4C39-A761-68B0CE5EE1D6}" dt="2021-03-29T12:18:53.786" v="166" actId="20577"/>
          <ac:spMkLst>
            <pc:docMk/>
            <pc:sldMk cId="3643774816" sldId="346"/>
            <ac:spMk id="7" creationId="{1E920659-7314-4C37-B6C0-A4E958BDE937}"/>
          </ac:spMkLst>
        </pc:spChg>
        <pc:spChg chg="mod">
          <ac:chgData name="Dipak Jogle" userId="7daf4408-e9ee-4af3-b636-e7e54af7ec9a" providerId="ADAL" clId="{7AAEFD98-6836-4C39-A761-68B0CE5EE1D6}" dt="2021-03-29T12:16:41.400" v="108" actId="14826"/>
          <ac:spMkLst>
            <pc:docMk/>
            <pc:sldMk cId="3643774816" sldId="346"/>
            <ac:spMk id="9" creationId="{58FE5303-1064-4002-8A23-A78CE0D711A8}"/>
          </ac:spMkLst>
        </pc:spChg>
        <pc:picChg chg="mod">
          <ac:chgData name="Dipak Jogle" userId="7daf4408-e9ee-4af3-b636-e7e54af7ec9a" providerId="ADAL" clId="{7AAEFD98-6836-4C39-A761-68B0CE5EE1D6}" dt="2021-03-29T12:16:41.400" v="108" actId="14826"/>
          <ac:picMkLst>
            <pc:docMk/>
            <pc:sldMk cId="3643774816" sldId="346"/>
            <ac:picMk id="8" creationId="{228B4F7F-04CF-493C-9DB9-D7D578A8348D}"/>
          </ac:picMkLst>
        </pc:picChg>
      </pc:sldChg>
      <pc:sldChg chg="addSp delSp modSp modNotesTx">
        <pc:chgData name="Dipak Jogle" userId="7daf4408-e9ee-4af3-b636-e7e54af7ec9a" providerId="ADAL" clId="{7AAEFD98-6836-4C39-A761-68B0CE5EE1D6}" dt="2021-03-29T12:27:13.779" v="378" actId="1076"/>
        <pc:sldMkLst>
          <pc:docMk/>
          <pc:sldMk cId="889510705" sldId="347"/>
        </pc:sldMkLst>
        <pc:spChg chg="mod">
          <ac:chgData name="Dipak Jogle" userId="7daf4408-e9ee-4af3-b636-e7e54af7ec9a" providerId="ADAL" clId="{7AAEFD98-6836-4C39-A761-68B0CE5EE1D6}" dt="2021-03-29T12:26:30.539" v="372" actId="20577"/>
          <ac:spMkLst>
            <pc:docMk/>
            <pc:sldMk cId="889510705" sldId="347"/>
            <ac:spMk id="2" creationId="{CC5DDA05-4796-4699-B199-F00FFAFA3DF6}"/>
          </ac:spMkLst>
        </pc:spChg>
        <pc:spChg chg="mod">
          <ac:chgData name="Dipak Jogle" userId="7daf4408-e9ee-4af3-b636-e7e54af7ec9a" providerId="ADAL" clId="{7AAEFD98-6836-4C39-A761-68B0CE5EE1D6}" dt="2021-03-29T12:19:32.603" v="198" actId="20577"/>
          <ac:spMkLst>
            <pc:docMk/>
            <pc:sldMk cId="889510705" sldId="347"/>
            <ac:spMk id="5" creationId="{1034334A-7219-4C65-8CEF-4A1D9D7CFCDD}"/>
          </ac:spMkLst>
        </pc:spChg>
        <pc:spChg chg="del mod">
          <ac:chgData name="Dipak Jogle" userId="7daf4408-e9ee-4af3-b636-e7e54af7ec9a" providerId="ADAL" clId="{7AAEFD98-6836-4C39-A761-68B0CE5EE1D6}" dt="2021-03-29T12:26:58.492" v="373" actId="931"/>
          <ac:spMkLst>
            <pc:docMk/>
            <pc:sldMk cId="889510705" sldId="347"/>
            <ac:spMk id="7" creationId="{1E920659-7314-4C37-B6C0-A4E958BDE937}"/>
          </ac:spMkLst>
        </pc:spChg>
        <pc:spChg chg="add mod">
          <ac:chgData name="Dipak Jogle" userId="7daf4408-e9ee-4af3-b636-e7e54af7ec9a" providerId="ADAL" clId="{7AAEFD98-6836-4C39-A761-68B0CE5EE1D6}" dt="2021-03-29T12:27:13.779" v="378" actId="1076"/>
          <ac:spMkLst>
            <pc:docMk/>
            <pc:sldMk cId="889510705" sldId="347"/>
            <ac:spMk id="18" creationId="{2D16F21C-6771-4EEC-98D2-FCEA9E8639CE}"/>
          </ac:spMkLst>
        </pc:spChg>
        <pc:picChg chg="add mod">
          <ac:chgData name="Dipak Jogle" userId="7daf4408-e9ee-4af3-b636-e7e54af7ec9a" providerId="ADAL" clId="{7AAEFD98-6836-4C39-A761-68B0CE5EE1D6}" dt="2021-03-29T12:27:05.693" v="376" actId="27614"/>
          <ac:picMkLst>
            <pc:docMk/>
            <pc:sldMk cId="889510705" sldId="347"/>
            <ac:picMk id="17" creationId="{BC455ECD-20AC-4DAB-851D-13FD7A311F7B}"/>
          </ac:picMkLst>
        </pc:picChg>
      </pc:sldChg>
      <pc:sldChg chg="delSp modSp">
        <pc:chgData name="Dipak Jogle" userId="7daf4408-e9ee-4af3-b636-e7e54af7ec9a" providerId="ADAL" clId="{7AAEFD98-6836-4C39-A761-68B0CE5EE1D6}" dt="2021-03-29T12:30:17.098" v="414" actId="20577"/>
        <pc:sldMkLst>
          <pc:docMk/>
          <pc:sldMk cId="1098231183" sldId="348"/>
        </pc:sldMkLst>
        <pc:spChg chg="mod">
          <ac:chgData name="Dipak Jogle" userId="7daf4408-e9ee-4af3-b636-e7e54af7ec9a" providerId="ADAL" clId="{7AAEFD98-6836-4C39-A761-68B0CE5EE1D6}" dt="2021-03-29T12:30:17.098" v="414" actId="20577"/>
          <ac:spMkLst>
            <pc:docMk/>
            <pc:sldMk cId="1098231183" sldId="348"/>
            <ac:spMk id="2" creationId="{CC5DDA05-4796-4699-B199-F00FFAFA3DF6}"/>
          </ac:spMkLst>
        </pc:spChg>
        <pc:spChg chg="mod">
          <ac:chgData name="Dipak Jogle" userId="7daf4408-e9ee-4af3-b636-e7e54af7ec9a" providerId="ADAL" clId="{7AAEFD98-6836-4C39-A761-68B0CE5EE1D6}" dt="2021-03-29T12:23:40.962" v="260" actId="20577"/>
          <ac:spMkLst>
            <pc:docMk/>
            <pc:sldMk cId="1098231183" sldId="348"/>
            <ac:spMk id="5" creationId="{1034334A-7219-4C65-8CEF-4A1D9D7CFCDD}"/>
          </ac:spMkLst>
        </pc:spChg>
        <pc:spChg chg="del mod">
          <ac:chgData name="Dipak Jogle" userId="7daf4408-e9ee-4af3-b636-e7e54af7ec9a" providerId="ADAL" clId="{7AAEFD98-6836-4C39-A761-68B0CE5EE1D6}" dt="2021-03-29T12:28:27.299" v="386" actId="478"/>
          <ac:spMkLst>
            <pc:docMk/>
            <pc:sldMk cId="1098231183" sldId="348"/>
            <ac:spMk id="7" creationId="{1E920659-7314-4C37-B6C0-A4E958BDE937}"/>
          </ac:spMkLst>
        </pc:spChg>
      </pc:sldChg>
      <pc:sldChg chg="del">
        <pc:chgData name="Dipak Jogle" userId="7daf4408-e9ee-4af3-b636-e7e54af7ec9a" providerId="ADAL" clId="{7AAEFD98-6836-4C39-A761-68B0CE5EE1D6}" dt="2021-03-29T12:40:13.714" v="543" actId="2696"/>
        <pc:sldMkLst>
          <pc:docMk/>
          <pc:sldMk cId="884165421" sldId="349"/>
        </pc:sldMkLst>
      </pc:sldChg>
      <pc:sldChg chg="del">
        <pc:chgData name="Dipak Jogle" userId="7daf4408-e9ee-4af3-b636-e7e54af7ec9a" providerId="ADAL" clId="{7AAEFD98-6836-4C39-A761-68B0CE5EE1D6}" dt="2021-03-29T12:40:16.332" v="544" actId="2696"/>
        <pc:sldMkLst>
          <pc:docMk/>
          <pc:sldMk cId="316026937" sldId="350"/>
        </pc:sldMkLst>
      </pc:sldChg>
      <pc:sldChg chg="modSp add">
        <pc:chgData name="Dipak Jogle" userId="7daf4408-e9ee-4af3-b636-e7e54af7ec9a" providerId="ADAL" clId="{7AAEFD98-6836-4C39-A761-68B0CE5EE1D6}" dt="2021-03-29T12:31:12.601" v="433"/>
        <pc:sldMkLst>
          <pc:docMk/>
          <pc:sldMk cId="473534940" sldId="351"/>
        </pc:sldMkLst>
        <pc:spChg chg="mod">
          <ac:chgData name="Dipak Jogle" userId="7daf4408-e9ee-4af3-b636-e7e54af7ec9a" providerId="ADAL" clId="{7AAEFD98-6836-4C39-A761-68B0CE5EE1D6}" dt="2021-03-29T12:31:12.601" v="433"/>
          <ac:spMkLst>
            <pc:docMk/>
            <pc:sldMk cId="473534940" sldId="351"/>
            <ac:spMk id="2" creationId="{CC5DDA05-4796-4699-B199-F00FFAFA3DF6}"/>
          </ac:spMkLst>
        </pc:spChg>
      </pc:sldChg>
      <pc:sldChg chg="modSp add modNotesTx">
        <pc:chgData name="Dipak Jogle" userId="7daf4408-e9ee-4af3-b636-e7e54af7ec9a" providerId="ADAL" clId="{7AAEFD98-6836-4C39-A761-68B0CE5EE1D6}" dt="2021-03-29T12:32:26.282" v="445" actId="20577"/>
        <pc:sldMkLst>
          <pc:docMk/>
          <pc:sldMk cId="1004188881" sldId="352"/>
        </pc:sldMkLst>
        <pc:spChg chg="mod">
          <ac:chgData name="Dipak Jogle" userId="7daf4408-e9ee-4af3-b636-e7e54af7ec9a" providerId="ADAL" clId="{7AAEFD98-6836-4C39-A761-68B0CE5EE1D6}" dt="2021-03-29T12:32:11.057" v="443" actId="20577"/>
          <ac:spMkLst>
            <pc:docMk/>
            <pc:sldMk cId="1004188881" sldId="352"/>
            <ac:spMk id="2" creationId="{CC5DDA05-4796-4699-B199-F00FFAFA3DF6}"/>
          </ac:spMkLst>
        </pc:spChg>
      </pc:sldChg>
      <pc:sldChg chg="modSp add">
        <pc:chgData name="Dipak Jogle" userId="7daf4408-e9ee-4af3-b636-e7e54af7ec9a" providerId="ADAL" clId="{7AAEFD98-6836-4C39-A761-68B0CE5EE1D6}" dt="2021-03-29T12:33:43.120" v="465" actId="20577"/>
        <pc:sldMkLst>
          <pc:docMk/>
          <pc:sldMk cId="3491274919" sldId="353"/>
        </pc:sldMkLst>
        <pc:spChg chg="mod">
          <ac:chgData name="Dipak Jogle" userId="7daf4408-e9ee-4af3-b636-e7e54af7ec9a" providerId="ADAL" clId="{7AAEFD98-6836-4C39-A761-68B0CE5EE1D6}" dt="2021-03-29T12:33:43.120" v="465" actId="20577"/>
          <ac:spMkLst>
            <pc:docMk/>
            <pc:sldMk cId="3491274919" sldId="353"/>
            <ac:spMk id="2" creationId="{CC5DDA05-4796-4699-B199-F00FFAFA3DF6}"/>
          </ac:spMkLst>
        </pc:spChg>
      </pc:sldChg>
      <pc:sldChg chg="modSp add">
        <pc:chgData name="Dipak Jogle" userId="7daf4408-e9ee-4af3-b636-e7e54af7ec9a" providerId="ADAL" clId="{7AAEFD98-6836-4C39-A761-68B0CE5EE1D6}" dt="2021-03-29T12:40:45.697" v="545" actId="2711"/>
        <pc:sldMkLst>
          <pc:docMk/>
          <pc:sldMk cId="1833537696" sldId="354"/>
        </pc:sldMkLst>
        <pc:spChg chg="mod">
          <ac:chgData name="Dipak Jogle" userId="7daf4408-e9ee-4af3-b636-e7e54af7ec9a" providerId="ADAL" clId="{7AAEFD98-6836-4C39-A761-68B0CE5EE1D6}" dt="2021-03-29T12:40:45.697" v="545" actId="2711"/>
          <ac:spMkLst>
            <pc:docMk/>
            <pc:sldMk cId="1833537696" sldId="354"/>
            <ac:spMk id="2" creationId="{CC5DDA05-4796-4699-B199-F00FFAFA3DF6}"/>
          </ac:spMkLst>
        </pc:spChg>
      </pc:sldChg>
      <pc:sldChg chg="addSp modSp add">
        <pc:chgData name="Dipak Jogle" userId="7daf4408-e9ee-4af3-b636-e7e54af7ec9a" providerId="ADAL" clId="{7AAEFD98-6836-4C39-A761-68B0CE5EE1D6}" dt="2021-03-29T16:17:52.392" v="559" actId="14100"/>
        <pc:sldMkLst>
          <pc:docMk/>
          <pc:sldMk cId="3243789308" sldId="355"/>
        </pc:sldMkLst>
        <pc:spChg chg="mod">
          <ac:chgData name="Dipak Jogle" userId="7daf4408-e9ee-4af3-b636-e7e54af7ec9a" providerId="ADAL" clId="{7AAEFD98-6836-4C39-A761-68B0CE5EE1D6}" dt="2021-03-29T16:16:38.846" v="551"/>
          <ac:spMkLst>
            <pc:docMk/>
            <pc:sldMk cId="3243789308" sldId="355"/>
            <ac:spMk id="2" creationId="{CC5DDA05-4796-4699-B199-F00FFAFA3DF6}"/>
          </ac:spMkLst>
        </pc:spChg>
        <pc:spChg chg="add mod">
          <ac:chgData name="Dipak Jogle" userId="7daf4408-e9ee-4af3-b636-e7e54af7ec9a" providerId="ADAL" clId="{7AAEFD98-6836-4C39-A761-68B0CE5EE1D6}" dt="2021-03-29T16:16:50.139" v="553"/>
          <ac:spMkLst>
            <pc:docMk/>
            <pc:sldMk cId="3243789308" sldId="355"/>
            <ac:spMk id="6" creationId="{22B09FA2-3809-42B3-9BB0-066C391FE9A0}"/>
          </ac:spMkLst>
        </pc:spChg>
        <pc:picChg chg="add mod">
          <ac:chgData name="Dipak Jogle" userId="7daf4408-e9ee-4af3-b636-e7e54af7ec9a" providerId="ADAL" clId="{7AAEFD98-6836-4C39-A761-68B0CE5EE1D6}" dt="2021-03-29T16:17:52.392" v="559" actId="14100"/>
          <ac:picMkLst>
            <pc:docMk/>
            <pc:sldMk cId="3243789308" sldId="355"/>
            <ac:picMk id="8" creationId="{E97D15D0-B4F6-42CF-996A-590297C59C82}"/>
          </ac:picMkLst>
        </pc:picChg>
      </pc:sldChg>
      <pc:sldChg chg="addSp delSp modSp add">
        <pc:chgData name="Dipak Jogle" userId="7daf4408-e9ee-4af3-b636-e7e54af7ec9a" providerId="ADAL" clId="{7AAEFD98-6836-4C39-A761-68B0CE5EE1D6}" dt="2021-03-29T16:19:28.657" v="566" actId="14100"/>
        <pc:sldMkLst>
          <pc:docMk/>
          <pc:sldMk cId="2510918725" sldId="356"/>
        </pc:sldMkLst>
        <pc:spChg chg="mod">
          <ac:chgData name="Dipak Jogle" userId="7daf4408-e9ee-4af3-b636-e7e54af7ec9a" providerId="ADAL" clId="{7AAEFD98-6836-4C39-A761-68B0CE5EE1D6}" dt="2021-03-29T16:18:39.560" v="562"/>
          <ac:spMkLst>
            <pc:docMk/>
            <pc:sldMk cId="2510918725" sldId="356"/>
            <ac:spMk id="6" creationId="{22B09FA2-3809-42B3-9BB0-066C391FE9A0}"/>
          </ac:spMkLst>
        </pc:spChg>
        <pc:picChg chg="add mod">
          <ac:chgData name="Dipak Jogle" userId="7daf4408-e9ee-4af3-b636-e7e54af7ec9a" providerId="ADAL" clId="{7AAEFD98-6836-4C39-A761-68B0CE5EE1D6}" dt="2021-03-29T16:19:28.657" v="566" actId="14100"/>
          <ac:picMkLst>
            <pc:docMk/>
            <pc:sldMk cId="2510918725" sldId="356"/>
            <ac:picMk id="7" creationId="{A29BCF39-3742-4145-B77F-58F597B44810}"/>
          </ac:picMkLst>
        </pc:picChg>
        <pc:picChg chg="del">
          <ac:chgData name="Dipak Jogle" userId="7daf4408-e9ee-4af3-b636-e7e54af7ec9a" providerId="ADAL" clId="{7AAEFD98-6836-4C39-A761-68B0CE5EE1D6}" dt="2021-03-29T16:18:58.525" v="564" actId="478"/>
          <ac:picMkLst>
            <pc:docMk/>
            <pc:sldMk cId="2510918725" sldId="356"/>
            <ac:picMk id="8" creationId="{E97D15D0-B4F6-42CF-996A-590297C59C82}"/>
          </ac:picMkLst>
        </pc:picChg>
      </pc:sldChg>
      <pc:sldChg chg="addSp delSp modSp add">
        <pc:chgData name="Dipak Jogle" userId="7daf4408-e9ee-4af3-b636-e7e54af7ec9a" providerId="ADAL" clId="{7AAEFD98-6836-4C39-A761-68B0CE5EE1D6}" dt="2021-03-29T16:25:40.749" v="701" actId="1076"/>
        <pc:sldMkLst>
          <pc:docMk/>
          <pc:sldMk cId="3359506731" sldId="357"/>
        </pc:sldMkLst>
        <pc:spChg chg="mod">
          <ac:chgData name="Dipak Jogle" userId="7daf4408-e9ee-4af3-b636-e7e54af7ec9a" providerId="ADAL" clId="{7AAEFD98-6836-4C39-A761-68B0CE5EE1D6}" dt="2021-03-29T16:21:38.576" v="609" actId="5793"/>
          <ac:spMkLst>
            <pc:docMk/>
            <pc:sldMk cId="3359506731" sldId="357"/>
            <ac:spMk id="6" creationId="{22B09FA2-3809-42B3-9BB0-066C391FE9A0}"/>
          </ac:spMkLst>
        </pc:spChg>
        <pc:spChg chg="add mod">
          <ac:chgData name="Dipak Jogle" userId="7daf4408-e9ee-4af3-b636-e7e54af7ec9a" providerId="ADAL" clId="{7AAEFD98-6836-4C39-A761-68B0CE5EE1D6}" dt="2021-03-29T16:25:40.749" v="701" actId="1076"/>
          <ac:spMkLst>
            <pc:docMk/>
            <pc:sldMk cId="3359506731" sldId="357"/>
            <ac:spMk id="10" creationId="{9B839F6A-33C5-4DB8-80B7-1BCBB23D468B}"/>
          </ac:spMkLst>
        </pc:spChg>
        <pc:picChg chg="del">
          <ac:chgData name="Dipak Jogle" userId="7daf4408-e9ee-4af3-b636-e7e54af7ec9a" providerId="ADAL" clId="{7AAEFD98-6836-4C39-A761-68B0CE5EE1D6}" dt="2021-03-29T16:20:29.959" v="570" actId="478"/>
          <ac:picMkLst>
            <pc:docMk/>
            <pc:sldMk cId="3359506731" sldId="357"/>
            <ac:picMk id="7" creationId="{A29BCF39-3742-4145-B77F-58F597B44810}"/>
          </ac:picMkLst>
        </pc:picChg>
        <pc:picChg chg="add mod">
          <ac:chgData name="Dipak Jogle" userId="7daf4408-e9ee-4af3-b636-e7e54af7ec9a" providerId="ADAL" clId="{7AAEFD98-6836-4C39-A761-68B0CE5EE1D6}" dt="2021-03-29T16:25:29.030" v="700" actId="1076"/>
          <ac:picMkLst>
            <pc:docMk/>
            <pc:sldMk cId="3359506731" sldId="357"/>
            <ac:picMk id="9" creationId="{D270224D-EBC7-44B3-B16C-922B0C768C4C}"/>
          </ac:picMkLst>
        </pc:picChg>
      </pc:sldChg>
      <pc:sldChg chg="addSp modSp add modNotesTx">
        <pc:chgData name="Dipak Jogle" userId="7daf4408-e9ee-4af3-b636-e7e54af7ec9a" providerId="ADAL" clId="{7AAEFD98-6836-4C39-A761-68B0CE5EE1D6}" dt="2021-03-29T16:27:47.528" v="710" actId="1076"/>
        <pc:sldMkLst>
          <pc:docMk/>
          <pc:sldMk cId="1238410465" sldId="358"/>
        </pc:sldMkLst>
        <pc:spChg chg="mod">
          <ac:chgData name="Dipak Jogle" userId="7daf4408-e9ee-4af3-b636-e7e54af7ec9a" providerId="ADAL" clId="{7AAEFD98-6836-4C39-A761-68B0CE5EE1D6}" dt="2021-03-29T16:23:08.584" v="686" actId="5793"/>
          <ac:spMkLst>
            <pc:docMk/>
            <pc:sldMk cId="1238410465" sldId="358"/>
            <ac:spMk id="6" creationId="{22B09FA2-3809-42B3-9BB0-066C391FE9A0}"/>
          </ac:spMkLst>
        </pc:spChg>
        <pc:spChg chg="add mod">
          <ac:chgData name="Dipak Jogle" userId="7daf4408-e9ee-4af3-b636-e7e54af7ec9a" providerId="ADAL" clId="{7AAEFD98-6836-4C39-A761-68B0CE5EE1D6}" dt="2021-03-29T16:27:47.528" v="710" actId="1076"/>
          <ac:spMkLst>
            <pc:docMk/>
            <pc:sldMk cId="1238410465" sldId="358"/>
            <ac:spMk id="9" creationId="{22FF2CFD-BD87-44F6-9FC4-4140F359D00A}"/>
          </ac:spMkLst>
        </pc:spChg>
        <pc:picChg chg="add mod">
          <ac:chgData name="Dipak Jogle" userId="7daf4408-e9ee-4af3-b636-e7e54af7ec9a" providerId="ADAL" clId="{7AAEFD98-6836-4C39-A761-68B0CE5EE1D6}" dt="2021-03-29T16:27:40.061" v="709" actId="1076"/>
          <ac:picMkLst>
            <pc:docMk/>
            <pc:sldMk cId="1238410465" sldId="358"/>
            <ac:picMk id="8" creationId="{88205B89-F4CE-43C8-91B7-DA7B2B40BA33}"/>
          </ac:picMkLst>
        </pc:picChg>
      </pc:sldChg>
      <pc:sldChg chg="delSp modSp add">
        <pc:chgData name="Dipak Jogle" userId="7daf4408-e9ee-4af3-b636-e7e54af7ec9a" providerId="ADAL" clId="{7AAEFD98-6836-4C39-A761-68B0CE5EE1D6}" dt="2021-03-29T16:28:56.284" v="738" actId="20577"/>
        <pc:sldMkLst>
          <pc:docMk/>
          <pc:sldMk cId="117368851" sldId="359"/>
        </pc:sldMkLst>
        <pc:spChg chg="mod">
          <ac:chgData name="Dipak Jogle" userId="7daf4408-e9ee-4af3-b636-e7e54af7ec9a" providerId="ADAL" clId="{7AAEFD98-6836-4C39-A761-68B0CE5EE1D6}" dt="2021-03-29T16:28:56.284" v="738" actId="20577"/>
          <ac:spMkLst>
            <pc:docMk/>
            <pc:sldMk cId="117368851" sldId="359"/>
            <ac:spMk id="6" creationId="{22B09FA2-3809-42B3-9BB0-066C391FE9A0}"/>
          </ac:spMkLst>
        </pc:spChg>
        <pc:spChg chg="del">
          <ac:chgData name="Dipak Jogle" userId="7daf4408-e9ee-4af3-b636-e7e54af7ec9a" providerId="ADAL" clId="{7AAEFD98-6836-4C39-A761-68B0CE5EE1D6}" dt="2021-03-29T16:28:22.024" v="714" actId="478"/>
          <ac:spMkLst>
            <pc:docMk/>
            <pc:sldMk cId="117368851" sldId="359"/>
            <ac:spMk id="9" creationId="{22FF2CFD-BD87-44F6-9FC4-4140F359D00A}"/>
          </ac:spMkLst>
        </pc:spChg>
        <pc:picChg chg="del">
          <ac:chgData name="Dipak Jogle" userId="7daf4408-e9ee-4af3-b636-e7e54af7ec9a" providerId="ADAL" clId="{7AAEFD98-6836-4C39-A761-68B0CE5EE1D6}" dt="2021-03-29T16:28:22.024" v="714" actId="478"/>
          <ac:picMkLst>
            <pc:docMk/>
            <pc:sldMk cId="117368851" sldId="359"/>
            <ac:picMk id="8" creationId="{88205B89-F4CE-43C8-91B7-DA7B2B40BA33}"/>
          </ac:picMkLst>
        </pc:picChg>
      </pc:sldChg>
      <pc:sldChg chg="addSp delSp modSp add">
        <pc:chgData name="Dipak Jogle" userId="7daf4408-e9ee-4af3-b636-e7e54af7ec9a" providerId="ADAL" clId="{7AAEFD98-6836-4C39-A761-68B0CE5EE1D6}" dt="2021-03-29T16:34:01.165" v="797" actId="1076"/>
        <pc:sldMkLst>
          <pc:docMk/>
          <pc:sldMk cId="2846223691" sldId="360"/>
        </pc:sldMkLst>
        <pc:spChg chg="del mod">
          <ac:chgData name="Dipak Jogle" userId="7daf4408-e9ee-4af3-b636-e7e54af7ec9a" providerId="ADAL" clId="{7AAEFD98-6836-4C39-A761-68B0CE5EE1D6}" dt="2021-03-29T16:32:49.468" v="790"/>
          <ac:spMkLst>
            <pc:docMk/>
            <pc:sldMk cId="2846223691" sldId="360"/>
            <ac:spMk id="2" creationId="{CC5DDA05-4796-4699-B199-F00FFAFA3DF6}"/>
          </ac:spMkLst>
        </pc:spChg>
        <pc:spChg chg="mod">
          <ac:chgData name="Dipak Jogle" userId="7daf4408-e9ee-4af3-b636-e7e54af7ec9a" providerId="ADAL" clId="{7AAEFD98-6836-4C39-A761-68B0CE5EE1D6}" dt="2021-03-29T16:32:40.958" v="789"/>
          <ac:spMkLst>
            <pc:docMk/>
            <pc:sldMk cId="2846223691" sldId="360"/>
            <ac:spMk id="5" creationId="{1034334A-7219-4C65-8CEF-4A1D9D7CFCDD}"/>
          </ac:spMkLst>
        </pc:spChg>
        <pc:spChg chg="mod">
          <ac:chgData name="Dipak Jogle" userId="7daf4408-e9ee-4af3-b636-e7e54af7ec9a" providerId="ADAL" clId="{7AAEFD98-6836-4C39-A761-68B0CE5EE1D6}" dt="2021-03-29T16:31:59.760" v="787" actId="5793"/>
          <ac:spMkLst>
            <pc:docMk/>
            <pc:sldMk cId="2846223691" sldId="360"/>
            <ac:spMk id="6" creationId="{22B09FA2-3809-42B3-9BB0-066C391FE9A0}"/>
          </ac:spMkLst>
        </pc:spChg>
        <pc:spChg chg="add mod">
          <ac:chgData name="Dipak Jogle" userId="7daf4408-e9ee-4af3-b636-e7e54af7ec9a" providerId="ADAL" clId="{7AAEFD98-6836-4C39-A761-68B0CE5EE1D6}" dt="2021-03-29T16:34:01.165" v="797" actId="1076"/>
          <ac:spMkLst>
            <pc:docMk/>
            <pc:sldMk cId="2846223691" sldId="360"/>
            <ac:spMk id="9" creationId="{D097330F-5B88-4DAA-8E3B-85957C96848A}"/>
          </ac:spMkLst>
        </pc:spChg>
        <pc:picChg chg="add mod">
          <ac:chgData name="Dipak Jogle" userId="7daf4408-e9ee-4af3-b636-e7e54af7ec9a" providerId="ADAL" clId="{7AAEFD98-6836-4C39-A761-68B0CE5EE1D6}" dt="2021-03-29T16:33:47.013" v="796" actId="1076"/>
          <ac:picMkLst>
            <pc:docMk/>
            <pc:sldMk cId="2846223691" sldId="360"/>
            <ac:picMk id="8" creationId="{B2FE0731-8C02-4958-9900-3E8A119E0B7E}"/>
          </ac:picMkLst>
        </pc:picChg>
      </pc:sldChg>
      <pc:sldChg chg="modSp add">
        <pc:chgData name="Dipak Jogle" userId="7daf4408-e9ee-4af3-b636-e7e54af7ec9a" providerId="ADAL" clId="{7AAEFD98-6836-4C39-A761-68B0CE5EE1D6}" dt="2021-03-29T16:38:41.394" v="991" actId="20577"/>
        <pc:sldMkLst>
          <pc:docMk/>
          <pc:sldMk cId="3371193692" sldId="361"/>
        </pc:sldMkLst>
        <pc:spChg chg="mod">
          <ac:chgData name="Dipak Jogle" userId="7daf4408-e9ee-4af3-b636-e7e54af7ec9a" providerId="ADAL" clId="{7AAEFD98-6836-4C39-A761-68B0CE5EE1D6}" dt="2021-03-29T16:34:56.487" v="809" actId="20577"/>
          <ac:spMkLst>
            <pc:docMk/>
            <pc:sldMk cId="3371193692" sldId="361"/>
            <ac:spMk id="4" creationId="{81849402-F77C-40C4-BD01-4A235F9E83B6}"/>
          </ac:spMkLst>
        </pc:spChg>
        <pc:spChg chg="mod">
          <ac:chgData name="Dipak Jogle" userId="7daf4408-e9ee-4af3-b636-e7e54af7ec9a" providerId="ADAL" clId="{7AAEFD98-6836-4C39-A761-68B0CE5EE1D6}" dt="2021-03-29T16:38:41.394" v="991" actId="20577"/>
          <ac:spMkLst>
            <pc:docMk/>
            <pc:sldMk cId="3371193692" sldId="361"/>
            <ac:spMk id="5" creationId="{400A0B91-B731-4A59-A539-D4CC2B87FB4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orbe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63A3DD-7C70-C04D-A0AB-DF3E18FAA375}" type="datetimeFigureOut">
              <a:rPr lang="en-US" smtClean="0">
                <a:latin typeface="Corbel"/>
              </a:rPr>
              <a:t>2/17/2023</a:t>
            </a:fld>
            <a:endParaRPr lang="en-US" dirty="0">
              <a:latin typeface="Corbe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orbe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F3097-495D-1241-AD6C-9F2FB2DC8339}" type="slidenum">
              <a:rPr lang="en-US" smtClean="0">
                <a:latin typeface="Corbel"/>
              </a:rPr>
              <a:t>‹#›</a:t>
            </a:fld>
            <a:endParaRPr lang="en-US" dirty="0">
              <a:latin typeface="Corbel"/>
            </a:endParaRPr>
          </a:p>
        </p:txBody>
      </p:sp>
    </p:spTree>
    <p:extLst>
      <p:ext uri="{BB962C8B-B14F-4D97-AF65-F5344CB8AC3E}">
        <p14:creationId xmlns:p14="http://schemas.microsoft.com/office/powerpoint/2010/main" val="2112432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orbe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orbel"/>
              </a:defRPr>
            </a:lvl1pPr>
          </a:lstStyle>
          <a:p>
            <a:fld id="{6C759D83-F0B0-A44E-865C-D659494CB32D}" type="datetimeFigureOut">
              <a:rPr lang="en-US" smtClean="0"/>
              <a:pPr/>
              <a:t>2/17/2023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orbe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orbel"/>
              </a:defRPr>
            </a:lvl1pPr>
          </a:lstStyle>
          <a:p>
            <a:fld id="{FF46B7E1-4822-D64D-82B5-5688A8336587}" type="slidenum">
              <a:rPr lang="en-US" smtClean="0"/>
              <a:pPr/>
              <a:t>‹#›</a:t>
            </a:fld>
            <a:endParaRPr lang="en-US" dirty="0"/>
          </a:p>
        </p:txBody>
      </p:sp>
    </p:spTree>
    <p:extLst>
      <p:ext uri="{BB962C8B-B14F-4D97-AF65-F5344CB8AC3E}">
        <p14:creationId xmlns:p14="http://schemas.microsoft.com/office/powerpoint/2010/main" val="3690813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Corbel"/>
        <a:ea typeface="+mn-ea"/>
        <a:cs typeface="+mn-cs"/>
      </a:defRPr>
    </a:lvl1pPr>
    <a:lvl2pPr marL="457200" algn="l" defTabSz="457200" rtl="0" eaLnBrk="1" latinLnBrk="0" hangingPunct="1">
      <a:defRPr sz="1200" kern="1200">
        <a:solidFill>
          <a:schemeClr val="tx1"/>
        </a:solidFill>
        <a:latin typeface="Corbel"/>
        <a:ea typeface="+mn-ea"/>
        <a:cs typeface="+mn-cs"/>
      </a:defRPr>
    </a:lvl2pPr>
    <a:lvl3pPr marL="914400" algn="l" defTabSz="457200" rtl="0" eaLnBrk="1" latinLnBrk="0" hangingPunct="1">
      <a:defRPr sz="1200" kern="1200">
        <a:solidFill>
          <a:schemeClr val="tx1"/>
        </a:solidFill>
        <a:latin typeface="Corbel"/>
        <a:ea typeface="+mn-ea"/>
        <a:cs typeface="+mn-cs"/>
      </a:defRPr>
    </a:lvl3pPr>
    <a:lvl4pPr marL="1371600" algn="l" defTabSz="457200" rtl="0" eaLnBrk="1" latinLnBrk="0" hangingPunct="1">
      <a:defRPr sz="1200" kern="1200">
        <a:solidFill>
          <a:schemeClr val="tx1"/>
        </a:solidFill>
        <a:latin typeface="Corbel"/>
        <a:ea typeface="+mn-ea"/>
        <a:cs typeface="+mn-cs"/>
      </a:defRPr>
    </a:lvl4pPr>
    <a:lvl5pPr marL="1828800" algn="l" defTabSz="457200" rtl="0" eaLnBrk="1" latinLnBrk="0" hangingPunct="1">
      <a:defRPr sz="1200" kern="1200">
        <a:solidFill>
          <a:schemeClr val="tx1"/>
        </a:solidFill>
        <a:latin typeface="Corbe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3</a:t>
            </a:fld>
            <a:endParaRPr lang="en-US" dirty="0"/>
          </a:p>
        </p:txBody>
      </p:sp>
    </p:spTree>
    <p:extLst>
      <p:ext uri="{BB962C8B-B14F-4D97-AF65-F5344CB8AC3E}">
        <p14:creationId xmlns:p14="http://schemas.microsoft.com/office/powerpoint/2010/main" val="1467563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12</a:t>
            </a:fld>
            <a:endParaRPr lang="en-US" dirty="0"/>
          </a:p>
        </p:txBody>
      </p:sp>
    </p:spTree>
    <p:extLst>
      <p:ext uri="{BB962C8B-B14F-4D97-AF65-F5344CB8AC3E}">
        <p14:creationId xmlns:p14="http://schemas.microsoft.com/office/powerpoint/2010/main" val="789002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13</a:t>
            </a:fld>
            <a:endParaRPr lang="en-US" dirty="0"/>
          </a:p>
        </p:txBody>
      </p:sp>
    </p:spTree>
    <p:extLst>
      <p:ext uri="{BB962C8B-B14F-4D97-AF65-F5344CB8AC3E}">
        <p14:creationId xmlns:p14="http://schemas.microsoft.com/office/powerpoint/2010/main" val="3457463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14</a:t>
            </a:fld>
            <a:endParaRPr lang="en-US" dirty="0"/>
          </a:p>
        </p:txBody>
      </p:sp>
    </p:spTree>
    <p:extLst>
      <p:ext uri="{BB962C8B-B14F-4D97-AF65-F5344CB8AC3E}">
        <p14:creationId xmlns:p14="http://schemas.microsoft.com/office/powerpoint/2010/main" val="742657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15</a:t>
            </a:fld>
            <a:endParaRPr lang="en-US" dirty="0"/>
          </a:p>
        </p:txBody>
      </p:sp>
    </p:spTree>
    <p:extLst>
      <p:ext uri="{BB962C8B-B14F-4D97-AF65-F5344CB8AC3E}">
        <p14:creationId xmlns:p14="http://schemas.microsoft.com/office/powerpoint/2010/main" val="1910880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16</a:t>
            </a:fld>
            <a:endParaRPr lang="en-US" dirty="0"/>
          </a:p>
        </p:txBody>
      </p:sp>
    </p:spTree>
    <p:extLst>
      <p:ext uri="{BB962C8B-B14F-4D97-AF65-F5344CB8AC3E}">
        <p14:creationId xmlns:p14="http://schemas.microsoft.com/office/powerpoint/2010/main" val="2417019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17</a:t>
            </a:fld>
            <a:endParaRPr lang="en-US" dirty="0"/>
          </a:p>
        </p:txBody>
      </p:sp>
    </p:spTree>
    <p:extLst>
      <p:ext uri="{BB962C8B-B14F-4D97-AF65-F5344CB8AC3E}">
        <p14:creationId xmlns:p14="http://schemas.microsoft.com/office/powerpoint/2010/main" val="3283900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18</a:t>
            </a:fld>
            <a:endParaRPr lang="en-US" dirty="0"/>
          </a:p>
        </p:txBody>
      </p:sp>
    </p:spTree>
    <p:extLst>
      <p:ext uri="{BB962C8B-B14F-4D97-AF65-F5344CB8AC3E}">
        <p14:creationId xmlns:p14="http://schemas.microsoft.com/office/powerpoint/2010/main" val="288411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19</a:t>
            </a:fld>
            <a:endParaRPr lang="en-US" dirty="0"/>
          </a:p>
        </p:txBody>
      </p:sp>
    </p:spTree>
    <p:extLst>
      <p:ext uri="{BB962C8B-B14F-4D97-AF65-F5344CB8AC3E}">
        <p14:creationId xmlns:p14="http://schemas.microsoft.com/office/powerpoint/2010/main" val="580569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20</a:t>
            </a:fld>
            <a:endParaRPr lang="en-US" dirty="0"/>
          </a:p>
        </p:txBody>
      </p:sp>
    </p:spTree>
    <p:extLst>
      <p:ext uri="{BB962C8B-B14F-4D97-AF65-F5344CB8AC3E}">
        <p14:creationId xmlns:p14="http://schemas.microsoft.com/office/powerpoint/2010/main" val="362742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4</a:t>
            </a:fld>
            <a:endParaRPr lang="en-US" dirty="0"/>
          </a:p>
        </p:txBody>
      </p:sp>
    </p:spTree>
    <p:extLst>
      <p:ext uri="{BB962C8B-B14F-4D97-AF65-F5344CB8AC3E}">
        <p14:creationId xmlns:p14="http://schemas.microsoft.com/office/powerpoint/2010/main" val="414147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5</a:t>
            </a:fld>
            <a:endParaRPr lang="en-US" dirty="0"/>
          </a:p>
        </p:txBody>
      </p:sp>
    </p:spTree>
    <p:extLst>
      <p:ext uri="{BB962C8B-B14F-4D97-AF65-F5344CB8AC3E}">
        <p14:creationId xmlns:p14="http://schemas.microsoft.com/office/powerpoint/2010/main" val="331142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6</a:t>
            </a:fld>
            <a:endParaRPr lang="en-US" dirty="0"/>
          </a:p>
        </p:txBody>
      </p:sp>
    </p:spTree>
    <p:extLst>
      <p:ext uri="{BB962C8B-B14F-4D97-AF65-F5344CB8AC3E}">
        <p14:creationId xmlns:p14="http://schemas.microsoft.com/office/powerpoint/2010/main" val="3334080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7</a:t>
            </a:fld>
            <a:endParaRPr lang="en-US" dirty="0"/>
          </a:p>
        </p:txBody>
      </p:sp>
    </p:spTree>
    <p:extLst>
      <p:ext uri="{BB962C8B-B14F-4D97-AF65-F5344CB8AC3E}">
        <p14:creationId xmlns:p14="http://schemas.microsoft.com/office/powerpoint/2010/main" val="300425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8</a:t>
            </a:fld>
            <a:endParaRPr lang="en-US" dirty="0"/>
          </a:p>
        </p:txBody>
      </p:sp>
    </p:spTree>
    <p:extLst>
      <p:ext uri="{BB962C8B-B14F-4D97-AF65-F5344CB8AC3E}">
        <p14:creationId xmlns:p14="http://schemas.microsoft.com/office/powerpoint/2010/main" val="3104742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9</a:t>
            </a:fld>
            <a:endParaRPr lang="en-US" dirty="0"/>
          </a:p>
        </p:txBody>
      </p:sp>
    </p:spTree>
    <p:extLst>
      <p:ext uri="{BB962C8B-B14F-4D97-AF65-F5344CB8AC3E}">
        <p14:creationId xmlns:p14="http://schemas.microsoft.com/office/powerpoint/2010/main" val="2499721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IN" sz="1200" kern="1200" dirty="0">
              <a:solidFill>
                <a:schemeClr val="tx1"/>
              </a:solidFill>
              <a:effectLst/>
              <a:latin typeface="Corbel"/>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10</a:t>
            </a:fld>
            <a:endParaRPr lang="en-US" dirty="0"/>
          </a:p>
        </p:txBody>
      </p:sp>
    </p:spTree>
    <p:extLst>
      <p:ext uri="{BB962C8B-B14F-4D97-AF65-F5344CB8AC3E}">
        <p14:creationId xmlns:p14="http://schemas.microsoft.com/office/powerpoint/2010/main" val="274264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IN" sz="1200" kern="1200" dirty="0">
              <a:solidFill>
                <a:schemeClr val="tx1"/>
              </a:solidFill>
              <a:effectLst/>
              <a:latin typeface="Corbel"/>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11</a:t>
            </a:fld>
            <a:endParaRPr lang="en-US" dirty="0"/>
          </a:p>
        </p:txBody>
      </p:sp>
    </p:spTree>
    <p:extLst>
      <p:ext uri="{BB962C8B-B14F-4D97-AF65-F5344CB8AC3E}">
        <p14:creationId xmlns:p14="http://schemas.microsoft.com/office/powerpoint/2010/main" val="2568666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file:////Users/levi.tam/Desktop/Veritas%20Brand/Brand%20Refresh_12-03-19/Brand%20Refresh-PPT%20Template/New%20PPT%20Assets/Primary%20Teal.png" TargetMode="External"/><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file:////Users/levi.tam/Desktop/Veritas%20Brand/Brand%20Refresh_12-03-19/Brand%20Refresh-PPT%20Template/New%20PPT%20Assets/Master%20Title-Content%20Pages-Grey%20Diamond.png" TargetMode="External"/><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file:////Users/levi.tam/Desktop/Veritas%20Brand/Brand%20Refresh_12-03-19/Brand%20Refresh-PPT%20Template/New%20PPT%20Assets/Master%20Title-Content%20Pages-Grey%20Diamond.png"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Users/levi.tam/Desktop/Veritas%20Brand/Brand%20Refresh_12-03-19/Brand%20Refresh-PPT%20Template/New%20PPT%20Assets/Master%20Title-Content%20Pages-Grey%20Diamond.png"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Users/levi.tam/Desktop/Veritas%20Brand/Brand%20Refresh_12-03-19/Brand%20Refresh-PPT%20Template/New%20PPT%20Assets/Master%20Title-Content%20Pages-Grey%20Diamond.png"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file:////Users/levi.tam/Desktop/Veritas%20Brand/Brand%20Refresh_12-03-19/Brand%20Refresh-PPT%20Template/New%20PPT%20Assets/Primary%20Purple.png" TargetMode="External"/><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69D1EA8-06DF-6B4E-A060-9099E232F7ED}"/>
              </a:ext>
            </a:extLst>
          </p:cNvPr>
          <p:cNvSpPr>
            <a:spLocks noGrp="1"/>
          </p:cNvSpPr>
          <p:nvPr>
            <p:ph type="ctrTitle"/>
          </p:nvPr>
        </p:nvSpPr>
        <p:spPr>
          <a:xfrm>
            <a:off x="6094412" y="1065424"/>
            <a:ext cx="5588557" cy="1393825"/>
          </a:xfrm>
          <a:prstGeom prst="rect">
            <a:avLst/>
          </a:prstGeom>
        </p:spPr>
        <p:txBody>
          <a:bodyPr anchor="b">
            <a:noAutofit/>
          </a:bodyPr>
          <a:lstStyle>
            <a:lvl1pPr algn="r">
              <a:defRPr sz="3000"/>
            </a:lvl1pPr>
          </a:lstStyle>
          <a:p>
            <a:r>
              <a:rPr lang="en-US" dirty="0"/>
              <a:t>Click to edit Master title style</a:t>
            </a:r>
            <a:endParaRPr dirty="0"/>
          </a:p>
        </p:txBody>
      </p:sp>
      <p:sp>
        <p:nvSpPr>
          <p:cNvPr id="7" name="Subtitle 2">
            <a:extLst>
              <a:ext uri="{FF2B5EF4-FFF2-40B4-BE49-F238E27FC236}">
                <a16:creationId xmlns:a16="http://schemas.microsoft.com/office/drawing/2014/main" id="{C45D6B58-0798-C241-AE07-58799EB62BB5}"/>
              </a:ext>
            </a:extLst>
          </p:cNvPr>
          <p:cNvSpPr>
            <a:spLocks noGrp="1"/>
          </p:cNvSpPr>
          <p:nvPr>
            <p:ph type="subTitle" idx="1" hasCustomPrompt="1"/>
          </p:nvPr>
        </p:nvSpPr>
        <p:spPr>
          <a:xfrm>
            <a:off x="6681447" y="3411623"/>
            <a:ext cx="5001523" cy="381000"/>
          </a:xfrm>
          <a:prstGeom prst="rect">
            <a:avLst/>
          </a:prstGeom>
        </p:spPr>
        <p:txBody>
          <a:bodyPr>
            <a:noAutofit/>
          </a:bodyPr>
          <a:lstStyle>
            <a:lvl1pPr marL="0" indent="0" algn="r">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presenter’s name</a:t>
            </a:r>
          </a:p>
        </p:txBody>
      </p:sp>
      <p:sp>
        <p:nvSpPr>
          <p:cNvPr id="8" name="Text Placeholder 4">
            <a:extLst>
              <a:ext uri="{FF2B5EF4-FFF2-40B4-BE49-F238E27FC236}">
                <a16:creationId xmlns:a16="http://schemas.microsoft.com/office/drawing/2014/main" id="{62A49879-4AE0-6940-9EDC-D5A35CCB7BEF}"/>
              </a:ext>
            </a:extLst>
          </p:cNvPr>
          <p:cNvSpPr>
            <a:spLocks noGrp="1"/>
          </p:cNvSpPr>
          <p:nvPr>
            <p:ph type="body" sz="quarter" idx="13" hasCustomPrompt="1"/>
          </p:nvPr>
        </p:nvSpPr>
        <p:spPr>
          <a:xfrm>
            <a:off x="6681447" y="3991410"/>
            <a:ext cx="5001523" cy="301925"/>
          </a:xfrm>
          <a:prstGeom prst="rect">
            <a:avLst/>
          </a:prstGeom>
        </p:spPr>
        <p:txBody>
          <a:bodyPr>
            <a:noAutofit/>
          </a:bodyPr>
          <a:lstStyle>
            <a:lvl1pPr marL="0" indent="0" algn="r">
              <a:spcBef>
                <a:spcPts val="0"/>
              </a:spcBef>
              <a:buNone/>
              <a:defRPr sz="2000">
                <a:solidFill>
                  <a:schemeClr val="bg2"/>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rPr dirty="0"/>
              <a:t>Click to add presenter’s title</a:t>
            </a:r>
          </a:p>
        </p:txBody>
      </p:sp>
    </p:spTree>
    <p:extLst>
      <p:ext uri="{BB962C8B-B14F-4D97-AF65-F5344CB8AC3E}">
        <p14:creationId xmlns:p14="http://schemas.microsoft.com/office/powerpoint/2010/main" val="172377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nfoGraphic/Statistic Slide 3">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D4135CA-2558-7342-B41C-F748D7CB58F0}"/>
              </a:ext>
            </a:extLst>
          </p:cNvPr>
          <p:cNvPicPr>
            <a:picLocks noChangeAspect="1"/>
          </p:cNvPicPr>
          <p:nvPr userDrawn="1"/>
        </p:nvPicPr>
        <p:blipFill>
          <a:blip r:embed="rId2" r:link="rId3" cstate="email">
            <a:extLst>
              <a:ext uri="{28A0092B-C50C-407E-A947-70E740481C1C}">
                <a14:useLocalDpi xmlns:a14="http://schemas.microsoft.com/office/drawing/2010/main"/>
              </a:ext>
            </a:extLst>
          </a:blip>
          <a:srcRect/>
          <a:stretch>
            <a:fillRect/>
          </a:stretch>
        </p:blipFill>
        <p:spPr>
          <a:xfrm>
            <a:off x="0" y="35"/>
            <a:ext cx="12188824" cy="6857928"/>
          </a:xfrm>
          <a:prstGeom prst="rect">
            <a:avLst/>
          </a:prstGeom>
        </p:spPr>
      </p:pic>
      <p:pic>
        <p:nvPicPr>
          <p:cNvPr id="8" name="Picture 7">
            <a:extLst>
              <a:ext uri="{FF2B5EF4-FFF2-40B4-BE49-F238E27FC236}">
                <a16:creationId xmlns:a16="http://schemas.microsoft.com/office/drawing/2014/main" id="{48050C42-4750-FA47-815D-6559CCB53D3F}"/>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669562" y="6132798"/>
            <a:ext cx="2056358" cy="400816"/>
          </a:xfrm>
          <a:prstGeom prst="rect">
            <a:avLst/>
          </a:prstGeom>
        </p:spPr>
      </p:pic>
      <p:sp>
        <p:nvSpPr>
          <p:cNvPr id="11" name="Picture Placeholder 11">
            <a:extLst>
              <a:ext uri="{FF2B5EF4-FFF2-40B4-BE49-F238E27FC236}">
                <a16:creationId xmlns:a16="http://schemas.microsoft.com/office/drawing/2014/main" id="{0B53015F-FDCF-FF45-9050-8FC2C3D4EB07}"/>
              </a:ext>
            </a:extLst>
          </p:cNvPr>
          <p:cNvSpPr>
            <a:spLocks noGrp="1"/>
          </p:cNvSpPr>
          <p:nvPr>
            <p:ph type="pic" sz="quarter" idx="11"/>
          </p:nvPr>
        </p:nvSpPr>
        <p:spPr>
          <a:xfrm>
            <a:off x="801688" y="1642560"/>
            <a:ext cx="3006725" cy="1516565"/>
          </a:xfrm>
          <a:prstGeom prst="rect">
            <a:avLst/>
          </a:prstGeom>
        </p:spPr>
        <p:txBody>
          <a:bodyPr/>
          <a:lstStyle/>
          <a:p>
            <a:r>
              <a:rPr lang="en-US" dirty="0"/>
              <a:t>Click icon to add picture</a:t>
            </a:r>
          </a:p>
        </p:txBody>
      </p:sp>
      <p:sp>
        <p:nvSpPr>
          <p:cNvPr id="12" name="Text Placeholder 14">
            <a:extLst>
              <a:ext uri="{FF2B5EF4-FFF2-40B4-BE49-F238E27FC236}">
                <a16:creationId xmlns:a16="http://schemas.microsoft.com/office/drawing/2014/main" id="{D1AD1959-0035-724A-977B-8368C4D64FB3}"/>
              </a:ext>
            </a:extLst>
          </p:cNvPr>
          <p:cNvSpPr>
            <a:spLocks noGrp="1"/>
          </p:cNvSpPr>
          <p:nvPr>
            <p:ph type="body" sz="quarter" idx="12" hasCustomPrompt="1"/>
          </p:nvPr>
        </p:nvSpPr>
        <p:spPr>
          <a:xfrm>
            <a:off x="7303634" y="1704003"/>
            <a:ext cx="4275137" cy="1903413"/>
          </a:xfrm>
          <a:prstGeom prst="rect">
            <a:avLst/>
          </a:prstGeom>
        </p:spPr>
        <p:txBody>
          <a:bodyPr anchor="b">
            <a:normAutofit/>
          </a:bodyPr>
          <a:lstStyle>
            <a:lvl1pPr marL="0" marR="0" indent="0" algn="l" defTabSz="914400" rtl="0" eaLnBrk="1" fontAlgn="auto" latinLnBrk="0" hangingPunct="1">
              <a:lnSpc>
                <a:spcPct val="100000"/>
              </a:lnSpc>
              <a:spcBef>
                <a:spcPts val="0"/>
              </a:spcBef>
              <a:spcAft>
                <a:spcPts val="0"/>
              </a:spcAft>
              <a:buClrTx/>
              <a:buSzTx/>
              <a:buFontTx/>
              <a:buNone/>
              <a:tabLst/>
              <a:defRPr sz="3500" b="1" i="0">
                <a:latin typeface="Arial" panose="020B0604020202020204" pitchFamily="34" charset="0"/>
                <a:ea typeface="Polaris Light" panose="02000000000000000000" pitchFamily="2" charset="0"/>
                <a:cs typeface="Arial" panose="020B0604020202020204" pitchFamily="34" charset="0"/>
              </a:defRPr>
            </a:lvl1pPr>
          </a:lstStyle>
          <a:p>
            <a:pPr lvl="0"/>
            <a:r>
              <a:rPr lang="en-US" dirty="0">
                <a:solidFill>
                  <a:srgbClr val="000000"/>
                </a:solidFill>
              </a:rPr>
              <a:t>Duis </a:t>
            </a:r>
            <a:r>
              <a:rPr lang="en-US" dirty="0" err="1">
                <a:solidFill>
                  <a:srgbClr val="000000"/>
                </a:solidFill>
              </a:rPr>
              <a:t>aute</a:t>
            </a:r>
            <a:r>
              <a:rPr lang="en-US" dirty="0">
                <a:solidFill>
                  <a:srgbClr val="000000"/>
                </a:solidFill>
              </a:rPr>
              <a:t> </a:t>
            </a:r>
            <a:r>
              <a:rPr lang="en-US" dirty="0" err="1">
                <a:solidFill>
                  <a:srgbClr val="000000"/>
                </a:solidFill>
              </a:rPr>
              <a:t>irure</a:t>
            </a:r>
            <a:r>
              <a:rPr lang="en-US" dirty="0">
                <a:solidFill>
                  <a:srgbClr val="000000"/>
                </a:solidFill>
              </a:rPr>
              <a:t> </a:t>
            </a:r>
          </a:p>
          <a:p>
            <a:pPr lvl="0"/>
            <a:r>
              <a:rPr lang="en-US" dirty="0">
                <a:solidFill>
                  <a:srgbClr val="000000"/>
                </a:solidFill>
              </a:rPr>
              <a:t>dolor in </a:t>
            </a:r>
            <a:r>
              <a:rPr lang="en-US" dirty="0" err="1">
                <a:solidFill>
                  <a:srgbClr val="000000"/>
                </a:solidFill>
              </a:rPr>
              <a:t>voluptate</a:t>
            </a:r>
            <a:r>
              <a:rPr lang="en-US" dirty="0">
                <a:solidFill>
                  <a:srgbClr val="000000"/>
                </a:solidFill>
              </a:rPr>
              <a:t> </a:t>
            </a:r>
          </a:p>
          <a:p>
            <a:pPr lvl="0"/>
            <a:r>
              <a:rPr lang="en-US" dirty="0" err="1">
                <a:solidFill>
                  <a:srgbClr val="000000"/>
                </a:solidFill>
              </a:rPr>
              <a:t>velit</a:t>
            </a:r>
            <a:r>
              <a:rPr lang="en-US" dirty="0">
                <a:solidFill>
                  <a:srgbClr val="000000"/>
                </a:solidFill>
              </a:rPr>
              <a:t> </a:t>
            </a:r>
            <a:r>
              <a:rPr lang="en-US" dirty="0" err="1">
                <a:solidFill>
                  <a:srgbClr val="000000"/>
                </a:solidFill>
              </a:rPr>
              <a:t>esse</a:t>
            </a:r>
            <a:r>
              <a:rPr lang="en-US" dirty="0">
                <a:solidFill>
                  <a:srgbClr val="000000"/>
                </a:solidFill>
              </a:rPr>
              <a:t> </a:t>
            </a:r>
            <a:r>
              <a:rPr lang="en-US" dirty="0" err="1">
                <a:solidFill>
                  <a:srgbClr val="000000"/>
                </a:solidFill>
              </a:rPr>
              <a:t>cillum</a:t>
            </a:r>
            <a:r>
              <a:rPr lang="en-US" dirty="0">
                <a:solidFill>
                  <a:srgbClr val="000000"/>
                </a:solidFill>
              </a:rPr>
              <a:t>.</a:t>
            </a:r>
          </a:p>
        </p:txBody>
      </p:sp>
      <p:sp>
        <p:nvSpPr>
          <p:cNvPr id="14" name="Text Placeholder 2">
            <a:extLst>
              <a:ext uri="{FF2B5EF4-FFF2-40B4-BE49-F238E27FC236}">
                <a16:creationId xmlns:a16="http://schemas.microsoft.com/office/drawing/2014/main" id="{EB6CE637-64EC-D04C-A823-9AE41B55AF49}"/>
              </a:ext>
            </a:extLst>
          </p:cNvPr>
          <p:cNvSpPr>
            <a:spLocks noGrp="1"/>
          </p:cNvSpPr>
          <p:nvPr>
            <p:ph type="body" sz="quarter" idx="10" hasCustomPrompt="1"/>
          </p:nvPr>
        </p:nvSpPr>
        <p:spPr>
          <a:xfrm>
            <a:off x="802104" y="3345361"/>
            <a:ext cx="3006725" cy="1339850"/>
          </a:xfrm>
          <a:prstGeom prst="rect">
            <a:avLst/>
          </a:prstGeom>
        </p:spPr>
        <p:txBody>
          <a:bodyPr>
            <a:normAutofit/>
          </a:bodyPr>
          <a:lstStyle>
            <a:lvl1pPr marL="0" indent="0">
              <a:lnSpc>
                <a:spcPct val="100000"/>
              </a:lnSpc>
              <a:buFontTx/>
              <a:buNone/>
              <a:defRPr sz="1800" b="0" i="0">
                <a:latin typeface="Arial" panose="020B0604020202020204" pitchFamily="34" charset="0"/>
                <a:ea typeface="Polaris Light" panose="02000000000000000000" pitchFamily="2" charset="0"/>
                <a:cs typeface="Arial" panose="020B0604020202020204" pitchFamily="34" charset="0"/>
              </a:defRPr>
            </a:lvl1pPr>
          </a:lstStyle>
          <a:p>
            <a:r>
              <a:rPr lang="en-US" dirty="0" err="1"/>
              <a:t>Excepteur</a:t>
            </a:r>
            <a:r>
              <a:rPr lang="en-US" dirty="0"/>
              <a:t> </a:t>
            </a:r>
            <a:r>
              <a:rPr lang="en-US" dirty="0" err="1"/>
              <a:t>sint</a:t>
            </a:r>
            <a:r>
              <a:rPr lang="en-US" dirty="0"/>
              <a:t> </a:t>
            </a:r>
            <a:r>
              <a:rPr lang="en-US" dirty="0" err="1"/>
              <a:t>occaecat</a:t>
            </a:r>
            <a:r>
              <a:rPr lang="en-US" dirty="0"/>
              <a:t> </a:t>
            </a:r>
            <a:r>
              <a:rPr lang="en-US" dirty="0" err="1"/>
              <a:t>cupidatatnon</a:t>
            </a:r>
            <a:r>
              <a:rPr lang="en-US" dirty="0"/>
              <a:t> </a:t>
            </a:r>
            <a:r>
              <a:rPr lang="en-US" dirty="0" err="1"/>
              <a:t>proident</a:t>
            </a:r>
            <a:r>
              <a:rPr lang="en-US" dirty="0"/>
              <a:t>, sunt in culpa </a:t>
            </a:r>
            <a:r>
              <a:rPr lang="en-US" dirty="0" err="1"/>
              <a:t>quiofficia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estlaborum</a:t>
            </a:r>
            <a:r>
              <a:rPr lang="en-US" dirty="0"/>
              <a:t>.</a:t>
            </a:r>
            <a:endParaRPr lang="en-US" dirty="0">
              <a:latin typeface="Polaris Light" panose="02000000000000000000" pitchFamily="2" charset="0"/>
              <a:ea typeface="Polaris Light" panose="02000000000000000000" pitchFamily="2" charset="0"/>
              <a:cs typeface="Polaris Light" panose="02000000000000000000" pitchFamily="2" charset="0"/>
            </a:endParaRPr>
          </a:p>
        </p:txBody>
      </p:sp>
      <p:sp>
        <p:nvSpPr>
          <p:cNvPr id="15" name="Text Placeholder 19">
            <a:extLst>
              <a:ext uri="{FF2B5EF4-FFF2-40B4-BE49-F238E27FC236}">
                <a16:creationId xmlns:a16="http://schemas.microsoft.com/office/drawing/2014/main" id="{8537B315-E6D3-974F-AE66-953E8DA5D850}"/>
              </a:ext>
            </a:extLst>
          </p:cNvPr>
          <p:cNvSpPr>
            <a:spLocks noGrp="1"/>
          </p:cNvSpPr>
          <p:nvPr>
            <p:ph type="body" sz="quarter" idx="13" hasCustomPrompt="1"/>
          </p:nvPr>
        </p:nvSpPr>
        <p:spPr>
          <a:xfrm>
            <a:off x="7304088" y="3881401"/>
            <a:ext cx="4421187" cy="803809"/>
          </a:xfrm>
          <a:prstGeom prst="rect">
            <a:avLst/>
          </a:prstGeom>
        </p:spPr>
        <p:txBody>
          <a:bodyPr anchor="t"/>
          <a:lstStyle>
            <a:lvl1pPr marL="0" marR="0" indent="0" algn="l" defTabSz="914400" rtl="0" eaLnBrk="1" fontAlgn="auto" latinLnBrk="0" hangingPunct="1">
              <a:lnSpc>
                <a:spcPct val="100000"/>
              </a:lnSpc>
              <a:spcBef>
                <a:spcPts val="0"/>
              </a:spcBef>
              <a:spcAft>
                <a:spcPts val="0"/>
              </a:spcAft>
              <a:buClrTx/>
              <a:buSzTx/>
              <a:buFontTx/>
              <a:buNone/>
              <a:tabLst/>
              <a:defRPr b="0" i="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a typeface="Polaris Light" panose="02000000000000000000" pitchFamily="2" charset="0"/>
              </a:rPr>
              <a:t>Duis </a:t>
            </a:r>
            <a:r>
              <a:rPr lang="en-US" sz="1800" dirty="0" err="1">
                <a:solidFill>
                  <a:srgbClr val="000000"/>
                </a:solidFill>
                <a:ea typeface="Polaris Light" panose="02000000000000000000" pitchFamily="2" charset="0"/>
              </a:rPr>
              <a:t>aute</a:t>
            </a:r>
            <a:r>
              <a:rPr lang="en-US" sz="1800" dirty="0">
                <a:solidFill>
                  <a:srgbClr val="000000"/>
                </a:solidFill>
                <a:ea typeface="Polaris Light" panose="02000000000000000000" pitchFamily="2" charset="0"/>
              </a:rPr>
              <a:t> </a:t>
            </a:r>
            <a:r>
              <a:rPr lang="en-US" sz="1800" dirty="0" err="1">
                <a:solidFill>
                  <a:srgbClr val="000000"/>
                </a:solidFill>
                <a:ea typeface="Polaris Light" panose="02000000000000000000" pitchFamily="2" charset="0"/>
              </a:rPr>
              <a:t>irure</a:t>
            </a:r>
            <a:r>
              <a:rPr lang="en-US" sz="1800" dirty="0">
                <a:solidFill>
                  <a:srgbClr val="000000"/>
                </a:solidFill>
                <a:ea typeface="Polaris Light" panose="02000000000000000000" pitchFamily="2" charset="0"/>
              </a:rPr>
              <a:t> dolor in </a:t>
            </a:r>
            <a:r>
              <a:rPr lang="en-US" sz="1800" dirty="0" err="1">
                <a:solidFill>
                  <a:srgbClr val="000000"/>
                </a:solidFill>
                <a:ea typeface="Polaris Light" panose="02000000000000000000" pitchFamily="2" charset="0"/>
              </a:rPr>
              <a:t>voluptate</a:t>
            </a:r>
            <a:r>
              <a:rPr lang="en-US" sz="1800" dirty="0">
                <a:solidFill>
                  <a:srgbClr val="000000"/>
                </a:solidFill>
                <a:ea typeface="Polaris Light" panose="02000000000000000000" pitchFamily="2" charset="0"/>
              </a:rPr>
              <a:t> </a:t>
            </a:r>
            <a:r>
              <a:rPr lang="en-US" sz="1800" dirty="0" err="1">
                <a:solidFill>
                  <a:srgbClr val="000000"/>
                </a:solidFill>
                <a:ea typeface="Polaris Light" panose="02000000000000000000" pitchFamily="2" charset="0"/>
              </a:rPr>
              <a:t>velit</a:t>
            </a:r>
            <a:r>
              <a:rPr lang="en-US" sz="1800" dirty="0">
                <a:solidFill>
                  <a:srgbClr val="000000"/>
                </a:solidFill>
                <a:ea typeface="Polaris Light" panose="02000000000000000000" pitchFamily="2" charset="0"/>
              </a:rPr>
              <a:t> </a:t>
            </a:r>
            <a:r>
              <a:rPr lang="en-US" sz="1800" dirty="0" err="1">
                <a:solidFill>
                  <a:srgbClr val="000000"/>
                </a:solidFill>
                <a:ea typeface="Polaris Light" panose="02000000000000000000" pitchFamily="2" charset="0"/>
              </a:rPr>
              <a:t>esse</a:t>
            </a:r>
            <a:r>
              <a:rPr lang="en-US" sz="1800" dirty="0">
                <a:solidFill>
                  <a:srgbClr val="000000"/>
                </a:solidFill>
                <a:ea typeface="Polaris Light" panose="02000000000000000000" pitchFamily="2" charset="0"/>
              </a:rPr>
              <a:t> </a:t>
            </a:r>
            <a:r>
              <a:rPr lang="en-US" sz="1800" dirty="0" err="1">
                <a:solidFill>
                  <a:srgbClr val="000000"/>
                </a:solidFill>
                <a:ea typeface="Polaris Light" panose="02000000000000000000" pitchFamily="2" charset="0"/>
              </a:rPr>
              <a:t>cillum</a:t>
            </a:r>
            <a:r>
              <a:rPr lang="en-US" sz="1800" dirty="0">
                <a:solidFill>
                  <a:srgbClr val="000000"/>
                </a:solidFill>
                <a:ea typeface="Polaris Light" panose="02000000000000000000" pitchFamily="2" charset="0"/>
              </a:rPr>
              <a:t>.</a:t>
            </a:r>
          </a:p>
        </p:txBody>
      </p:sp>
    </p:spTree>
    <p:extLst>
      <p:ext uri="{BB962C8B-B14F-4D97-AF65-F5344CB8AC3E}">
        <p14:creationId xmlns:p14="http://schemas.microsoft.com/office/powerpoint/2010/main" val="338646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C5B0D7-505E-5745-A849-ED8926EECCDB}"/>
              </a:ext>
            </a:extLst>
          </p:cNvPr>
          <p:cNvSpPr txBox="1"/>
          <p:nvPr userDrawn="1"/>
        </p:nvSpPr>
        <p:spPr>
          <a:xfrm>
            <a:off x="8936322" y="2667446"/>
            <a:ext cx="2789597" cy="938022"/>
          </a:xfrm>
          <a:prstGeom prst="rect">
            <a:avLst/>
          </a:prstGeom>
          <a:noFill/>
        </p:spPr>
        <p:txBody>
          <a:bodyPr wrap="square" lIns="0" tIns="0" rIns="0" bIns="0" rtlCol="0">
            <a:noAutofit/>
          </a:bodyPr>
          <a:lstStyle/>
          <a:p>
            <a:pPr algn="r">
              <a:lnSpc>
                <a:spcPct val="90000"/>
              </a:lnSpc>
            </a:pPr>
            <a:r>
              <a:rPr sz="6600" b="1" i="0" dirty="0">
                <a:solidFill>
                  <a:schemeClr val="tx1">
                    <a:lumMod val="60000"/>
                    <a:lumOff val="40000"/>
                  </a:schemeClr>
                </a:solidFill>
                <a:latin typeface="Arial" panose="020B0604020202020204" pitchFamily="34" charset="0"/>
                <a:ea typeface="Polaris Medium" panose="02000000000000000000" pitchFamily="2" charset="0"/>
                <a:cs typeface="Arial" panose="020B0604020202020204" pitchFamily="34" charset="0"/>
              </a:rPr>
              <a:t>Q</a:t>
            </a:r>
            <a:r>
              <a:rPr lang="en-US" sz="6600" b="1" i="0" dirty="0">
                <a:solidFill>
                  <a:schemeClr val="tx1">
                    <a:lumMod val="60000"/>
                    <a:lumOff val="40000"/>
                  </a:schemeClr>
                </a:solidFill>
                <a:latin typeface="Arial" panose="020B0604020202020204" pitchFamily="34" charset="0"/>
                <a:ea typeface="Polaris Medium" panose="02000000000000000000" pitchFamily="2" charset="0"/>
                <a:cs typeface="Arial" panose="020B0604020202020204" pitchFamily="34" charset="0"/>
              </a:rPr>
              <a:t> &amp; A</a:t>
            </a:r>
            <a:endParaRPr sz="6600" b="1" i="0" dirty="0">
              <a:solidFill>
                <a:schemeClr val="tx1">
                  <a:lumMod val="60000"/>
                  <a:lumOff val="40000"/>
                </a:schemeClr>
              </a:solidFill>
              <a:latin typeface="Arial" panose="020B0604020202020204" pitchFamily="34" charset="0"/>
              <a:ea typeface="Polaris Medium" panose="02000000000000000000" pitchFamily="2" charset="0"/>
              <a:cs typeface="Arial" panose="020B0604020202020204" pitchFamily="34" charset="0"/>
            </a:endParaRPr>
          </a:p>
        </p:txBody>
      </p:sp>
    </p:spTree>
    <p:extLst>
      <p:ext uri="{BB962C8B-B14F-4D97-AF65-F5344CB8AC3E}">
        <p14:creationId xmlns:p14="http://schemas.microsoft.com/office/powerpoint/2010/main" val="148012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_No Backgroun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45F5E0B-2D53-6946-A8AF-C7BDDF2BFD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sp>
        <p:nvSpPr>
          <p:cNvPr id="8" name="Slide Number Placeholder 8">
            <a:extLst>
              <a:ext uri="{FF2B5EF4-FFF2-40B4-BE49-F238E27FC236}">
                <a16:creationId xmlns:a16="http://schemas.microsoft.com/office/drawing/2014/main" id="{68298835-6555-434A-8171-D167E6C7F096}"/>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9" name="Date Placeholder 6">
            <a:extLst>
              <a:ext uri="{FF2B5EF4-FFF2-40B4-BE49-F238E27FC236}">
                <a16:creationId xmlns:a16="http://schemas.microsoft.com/office/drawing/2014/main" id="{9110D16B-A5E6-AA4E-9D58-6949262E138F}"/>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0" name="Footer Placeholder 7">
            <a:extLst>
              <a:ext uri="{FF2B5EF4-FFF2-40B4-BE49-F238E27FC236}">
                <a16:creationId xmlns:a16="http://schemas.microsoft.com/office/drawing/2014/main" id="{1EE87EAA-5756-224B-92AC-B4B0304183DA}"/>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45049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18BCA0F-FBD8-AC46-ACF7-B1D3F45D2DC8}"/>
              </a:ext>
            </a:extLst>
          </p:cNvPr>
          <p:cNvPicPr>
            <a:picLocks noChangeAspect="1"/>
          </p:cNvPicPr>
          <p:nvPr userDrawn="1"/>
        </p:nvPicPr>
        <p:blipFill>
          <a:blip r:embed="rId2" r:link="rId3" cstate="email">
            <a:extLst>
              <a:ext uri="{28A0092B-C50C-407E-A947-70E740481C1C}">
                <a14:useLocalDpi xmlns:a14="http://schemas.microsoft.com/office/drawing/2010/main"/>
              </a:ext>
            </a:extLst>
          </a:blip>
          <a:srcRect/>
          <a:stretch>
            <a:fillRect/>
          </a:stretch>
        </p:blipFill>
        <p:spPr>
          <a:xfrm>
            <a:off x="7142" y="0"/>
            <a:ext cx="12179300" cy="6858000"/>
          </a:xfrm>
          <a:prstGeom prst="rect">
            <a:avLst/>
          </a:prstGeom>
        </p:spPr>
      </p:pic>
      <p:pic>
        <p:nvPicPr>
          <p:cNvPr id="11" name="Picture 10">
            <a:extLst>
              <a:ext uri="{FF2B5EF4-FFF2-40B4-BE49-F238E27FC236}">
                <a16:creationId xmlns:a16="http://schemas.microsoft.com/office/drawing/2014/main" id="{1BD399D1-1F5C-1D44-A46E-E87D04D6D0F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pic>
        <p:nvPicPr>
          <p:cNvPr id="16" name="Picture 15">
            <a:extLst>
              <a:ext uri="{FF2B5EF4-FFF2-40B4-BE49-F238E27FC236}">
                <a16:creationId xmlns:a16="http://schemas.microsoft.com/office/drawing/2014/main" id="{D23D0981-60D9-104F-BF61-0A70C6D710E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sp>
        <p:nvSpPr>
          <p:cNvPr id="12" name="Title 20">
            <a:extLst>
              <a:ext uri="{FF2B5EF4-FFF2-40B4-BE49-F238E27FC236}">
                <a16:creationId xmlns:a16="http://schemas.microsoft.com/office/drawing/2014/main" id="{BCC9F740-FD78-C947-ABA2-F23CD698A611}"/>
              </a:ext>
            </a:extLst>
          </p:cNvPr>
          <p:cNvSpPr>
            <a:spLocks noGrp="1"/>
          </p:cNvSpPr>
          <p:nvPr>
            <p:ph type="title"/>
          </p:nvPr>
        </p:nvSpPr>
        <p:spPr>
          <a:xfrm>
            <a:off x="1117310" y="304800"/>
            <a:ext cx="10588798" cy="838200"/>
          </a:xfrm>
        </p:spPr>
        <p:txBody>
          <a:bodyPr/>
          <a:lstStyle/>
          <a:p>
            <a:r>
              <a:rPr lang="en-US" dirty="0"/>
              <a:t>Click to edit Master title style</a:t>
            </a:r>
          </a:p>
        </p:txBody>
      </p:sp>
      <p:sp>
        <p:nvSpPr>
          <p:cNvPr id="10" name="Slide Number Placeholder 8">
            <a:extLst>
              <a:ext uri="{FF2B5EF4-FFF2-40B4-BE49-F238E27FC236}">
                <a16:creationId xmlns:a16="http://schemas.microsoft.com/office/drawing/2014/main" id="{2ECB9191-DB62-9B47-A8F5-06C9A459E235}"/>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3" name="Date Placeholder 6">
            <a:extLst>
              <a:ext uri="{FF2B5EF4-FFF2-40B4-BE49-F238E27FC236}">
                <a16:creationId xmlns:a16="http://schemas.microsoft.com/office/drawing/2014/main" id="{3A26B987-F67E-DB48-B55E-C90BE56A3CDD}"/>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8" name="Footer Placeholder 7">
            <a:extLst>
              <a:ext uri="{FF2B5EF4-FFF2-40B4-BE49-F238E27FC236}">
                <a16:creationId xmlns:a16="http://schemas.microsoft.com/office/drawing/2014/main" id="{44022B66-821F-5444-B3F3-FB99EAA44059}"/>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5" name="Picture 14">
            <a:extLst>
              <a:ext uri="{FF2B5EF4-FFF2-40B4-BE49-F238E27FC236}">
                <a16:creationId xmlns:a16="http://schemas.microsoft.com/office/drawing/2014/main" id="{56A78394-2E22-664D-902A-36D65A3F3128}"/>
              </a:ext>
            </a:extLst>
          </p:cNvPr>
          <p:cNvPicPr>
            <a:picLocks noChangeAspect="1"/>
          </p:cNvPicPr>
          <p:nvPr userDrawn="1"/>
        </p:nvPicPr>
        <p:blipFill>
          <a:blip r:embed="rId5"/>
          <a:stretch>
            <a:fillRect/>
          </a:stretch>
        </p:blipFill>
        <p:spPr>
          <a:xfrm>
            <a:off x="370569" y="302989"/>
            <a:ext cx="406400" cy="736600"/>
          </a:xfrm>
          <a:prstGeom prst="rect">
            <a:avLst/>
          </a:prstGeom>
        </p:spPr>
      </p:pic>
    </p:spTree>
    <p:extLst>
      <p:ext uri="{BB962C8B-B14F-4D97-AF65-F5344CB8AC3E}">
        <p14:creationId xmlns:p14="http://schemas.microsoft.com/office/powerpoint/2010/main" val="66491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Q&amp;A">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229CFE-DF1D-6343-8E48-21A6D16DFF1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36"/>
            <a:ext cx="12188825" cy="6857928"/>
          </a:xfrm>
          <a:prstGeom prst="rect">
            <a:avLst/>
          </a:prstGeom>
        </p:spPr>
      </p:pic>
      <p:sp>
        <p:nvSpPr>
          <p:cNvPr id="32" name="TextBox 31">
            <a:extLst>
              <a:ext uri="{FF2B5EF4-FFF2-40B4-BE49-F238E27FC236}">
                <a16:creationId xmlns:a16="http://schemas.microsoft.com/office/drawing/2014/main" id="{E28B24C3-B580-EB4F-9070-6381753520C9}"/>
              </a:ext>
            </a:extLst>
          </p:cNvPr>
          <p:cNvSpPr txBox="1"/>
          <p:nvPr userDrawn="1"/>
        </p:nvSpPr>
        <p:spPr>
          <a:xfrm>
            <a:off x="8936322" y="2667446"/>
            <a:ext cx="2789597" cy="938022"/>
          </a:xfrm>
          <a:prstGeom prst="rect">
            <a:avLst/>
          </a:prstGeom>
          <a:noFill/>
        </p:spPr>
        <p:txBody>
          <a:bodyPr wrap="square" lIns="0" tIns="0" rIns="0" bIns="0" rtlCol="0">
            <a:noAutofit/>
          </a:bodyPr>
          <a:lstStyle/>
          <a:p>
            <a:pPr algn="r">
              <a:lnSpc>
                <a:spcPct val="90000"/>
              </a:lnSpc>
            </a:pPr>
            <a:r>
              <a:rPr sz="6600" b="1" i="0" dirty="0">
                <a:solidFill>
                  <a:schemeClr val="tx1">
                    <a:lumMod val="60000"/>
                    <a:lumOff val="40000"/>
                  </a:schemeClr>
                </a:solidFill>
                <a:latin typeface="Arial" panose="020B0604020202020204" pitchFamily="34" charset="0"/>
                <a:ea typeface="Polaris Medium" panose="02000000000000000000" pitchFamily="2" charset="0"/>
                <a:cs typeface="Arial" panose="020B0604020202020204" pitchFamily="34" charset="0"/>
              </a:rPr>
              <a:t>Q</a:t>
            </a:r>
            <a:r>
              <a:rPr lang="en-US" sz="6600" b="1" i="0" dirty="0">
                <a:solidFill>
                  <a:schemeClr val="tx1">
                    <a:lumMod val="60000"/>
                    <a:lumOff val="40000"/>
                  </a:schemeClr>
                </a:solidFill>
                <a:latin typeface="Arial" panose="020B0604020202020204" pitchFamily="34" charset="0"/>
                <a:ea typeface="Polaris Medium" panose="02000000000000000000" pitchFamily="2" charset="0"/>
                <a:cs typeface="Arial" panose="020B0604020202020204" pitchFamily="34" charset="0"/>
              </a:rPr>
              <a:t> &amp; A</a:t>
            </a:r>
            <a:endParaRPr sz="6600" b="1" i="0" dirty="0">
              <a:solidFill>
                <a:schemeClr val="tx1">
                  <a:lumMod val="60000"/>
                  <a:lumOff val="40000"/>
                </a:schemeClr>
              </a:solidFill>
              <a:latin typeface="Arial" panose="020B0604020202020204" pitchFamily="34" charset="0"/>
              <a:ea typeface="Polaris Medium" panose="02000000000000000000" pitchFamily="2" charset="0"/>
              <a:cs typeface="Arial" panose="020B0604020202020204" pitchFamily="34" charset="0"/>
            </a:endParaRPr>
          </a:p>
        </p:txBody>
      </p:sp>
      <p:pic>
        <p:nvPicPr>
          <p:cNvPr id="7" name="Picture 6">
            <a:extLst>
              <a:ext uri="{FF2B5EF4-FFF2-40B4-BE49-F238E27FC236}">
                <a16:creationId xmlns:a16="http://schemas.microsoft.com/office/drawing/2014/main" id="{395F42C9-7857-D848-B39D-66A22B082D6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669562" y="6132798"/>
            <a:ext cx="2056358" cy="400816"/>
          </a:xfrm>
          <a:prstGeom prst="rect">
            <a:avLst/>
          </a:prstGeom>
        </p:spPr>
      </p:pic>
    </p:spTree>
    <p:extLst>
      <p:ext uri="{BB962C8B-B14F-4D97-AF65-F5344CB8AC3E}">
        <p14:creationId xmlns:p14="http://schemas.microsoft.com/office/powerpoint/2010/main" val="127271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Thank You_External">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5EA9F5-22C8-0F4D-9241-6F0EBFC3EB42}"/>
              </a:ext>
            </a:extLst>
          </p:cNvPr>
          <p:cNvPicPr>
            <a:picLocks noChangeAspect="1"/>
          </p:cNvPicPr>
          <p:nvPr userDrawn="1"/>
        </p:nvPicPr>
        <p:blipFill>
          <a:blip r:embed="rId2" r:link="rId3" cstate="email">
            <a:extLst>
              <a:ext uri="{28A0092B-C50C-407E-A947-70E740481C1C}">
                <a14:useLocalDpi xmlns:a14="http://schemas.microsoft.com/office/drawing/2010/main"/>
              </a:ext>
            </a:extLst>
          </a:blip>
          <a:srcRect/>
          <a:stretch>
            <a:fillRect/>
          </a:stretch>
        </p:blipFill>
        <p:spPr>
          <a:xfrm>
            <a:off x="7142" y="0"/>
            <a:ext cx="12179300" cy="6858000"/>
          </a:xfrm>
          <a:prstGeom prst="rect">
            <a:avLst/>
          </a:prstGeom>
        </p:spPr>
      </p:pic>
      <p:sp>
        <p:nvSpPr>
          <p:cNvPr id="21" name="TextBox 20"/>
          <p:cNvSpPr txBox="1"/>
          <p:nvPr/>
        </p:nvSpPr>
        <p:spPr>
          <a:xfrm>
            <a:off x="6892016" y="2060217"/>
            <a:ext cx="4814091" cy="451406"/>
          </a:xfrm>
          <a:prstGeom prst="rect">
            <a:avLst/>
          </a:prstGeom>
          <a:noFill/>
        </p:spPr>
        <p:txBody>
          <a:bodyPr wrap="square" lIns="0" tIns="0" rIns="0" bIns="0" rtlCol="0">
            <a:spAutoFit/>
          </a:bodyPr>
          <a:lstStyle/>
          <a:p>
            <a:pPr algn="r">
              <a:lnSpc>
                <a:spcPct val="90000"/>
              </a:lnSpc>
            </a:pPr>
            <a:r>
              <a:rPr sz="3200" b="1" i="0" dirty="0">
                <a:latin typeface="Arial" panose="020B0604020202020204" pitchFamily="34" charset="0"/>
                <a:ea typeface="Polaris Medium" panose="02000000000000000000" pitchFamily="2" charset="0"/>
                <a:cs typeface="Arial" panose="020B0604020202020204" pitchFamily="34" charset="0"/>
              </a:rPr>
              <a:t>Thank you!</a:t>
            </a:r>
          </a:p>
        </p:txBody>
      </p:sp>
      <p:sp>
        <p:nvSpPr>
          <p:cNvPr id="23" name="Text Placeholder 22"/>
          <p:cNvSpPr>
            <a:spLocks noGrp="1"/>
          </p:cNvSpPr>
          <p:nvPr>
            <p:ph type="body" sz="quarter" idx="10" hasCustomPrompt="1"/>
          </p:nvPr>
        </p:nvSpPr>
        <p:spPr>
          <a:xfrm>
            <a:off x="2087732" y="2807377"/>
            <a:ext cx="9618376" cy="403225"/>
          </a:xfrm>
        </p:spPr>
        <p:txBody>
          <a:bodyPr>
            <a:noAutofit/>
          </a:bodyPr>
          <a:lstStyle>
            <a:lvl1pPr marL="0" indent="0" algn="r">
              <a:spcBef>
                <a:spcPts val="0"/>
              </a:spcBef>
              <a:buNone/>
              <a:defRPr sz="2400" b="0" i="0">
                <a:solidFill>
                  <a:srgbClr val="000000"/>
                </a:solidFill>
                <a:latin typeface="Arial" panose="020B0604020202020204" pitchFamily="34" charset="0"/>
                <a:cs typeface="Arial" panose="020B0604020202020204" pitchFamily="34" charset="0"/>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rPr dirty="0"/>
              <a:t>Click to add presenter’s name</a:t>
            </a:r>
          </a:p>
        </p:txBody>
      </p:sp>
      <p:sp>
        <p:nvSpPr>
          <p:cNvPr id="24" name="Text Placeholder 22"/>
          <p:cNvSpPr>
            <a:spLocks noGrp="1"/>
          </p:cNvSpPr>
          <p:nvPr>
            <p:ph type="body" sz="quarter" idx="11" hasCustomPrompt="1"/>
          </p:nvPr>
        </p:nvSpPr>
        <p:spPr>
          <a:xfrm>
            <a:off x="2087731" y="3728366"/>
            <a:ext cx="9618376" cy="651930"/>
          </a:xfrm>
        </p:spPr>
        <p:txBody>
          <a:bodyPr>
            <a:noAutofit/>
          </a:bodyPr>
          <a:lstStyle>
            <a:lvl1pPr marL="0" indent="0" algn="r">
              <a:spcBef>
                <a:spcPts val="0"/>
              </a:spcBef>
              <a:buNone/>
              <a:defRPr sz="2000" b="0" i="0">
                <a:solidFill>
                  <a:schemeClr val="tx1"/>
                </a:solidFill>
                <a:latin typeface="Arial" panose="020B0604020202020204" pitchFamily="34" charset="0"/>
                <a:cs typeface="Arial" panose="020B0604020202020204" pitchFamily="34" charset="0"/>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rPr dirty="0"/>
              <a:t>Presenter’s email</a:t>
            </a:r>
            <a:br>
              <a:rPr dirty="0"/>
            </a:br>
            <a:r>
              <a:rPr dirty="0"/>
              <a:t>Presenter’s phone</a:t>
            </a:r>
          </a:p>
        </p:txBody>
      </p:sp>
      <p:sp>
        <p:nvSpPr>
          <p:cNvPr id="25" name="Rectangle 6"/>
          <p:cNvSpPr>
            <a:spLocks noChangeArrowheads="1"/>
          </p:cNvSpPr>
          <p:nvPr/>
        </p:nvSpPr>
        <p:spPr bwMode="auto">
          <a:xfrm>
            <a:off x="4306017" y="4572317"/>
            <a:ext cx="7400092" cy="694966"/>
          </a:xfrm>
          <a:prstGeom prst="rect">
            <a:avLst/>
          </a:prstGeom>
          <a:noFill/>
          <a:ln w="9525">
            <a:noFill/>
            <a:miter lim="800000"/>
            <a:headEnd/>
            <a:tailEnd/>
          </a:ln>
          <a:effectLst/>
        </p:spPr>
        <p:txBody>
          <a:bodyPr wrap="square" lIns="0" tIns="0" rIns="0" bIns="0" anchor="t">
            <a:noAutofit/>
          </a:bodyPr>
          <a:lstStyle/>
          <a:p>
            <a:pPr algn="r">
              <a:lnSpc>
                <a:spcPct val="90000"/>
              </a:lnSpc>
              <a:spcBef>
                <a:spcPts val="400"/>
              </a:spcBef>
            </a:pPr>
            <a:r>
              <a:rPr lang="fr-F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Copyright © 2020 Veritas Technologies, LLC</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 All rights reserved. Veritas and the Veritas</a:t>
            </a:r>
            <a:r>
              <a:rPr sz="800" b="0" i="0" baseline="0" dirty="0">
                <a:solidFill>
                  <a:schemeClr val="tx1"/>
                </a:solidFill>
                <a:latin typeface="Arial" panose="020B0604020202020204" pitchFamily="34" charset="0"/>
                <a:ea typeface="Polaris Light" panose="02000000000000000000" pitchFamily="2" charset="0"/>
                <a:cs typeface="Arial" panose="020B0604020202020204" pitchFamily="34" charset="0"/>
              </a:rPr>
              <a:t> </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Logo are trademarks or registered trademarks of </a:t>
            </a:r>
            <a:r>
              <a:rPr lang="en-US"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Veritas Technologies</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 or its affiliates in the U.S. and other countries. Other names may be trademarks of their respective owners.</a:t>
            </a:r>
          </a:p>
          <a:p>
            <a:pPr algn="r">
              <a:lnSpc>
                <a:spcPct val="90000"/>
              </a:lnSpc>
              <a:spcBef>
                <a:spcPts val="400"/>
              </a:spcBef>
            </a:pP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53" name="Picture 52">
            <a:extLst>
              <a:ext uri="{FF2B5EF4-FFF2-40B4-BE49-F238E27FC236}">
                <a16:creationId xmlns:a16="http://schemas.microsoft.com/office/drawing/2014/main" id="{24488993-64D4-E24D-90D1-4098F2F59A14}"/>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spTree>
    <p:extLst>
      <p:ext uri="{BB962C8B-B14F-4D97-AF65-F5344CB8AC3E}">
        <p14:creationId xmlns:p14="http://schemas.microsoft.com/office/powerpoint/2010/main" val="343481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 Statistic Slide">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97B1CD9-F4E5-9343-8E83-0CFA7BED72D2}"/>
              </a:ext>
            </a:extLst>
          </p:cNvPr>
          <p:cNvCxnSpPr>
            <a:cxnSpLocks/>
          </p:cNvCxnSpPr>
          <p:nvPr userDrawn="1"/>
        </p:nvCxnSpPr>
        <p:spPr bwMode="auto">
          <a:xfrm>
            <a:off x="4033135" y="1302315"/>
            <a:ext cx="0" cy="4714875"/>
          </a:xfrm>
          <a:prstGeom prst="line">
            <a:avLst/>
          </a:prstGeom>
          <a:solidFill>
            <a:schemeClr val="accent1"/>
          </a:solidFill>
          <a:ln w="25400" cap="flat" cmpd="sng" algn="ctr">
            <a:solidFill>
              <a:schemeClr val="bg2">
                <a:lumMod val="60000"/>
                <a:lumOff val="40000"/>
              </a:schemeClr>
            </a:solidFill>
            <a:prstDash val="solid"/>
            <a:miter lim="800000"/>
            <a:headEnd type="none" w="med" len="med"/>
            <a:tailEnd type="none"/>
          </a:ln>
          <a:effectLst/>
        </p:spPr>
      </p:cxnSp>
      <p:sp>
        <p:nvSpPr>
          <p:cNvPr id="8" name="Content Placeholder 7">
            <a:extLst>
              <a:ext uri="{FF2B5EF4-FFF2-40B4-BE49-F238E27FC236}">
                <a16:creationId xmlns:a16="http://schemas.microsoft.com/office/drawing/2014/main" id="{66EA40D2-47AA-1E42-B47F-9CE413E03C94}"/>
              </a:ext>
            </a:extLst>
          </p:cNvPr>
          <p:cNvSpPr>
            <a:spLocks noGrp="1"/>
          </p:cNvSpPr>
          <p:nvPr userDrawn="1">
            <p:ph sz="quarter" idx="13"/>
          </p:nvPr>
        </p:nvSpPr>
        <p:spPr>
          <a:xfrm>
            <a:off x="609441" y="3193027"/>
            <a:ext cx="2635250" cy="1718419"/>
          </a:xfrm>
          <a:prstGeom prst="rect">
            <a:avLst/>
          </a:prstGeom>
        </p:spPr>
        <p:txBody>
          <a:bodyPr>
            <a:spAutoFit/>
          </a:bodyPr>
          <a:lstStyle>
            <a:lvl1pPr>
              <a:defRPr sz="1800" b="1">
                <a:latin typeface="Arial" panose="020B0604020202020204" pitchFamily="34" charset="0"/>
                <a:cs typeface="Arial" panose="020B0604020202020204" pitchFamily="34" charset="0"/>
              </a:defRPr>
            </a:lvl1pPr>
            <a:lvl2pPr>
              <a:defRPr sz="1600" b="0" i="0">
                <a:latin typeface="Arial" panose="020B0604020202020204" pitchFamily="34" charset="0"/>
                <a:ea typeface="Polaris Light" panose="02000000000000000000" pitchFamily="2" charset="0"/>
                <a:cs typeface="Arial" panose="020B0604020202020204" pitchFamily="34" charset="0"/>
              </a:defRPr>
            </a:lvl2pPr>
            <a:lvl3pPr>
              <a:defRPr sz="1600" b="0" i="0">
                <a:latin typeface="Arial" panose="020B0604020202020204" pitchFamily="34" charset="0"/>
                <a:ea typeface="Polaris Light" panose="02000000000000000000" pitchFamily="2" charset="0"/>
                <a:cs typeface="Arial" panose="020B0604020202020204" pitchFamily="34" charset="0"/>
              </a:defRPr>
            </a:lvl3pPr>
            <a:lvl4pPr>
              <a:defRPr sz="1600" b="0" i="0">
                <a:latin typeface="Arial" panose="020B0604020202020204" pitchFamily="34" charset="0"/>
                <a:ea typeface="Polaris Light" panose="02000000000000000000" pitchFamily="2" charset="0"/>
                <a:cs typeface="Arial" panose="020B0604020202020204" pitchFamily="34" charset="0"/>
              </a:defRPr>
            </a:lvl4pPr>
            <a:lvl5pPr>
              <a:defRPr sz="1600" b="0" i="0">
                <a:latin typeface="Arial" panose="020B0604020202020204" pitchFamily="34" charset="0"/>
                <a:ea typeface="Polaris Light" panose="02000000000000000000" pitchFamily="2"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a:extLst>
              <a:ext uri="{FF2B5EF4-FFF2-40B4-BE49-F238E27FC236}">
                <a16:creationId xmlns:a16="http://schemas.microsoft.com/office/drawing/2014/main" id="{1E37B8A7-EC50-794F-87A1-3EEBE1B31A39}"/>
              </a:ext>
            </a:extLst>
          </p:cNvPr>
          <p:cNvSpPr>
            <a:spLocks noGrp="1"/>
          </p:cNvSpPr>
          <p:nvPr userDrawn="1">
            <p:ph type="pic" sz="quarter" idx="16"/>
          </p:nvPr>
        </p:nvSpPr>
        <p:spPr>
          <a:xfrm>
            <a:off x="609600" y="1302315"/>
            <a:ext cx="2635250" cy="1611312"/>
          </a:xfrm>
          <a:prstGeom prst="rect">
            <a:avLst/>
          </a:prstGeom>
        </p:spPr>
        <p:txBody>
          <a:bodyPr/>
          <a:lstStyle/>
          <a:p>
            <a:r>
              <a:rPr lang="en-US" dirty="0"/>
              <a:t>Click icon to add picture</a:t>
            </a:r>
          </a:p>
        </p:txBody>
      </p:sp>
      <p:sp>
        <p:nvSpPr>
          <p:cNvPr id="24" name="Picture Placeholder 9">
            <a:extLst>
              <a:ext uri="{FF2B5EF4-FFF2-40B4-BE49-F238E27FC236}">
                <a16:creationId xmlns:a16="http://schemas.microsoft.com/office/drawing/2014/main" id="{D5113A6E-D342-C043-BB9F-E2F58AD1665D}"/>
              </a:ext>
            </a:extLst>
          </p:cNvPr>
          <p:cNvSpPr>
            <a:spLocks noGrp="1"/>
          </p:cNvSpPr>
          <p:nvPr userDrawn="1">
            <p:ph type="pic" sz="quarter" idx="17"/>
          </p:nvPr>
        </p:nvSpPr>
        <p:spPr>
          <a:xfrm>
            <a:off x="4776787" y="1302315"/>
            <a:ext cx="2635250" cy="1611312"/>
          </a:xfrm>
          <a:prstGeom prst="rect">
            <a:avLst/>
          </a:prstGeom>
        </p:spPr>
        <p:txBody>
          <a:bodyPr/>
          <a:lstStyle/>
          <a:p>
            <a:r>
              <a:rPr lang="en-US" dirty="0"/>
              <a:t>Click icon to add picture</a:t>
            </a:r>
          </a:p>
        </p:txBody>
      </p:sp>
      <p:sp>
        <p:nvSpPr>
          <p:cNvPr id="25" name="Picture Placeholder 9">
            <a:extLst>
              <a:ext uri="{FF2B5EF4-FFF2-40B4-BE49-F238E27FC236}">
                <a16:creationId xmlns:a16="http://schemas.microsoft.com/office/drawing/2014/main" id="{96C89317-AD18-AA45-A216-9B451D320EA9}"/>
              </a:ext>
            </a:extLst>
          </p:cNvPr>
          <p:cNvSpPr>
            <a:spLocks noGrp="1"/>
          </p:cNvSpPr>
          <p:nvPr userDrawn="1">
            <p:ph type="pic" sz="quarter" idx="18"/>
          </p:nvPr>
        </p:nvSpPr>
        <p:spPr>
          <a:xfrm>
            <a:off x="9090669" y="1302315"/>
            <a:ext cx="2635250" cy="1611312"/>
          </a:xfrm>
          <a:prstGeom prst="rect">
            <a:avLst/>
          </a:prstGeom>
        </p:spPr>
        <p:txBody>
          <a:bodyPr/>
          <a:lstStyle/>
          <a:p>
            <a:r>
              <a:rPr lang="en-US" dirty="0"/>
              <a:t>Click icon to add picture</a:t>
            </a:r>
          </a:p>
        </p:txBody>
      </p:sp>
      <p:sp>
        <p:nvSpPr>
          <p:cNvPr id="29" name="Title 20">
            <a:extLst>
              <a:ext uri="{FF2B5EF4-FFF2-40B4-BE49-F238E27FC236}">
                <a16:creationId xmlns:a16="http://schemas.microsoft.com/office/drawing/2014/main" id="{525CA109-2FDF-EB49-A6AB-4C2A4749F769}"/>
              </a:ext>
            </a:extLst>
          </p:cNvPr>
          <p:cNvSpPr>
            <a:spLocks noGrp="1"/>
          </p:cNvSpPr>
          <p:nvPr>
            <p:ph type="title"/>
          </p:nvPr>
        </p:nvSpPr>
        <p:spPr>
          <a:xfrm>
            <a:off x="609443" y="304800"/>
            <a:ext cx="11096665" cy="838200"/>
          </a:xfrm>
          <a:prstGeom prst="rect">
            <a:avLst/>
          </a:prstGeom>
        </p:spPr>
        <p:txBody>
          <a:bodyPr/>
          <a:lstStyle/>
          <a:p>
            <a:r>
              <a:rPr lang="en-US"/>
              <a:t>Click to edit Master title style</a:t>
            </a:r>
            <a:endParaRPr lang="en-US" dirty="0"/>
          </a:p>
        </p:txBody>
      </p:sp>
      <p:cxnSp>
        <p:nvCxnSpPr>
          <p:cNvPr id="32" name="Straight Connector 31">
            <a:extLst>
              <a:ext uri="{FF2B5EF4-FFF2-40B4-BE49-F238E27FC236}">
                <a16:creationId xmlns:a16="http://schemas.microsoft.com/office/drawing/2014/main" id="{915D5511-51BA-DB4F-BED2-8F35C625429F}"/>
              </a:ext>
            </a:extLst>
          </p:cNvPr>
          <p:cNvCxnSpPr>
            <a:cxnSpLocks/>
          </p:cNvCxnSpPr>
          <p:nvPr userDrawn="1"/>
        </p:nvCxnSpPr>
        <p:spPr bwMode="auto">
          <a:xfrm>
            <a:off x="8326165" y="1302315"/>
            <a:ext cx="0" cy="4714875"/>
          </a:xfrm>
          <a:prstGeom prst="line">
            <a:avLst/>
          </a:prstGeom>
          <a:solidFill>
            <a:schemeClr val="accent1"/>
          </a:solidFill>
          <a:ln w="25400" cap="flat" cmpd="sng" algn="ctr">
            <a:solidFill>
              <a:schemeClr val="bg2">
                <a:lumMod val="60000"/>
                <a:lumOff val="40000"/>
              </a:schemeClr>
            </a:solidFill>
            <a:prstDash val="solid"/>
            <a:miter lim="800000"/>
            <a:headEnd type="none" w="med" len="med"/>
            <a:tailEnd type="none"/>
          </a:ln>
          <a:effectLst/>
        </p:spPr>
      </p:cxnSp>
      <p:sp>
        <p:nvSpPr>
          <p:cNvPr id="19" name="Content Placeholder 7">
            <a:extLst>
              <a:ext uri="{FF2B5EF4-FFF2-40B4-BE49-F238E27FC236}">
                <a16:creationId xmlns:a16="http://schemas.microsoft.com/office/drawing/2014/main" id="{A5C0706E-82A7-A349-9F4C-29F754836F0B}"/>
              </a:ext>
            </a:extLst>
          </p:cNvPr>
          <p:cNvSpPr>
            <a:spLocks noGrp="1"/>
          </p:cNvSpPr>
          <p:nvPr>
            <p:ph sz="quarter" idx="19"/>
          </p:nvPr>
        </p:nvSpPr>
        <p:spPr>
          <a:xfrm>
            <a:off x="4769961" y="3193027"/>
            <a:ext cx="2635250" cy="1718419"/>
          </a:xfrm>
          <a:prstGeom prst="rect">
            <a:avLst/>
          </a:prstGeom>
        </p:spPr>
        <p:txBody>
          <a:bodyPr>
            <a:spAutoFit/>
          </a:bodyPr>
          <a:lstStyle>
            <a:lvl1pPr>
              <a:defRPr sz="1800" b="1">
                <a:latin typeface="Arial" panose="020B0604020202020204" pitchFamily="34" charset="0"/>
                <a:cs typeface="Arial" panose="020B0604020202020204" pitchFamily="34" charset="0"/>
              </a:defRPr>
            </a:lvl1pPr>
            <a:lvl2pPr>
              <a:defRPr sz="1600" b="0" i="0">
                <a:latin typeface="Arial" panose="020B0604020202020204" pitchFamily="34" charset="0"/>
                <a:ea typeface="Polaris Light" panose="02000000000000000000" pitchFamily="2" charset="0"/>
                <a:cs typeface="Arial" panose="020B0604020202020204" pitchFamily="34" charset="0"/>
              </a:defRPr>
            </a:lvl2pPr>
            <a:lvl3pPr>
              <a:defRPr sz="1600" b="0" i="0">
                <a:latin typeface="Arial" panose="020B0604020202020204" pitchFamily="34" charset="0"/>
                <a:ea typeface="Polaris Light" panose="02000000000000000000" pitchFamily="2" charset="0"/>
                <a:cs typeface="Arial" panose="020B0604020202020204" pitchFamily="34" charset="0"/>
              </a:defRPr>
            </a:lvl3pPr>
            <a:lvl4pPr>
              <a:defRPr sz="1600" b="0" i="0">
                <a:latin typeface="Arial" panose="020B0604020202020204" pitchFamily="34" charset="0"/>
                <a:ea typeface="Polaris Light" panose="02000000000000000000" pitchFamily="2" charset="0"/>
                <a:cs typeface="Arial" panose="020B0604020202020204" pitchFamily="34" charset="0"/>
              </a:defRPr>
            </a:lvl4pPr>
            <a:lvl5pPr>
              <a:defRPr sz="1600" b="0" i="0">
                <a:latin typeface="Arial" panose="020B0604020202020204" pitchFamily="34" charset="0"/>
                <a:ea typeface="Polaris Light" panose="02000000000000000000" pitchFamily="2"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7">
            <a:extLst>
              <a:ext uri="{FF2B5EF4-FFF2-40B4-BE49-F238E27FC236}">
                <a16:creationId xmlns:a16="http://schemas.microsoft.com/office/drawing/2014/main" id="{BB5C22CB-DE7B-D049-B304-2AEFCB1EF9A3}"/>
              </a:ext>
            </a:extLst>
          </p:cNvPr>
          <p:cNvSpPr>
            <a:spLocks noGrp="1"/>
          </p:cNvSpPr>
          <p:nvPr>
            <p:ph sz="quarter" idx="20"/>
          </p:nvPr>
        </p:nvSpPr>
        <p:spPr>
          <a:xfrm>
            <a:off x="9095073" y="3193027"/>
            <a:ext cx="2635250" cy="1718419"/>
          </a:xfrm>
          <a:prstGeom prst="rect">
            <a:avLst/>
          </a:prstGeom>
        </p:spPr>
        <p:txBody>
          <a:bodyPr>
            <a:spAutoFit/>
          </a:bodyPr>
          <a:lstStyle>
            <a:lvl1pPr>
              <a:defRPr sz="1800" b="1">
                <a:latin typeface="Arial" panose="020B0604020202020204" pitchFamily="34" charset="0"/>
                <a:cs typeface="Arial" panose="020B0604020202020204" pitchFamily="34" charset="0"/>
              </a:defRPr>
            </a:lvl1pPr>
            <a:lvl2pPr>
              <a:defRPr sz="1600" b="0" i="0">
                <a:latin typeface="Arial" panose="020B0604020202020204" pitchFamily="34" charset="0"/>
                <a:ea typeface="Polaris Light" panose="02000000000000000000" pitchFamily="2" charset="0"/>
                <a:cs typeface="Arial" panose="020B0604020202020204" pitchFamily="34" charset="0"/>
              </a:defRPr>
            </a:lvl2pPr>
            <a:lvl3pPr>
              <a:defRPr sz="1600" b="0" i="0">
                <a:latin typeface="Arial" panose="020B0604020202020204" pitchFamily="34" charset="0"/>
                <a:ea typeface="Polaris Light" panose="02000000000000000000" pitchFamily="2" charset="0"/>
                <a:cs typeface="Arial" panose="020B0604020202020204" pitchFamily="34" charset="0"/>
              </a:defRPr>
            </a:lvl3pPr>
            <a:lvl4pPr>
              <a:defRPr sz="1600" b="0" i="0">
                <a:latin typeface="Arial" panose="020B0604020202020204" pitchFamily="34" charset="0"/>
                <a:ea typeface="Polaris Light" panose="02000000000000000000" pitchFamily="2" charset="0"/>
                <a:cs typeface="Arial" panose="020B0604020202020204" pitchFamily="34" charset="0"/>
              </a:defRPr>
            </a:lvl4pPr>
            <a:lvl5pPr>
              <a:defRPr sz="1600" b="0" i="0">
                <a:latin typeface="Arial" panose="020B0604020202020204" pitchFamily="34" charset="0"/>
                <a:ea typeface="Polaris Light" panose="02000000000000000000" pitchFamily="2"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8">
            <a:extLst>
              <a:ext uri="{FF2B5EF4-FFF2-40B4-BE49-F238E27FC236}">
                <a16:creationId xmlns:a16="http://schemas.microsoft.com/office/drawing/2014/main" id="{21B53FD5-CBB1-4549-8332-BC20596180B1}"/>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8" name="Date Placeholder 6">
            <a:extLst>
              <a:ext uri="{FF2B5EF4-FFF2-40B4-BE49-F238E27FC236}">
                <a16:creationId xmlns:a16="http://schemas.microsoft.com/office/drawing/2014/main" id="{37BC91F9-E0A0-7249-B731-B8172A9F2491}"/>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21" name="Footer Placeholder 7">
            <a:extLst>
              <a:ext uri="{FF2B5EF4-FFF2-40B4-BE49-F238E27FC236}">
                <a16:creationId xmlns:a16="http://schemas.microsoft.com/office/drawing/2014/main" id="{853FA6E7-58ED-0144-8B85-D5933A6211D7}"/>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222980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Column Statistic Slide">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97B1CD9-F4E5-9343-8E83-0CFA7BED72D2}"/>
              </a:ext>
            </a:extLst>
          </p:cNvPr>
          <p:cNvCxnSpPr>
            <a:cxnSpLocks/>
          </p:cNvCxnSpPr>
          <p:nvPr userDrawn="1"/>
        </p:nvCxnSpPr>
        <p:spPr bwMode="auto">
          <a:xfrm>
            <a:off x="3169535" y="1302315"/>
            <a:ext cx="0" cy="4714875"/>
          </a:xfrm>
          <a:prstGeom prst="line">
            <a:avLst/>
          </a:prstGeom>
          <a:solidFill>
            <a:schemeClr val="accent1"/>
          </a:solidFill>
          <a:ln w="25400" cap="flat" cmpd="sng" algn="ctr">
            <a:solidFill>
              <a:schemeClr val="bg2">
                <a:lumMod val="60000"/>
                <a:lumOff val="40000"/>
              </a:schemeClr>
            </a:solidFill>
            <a:prstDash val="solid"/>
            <a:miter lim="800000"/>
            <a:headEnd type="none" w="med" len="med"/>
            <a:tailEnd type="none"/>
          </a:ln>
          <a:effectLst/>
        </p:spPr>
      </p:cxnSp>
      <p:sp>
        <p:nvSpPr>
          <p:cNvPr id="8" name="Content Placeholder 7">
            <a:extLst>
              <a:ext uri="{FF2B5EF4-FFF2-40B4-BE49-F238E27FC236}">
                <a16:creationId xmlns:a16="http://schemas.microsoft.com/office/drawing/2014/main" id="{66EA40D2-47AA-1E42-B47F-9CE413E03C94}"/>
              </a:ext>
            </a:extLst>
          </p:cNvPr>
          <p:cNvSpPr>
            <a:spLocks noGrp="1"/>
          </p:cNvSpPr>
          <p:nvPr userDrawn="1">
            <p:ph sz="quarter" idx="13"/>
          </p:nvPr>
        </p:nvSpPr>
        <p:spPr>
          <a:xfrm>
            <a:off x="609441" y="3193027"/>
            <a:ext cx="2184394" cy="1718419"/>
          </a:xfrm>
          <a:prstGeom prst="rect">
            <a:avLst/>
          </a:prstGeom>
        </p:spPr>
        <p:txBody>
          <a:bodyPr>
            <a:spAutoFit/>
          </a:bodyPr>
          <a:lstStyle>
            <a:lvl1pPr>
              <a:defRPr sz="1800" b="1" baseline="0">
                <a:latin typeface="Arial" panose="020B0604020202020204" pitchFamily="34" charset="0"/>
              </a:defRPr>
            </a:lvl1pPr>
            <a:lvl2pPr>
              <a:defRPr sz="1600" b="0" i="0" baseline="0">
                <a:latin typeface="Arial" panose="020B0604020202020204" pitchFamily="34" charset="0"/>
                <a:ea typeface="Polaris Light" panose="02000000000000000000" pitchFamily="2" charset="0"/>
                <a:cs typeface="Polaris Light" panose="02000000000000000000" pitchFamily="2" charset="0"/>
              </a:defRPr>
            </a:lvl2pPr>
            <a:lvl3pPr>
              <a:defRPr sz="1600" b="0" i="0" baseline="0">
                <a:latin typeface="Arial" panose="020B0604020202020204" pitchFamily="34" charset="0"/>
                <a:ea typeface="Polaris Light" panose="02000000000000000000" pitchFamily="2" charset="0"/>
                <a:cs typeface="Polaris Light" panose="02000000000000000000" pitchFamily="2" charset="0"/>
              </a:defRPr>
            </a:lvl3pPr>
            <a:lvl4pPr>
              <a:defRPr sz="1600" b="0" i="0" baseline="0">
                <a:latin typeface="Arial" panose="020B0604020202020204" pitchFamily="34" charset="0"/>
                <a:ea typeface="Polaris Light" panose="02000000000000000000" pitchFamily="2" charset="0"/>
                <a:cs typeface="Polaris Light" panose="02000000000000000000" pitchFamily="2" charset="0"/>
              </a:defRPr>
            </a:lvl4pPr>
            <a:lvl5pPr>
              <a:defRPr sz="1600" b="0" i="0" baseline="0">
                <a:latin typeface="Arial" panose="020B0604020202020204" pitchFamily="34" charset="0"/>
                <a:ea typeface="Polaris Light" panose="02000000000000000000" pitchFamily="2" charset="0"/>
                <a:cs typeface="Polaris Light"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1E37B8A7-EC50-794F-87A1-3EEBE1B31A39}"/>
              </a:ext>
            </a:extLst>
          </p:cNvPr>
          <p:cNvSpPr>
            <a:spLocks noGrp="1"/>
          </p:cNvSpPr>
          <p:nvPr userDrawn="1">
            <p:ph type="pic" sz="quarter" idx="16"/>
          </p:nvPr>
        </p:nvSpPr>
        <p:spPr>
          <a:xfrm>
            <a:off x="609600" y="1302315"/>
            <a:ext cx="2184394" cy="1611312"/>
          </a:xfrm>
          <a:prstGeom prst="rect">
            <a:avLst/>
          </a:prstGeom>
        </p:spPr>
        <p:txBody>
          <a:bodyPr/>
          <a:lstStyle/>
          <a:p>
            <a:r>
              <a:rPr lang="en-US" dirty="0"/>
              <a:t>Click icon to add picture</a:t>
            </a:r>
          </a:p>
        </p:txBody>
      </p:sp>
      <p:sp>
        <p:nvSpPr>
          <p:cNvPr id="29" name="Title 20">
            <a:extLst>
              <a:ext uri="{FF2B5EF4-FFF2-40B4-BE49-F238E27FC236}">
                <a16:creationId xmlns:a16="http://schemas.microsoft.com/office/drawing/2014/main" id="{525CA109-2FDF-EB49-A6AB-4C2A4749F769}"/>
              </a:ext>
            </a:extLst>
          </p:cNvPr>
          <p:cNvSpPr>
            <a:spLocks noGrp="1"/>
          </p:cNvSpPr>
          <p:nvPr>
            <p:ph type="title"/>
          </p:nvPr>
        </p:nvSpPr>
        <p:spPr>
          <a:xfrm>
            <a:off x="609443" y="304800"/>
            <a:ext cx="11096665" cy="838200"/>
          </a:xfrm>
          <a:prstGeom prst="rect">
            <a:avLst/>
          </a:prstGeom>
        </p:spPr>
        <p:txBody>
          <a:bodyPr/>
          <a:lstStyle/>
          <a:p>
            <a:r>
              <a:rPr lang="en-US" dirty="0"/>
              <a:t>Click to edit Master title style</a:t>
            </a:r>
          </a:p>
        </p:txBody>
      </p:sp>
      <p:cxnSp>
        <p:nvCxnSpPr>
          <p:cNvPr id="32" name="Straight Connector 31">
            <a:extLst>
              <a:ext uri="{FF2B5EF4-FFF2-40B4-BE49-F238E27FC236}">
                <a16:creationId xmlns:a16="http://schemas.microsoft.com/office/drawing/2014/main" id="{915D5511-51BA-DB4F-BED2-8F35C625429F}"/>
              </a:ext>
            </a:extLst>
          </p:cNvPr>
          <p:cNvCxnSpPr>
            <a:cxnSpLocks/>
          </p:cNvCxnSpPr>
          <p:nvPr userDrawn="1"/>
        </p:nvCxnSpPr>
        <p:spPr bwMode="auto">
          <a:xfrm>
            <a:off x="6135052" y="1302315"/>
            <a:ext cx="0" cy="4714875"/>
          </a:xfrm>
          <a:prstGeom prst="line">
            <a:avLst/>
          </a:prstGeom>
          <a:solidFill>
            <a:schemeClr val="accent1"/>
          </a:solidFill>
          <a:ln w="25400" cap="flat" cmpd="sng" algn="ctr">
            <a:solidFill>
              <a:schemeClr val="bg2">
                <a:lumMod val="60000"/>
                <a:lumOff val="40000"/>
              </a:schemeClr>
            </a:solidFill>
            <a:prstDash val="solid"/>
            <a:miter lim="800000"/>
            <a:headEnd type="none" w="med" len="med"/>
            <a:tailEnd type="none"/>
          </a:ln>
          <a:effectLst/>
        </p:spPr>
      </p:cxnSp>
      <p:cxnSp>
        <p:nvCxnSpPr>
          <p:cNvPr id="19" name="Straight Connector 18">
            <a:extLst>
              <a:ext uri="{FF2B5EF4-FFF2-40B4-BE49-F238E27FC236}">
                <a16:creationId xmlns:a16="http://schemas.microsoft.com/office/drawing/2014/main" id="{AE624B83-D3B3-7A4C-99EA-0DD81E000C81}"/>
              </a:ext>
            </a:extLst>
          </p:cNvPr>
          <p:cNvCxnSpPr>
            <a:cxnSpLocks/>
          </p:cNvCxnSpPr>
          <p:nvPr userDrawn="1"/>
        </p:nvCxnSpPr>
        <p:spPr bwMode="auto">
          <a:xfrm>
            <a:off x="9088165" y="1302315"/>
            <a:ext cx="0" cy="4714875"/>
          </a:xfrm>
          <a:prstGeom prst="line">
            <a:avLst/>
          </a:prstGeom>
          <a:solidFill>
            <a:schemeClr val="accent1"/>
          </a:solidFill>
          <a:ln w="25400" cap="flat" cmpd="sng" algn="ctr">
            <a:solidFill>
              <a:schemeClr val="bg2">
                <a:lumMod val="60000"/>
                <a:lumOff val="40000"/>
              </a:schemeClr>
            </a:solidFill>
            <a:prstDash val="solid"/>
            <a:miter lim="800000"/>
            <a:headEnd type="none" w="med" len="med"/>
            <a:tailEnd type="none"/>
          </a:ln>
          <a:effectLst/>
        </p:spPr>
      </p:cxnSp>
      <p:sp>
        <p:nvSpPr>
          <p:cNvPr id="20" name="Content Placeholder 7">
            <a:extLst>
              <a:ext uri="{FF2B5EF4-FFF2-40B4-BE49-F238E27FC236}">
                <a16:creationId xmlns:a16="http://schemas.microsoft.com/office/drawing/2014/main" id="{C027B645-50DA-E44D-8E6E-BD84D5146921}"/>
              </a:ext>
            </a:extLst>
          </p:cNvPr>
          <p:cNvSpPr>
            <a:spLocks noGrp="1"/>
          </p:cNvSpPr>
          <p:nvPr>
            <p:ph sz="quarter" idx="17"/>
          </p:nvPr>
        </p:nvSpPr>
        <p:spPr>
          <a:xfrm>
            <a:off x="3554637" y="3193027"/>
            <a:ext cx="2184394" cy="1718419"/>
          </a:xfrm>
          <a:prstGeom prst="rect">
            <a:avLst/>
          </a:prstGeom>
        </p:spPr>
        <p:txBody>
          <a:bodyPr>
            <a:spAutoFit/>
          </a:bodyPr>
          <a:lstStyle>
            <a:lvl1pPr>
              <a:defRPr sz="1800" b="1" baseline="0">
                <a:latin typeface="Arial" panose="020B0604020202020204" pitchFamily="34" charset="0"/>
              </a:defRPr>
            </a:lvl1pPr>
            <a:lvl2pPr>
              <a:defRPr sz="1600" b="0" i="0" baseline="0">
                <a:latin typeface="Arial" panose="020B0604020202020204" pitchFamily="34" charset="0"/>
                <a:ea typeface="Polaris Light" panose="02000000000000000000" pitchFamily="2" charset="0"/>
                <a:cs typeface="Polaris Light" panose="02000000000000000000" pitchFamily="2" charset="0"/>
              </a:defRPr>
            </a:lvl2pPr>
            <a:lvl3pPr>
              <a:defRPr sz="1600" b="0" i="0" baseline="0">
                <a:latin typeface="Arial" panose="020B0604020202020204" pitchFamily="34" charset="0"/>
                <a:ea typeface="Polaris Light" panose="02000000000000000000" pitchFamily="2" charset="0"/>
                <a:cs typeface="Polaris Light" panose="02000000000000000000" pitchFamily="2" charset="0"/>
              </a:defRPr>
            </a:lvl3pPr>
            <a:lvl4pPr>
              <a:defRPr sz="1600" b="0" i="0" baseline="0">
                <a:latin typeface="Arial" panose="020B0604020202020204" pitchFamily="34" charset="0"/>
                <a:ea typeface="Polaris Light" panose="02000000000000000000" pitchFamily="2" charset="0"/>
                <a:cs typeface="Polaris Light" panose="02000000000000000000" pitchFamily="2" charset="0"/>
              </a:defRPr>
            </a:lvl4pPr>
            <a:lvl5pPr>
              <a:defRPr sz="1600" b="0" i="0" baseline="0">
                <a:latin typeface="Arial" panose="020B0604020202020204" pitchFamily="34" charset="0"/>
                <a:ea typeface="Polaris Light" panose="02000000000000000000" pitchFamily="2" charset="0"/>
                <a:cs typeface="Polaris Light"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Picture Placeholder 9">
            <a:extLst>
              <a:ext uri="{FF2B5EF4-FFF2-40B4-BE49-F238E27FC236}">
                <a16:creationId xmlns:a16="http://schemas.microsoft.com/office/drawing/2014/main" id="{217BFE1B-C4E6-9F42-9AC8-6CA4EE7F4403}"/>
              </a:ext>
            </a:extLst>
          </p:cNvPr>
          <p:cNvSpPr>
            <a:spLocks noGrp="1"/>
          </p:cNvSpPr>
          <p:nvPr>
            <p:ph type="pic" sz="quarter" idx="18"/>
          </p:nvPr>
        </p:nvSpPr>
        <p:spPr>
          <a:xfrm>
            <a:off x="3554796" y="1302315"/>
            <a:ext cx="2184394" cy="1611312"/>
          </a:xfrm>
          <a:prstGeom prst="rect">
            <a:avLst/>
          </a:prstGeom>
        </p:spPr>
        <p:txBody>
          <a:bodyPr/>
          <a:lstStyle/>
          <a:p>
            <a:r>
              <a:rPr lang="en-US" dirty="0"/>
              <a:t>Click icon to add picture</a:t>
            </a:r>
          </a:p>
        </p:txBody>
      </p:sp>
      <p:sp>
        <p:nvSpPr>
          <p:cNvPr id="26" name="Content Placeholder 7">
            <a:extLst>
              <a:ext uri="{FF2B5EF4-FFF2-40B4-BE49-F238E27FC236}">
                <a16:creationId xmlns:a16="http://schemas.microsoft.com/office/drawing/2014/main" id="{AAAC55AD-C8E7-8A40-A0AD-D5F67B65C902}"/>
              </a:ext>
            </a:extLst>
          </p:cNvPr>
          <p:cNvSpPr>
            <a:spLocks noGrp="1"/>
          </p:cNvSpPr>
          <p:nvPr>
            <p:ph sz="quarter" idx="19"/>
          </p:nvPr>
        </p:nvSpPr>
        <p:spPr>
          <a:xfrm>
            <a:off x="6504194" y="3193027"/>
            <a:ext cx="2184394" cy="1718419"/>
          </a:xfrm>
          <a:prstGeom prst="rect">
            <a:avLst/>
          </a:prstGeom>
        </p:spPr>
        <p:txBody>
          <a:bodyPr>
            <a:spAutoFit/>
          </a:bodyPr>
          <a:lstStyle>
            <a:lvl1pPr>
              <a:defRPr sz="1800" b="1" baseline="0">
                <a:latin typeface="Arial" panose="020B0604020202020204" pitchFamily="34" charset="0"/>
              </a:defRPr>
            </a:lvl1pPr>
            <a:lvl2pPr>
              <a:defRPr sz="1600" b="0" i="0" baseline="0">
                <a:latin typeface="Arial" panose="020B0604020202020204" pitchFamily="34" charset="0"/>
                <a:ea typeface="Polaris Light" panose="02000000000000000000" pitchFamily="2" charset="0"/>
                <a:cs typeface="Polaris Light" panose="02000000000000000000" pitchFamily="2" charset="0"/>
              </a:defRPr>
            </a:lvl2pPr>
            <a:lvl3pPr>
              <a:defRPr sz="1600" b="0" i="0" baseline="0">
                <a:latin typeface="Arial" panose="020B0604020202020204" pitchFamily="34" charset="0"/>
                <a:ea typeface="Polaris Light" panose="02000000000000000000" pitchFamily="2" charset="0"/>
                <a:cs typeface="Polaris Light" panose="02000000000000000000" pitchFamily="2" charset="0"/>
              </a:defRPr>
            </a:lvl3pPr>
            <a:lvl4pPr>
              <a:defRPr sz="1600" b="0" i="0" baseline="0">
                <a:latin typeface="Arial" panose="020B0604020202020204" pitchFamily="34" charset="0"/>
                <a:ea typeface="Polaris Light" panose="02000000000000000000" pitchFamily="2" charset="0"/>
                <a:cs typeface="Polaris Light" panose="02000000000000000000" pitchFamily="2" charset="0"/>
              </a:defRPr>
            </a:lvl4pPr>
            <a:lvl5pPr>
              <a:defRPr sz="1600" b="0" i="0" baseline="0">
                <a:latin typeface="Arial" panose="020B0604020202020204" pitchFamily="34" charset="0"/>
                <a:ea typeface="Polaris Light" panose="02000000000000000000" pitchFamily="2" charset="0"/>
                <a:cs typeface="Polaris Light"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Picture Placeholder 9">
            <a:extLst>
              <a:ext uri="{FF2B5EF4-FFF2-40B4-BE49-F238E27FC236}">
                <a16:creationId xmlns:a16="http://schemas.microsoft.com/office/drawing/2014/main" id="{C9B83007-097E-3F4D-BADD-B018C145A5E0}"/>
              </a:ext>
            </a:extLst>
          </p:cNvPr>
          <p:cNvSpPr>
            <a:spLocks noGrp="1"/>
          </p:cNvSpPr>
          <p:nvPr>
            <p:ph type="pic" sz="quarter" idx="20"/>
          </p:nvPr>
        </p:nvSpPr>
        <p:spPr>
          <a:xfrm>
            <a:off x="6504353" y="1302315"/>
            <a:ext cx="2184394" cy="1611312"/>
          </a:xfrm>
          <a:prstGeom prst="rect">
            <a:avLst/>
          </a:prstGeom>
        </p:spPr>
        <p:txBody>
          <a:bodyPr/>
          <a:lstStyle/>
          <a:p>
            <a:r>
              <a:rPr lang="en-US" dirty="0"/>
              <a:t>Click icon to add picture</a:t>
            </a:r>
          </a:p>
        </p:txBody>
      </p:sp>
      <p:sp>
        <p:nvSpPr>
          <p:cNvPr id="28" name="Content Placeholder 7">
            <a:extLst>
              <a:ext uri="{FF2B5EF4-FFF2-40B4-BE49-F238E27FC236}">
                <a16:creationId xmlns:a16="http://schemas.microsoft.com/office/drawing/2014/main" id="{15B7CB7D-92D0-974D-B3D3-DB6B334673E1}"/>
              </a:ext>
            </a:extLst>
          </p:cNvPr>
          <p:cNvSpPr>
            <a:spLocks noGrp="1"/>
          </p:cNvSpPr>
          <p:nvPr>
            <p:ph sz="quarter" idx="21"/>
          </p:nvPr>
        </p:nvSpPr>
        <p:spPr>
          <a:xfrm>
            <a:off x="9521714" y="3193027"/>
            <a:ext cx="2184394" cy="1718419"/>
          </a:xfrm>
          <a:prstGeom prst="rect">
            <a:avLst/>
          </a:prstGeom>
        </p:spPr>
        <p:txBody>
          <a:bodyPr>
            <a:spAutoFit/>
          </a:bodyPr>
          <a:lstStyle>
            <a:lvl1pPr>
              <a:defRPr sz="1800" b="1" baseline="0">
                <a:latin typeface="Arial" panose="020B0604020202020204" pitchFamily="34" charset="0"/>
              </a:defRPr>
            </a:lvl1pPr>
            <a:lvl2pPr>
              <a:defRPr sz="1600" b="0" i="0" baseline="0">
                <a:latin typeface="Arial" panose="020B0604020202020204" pitchFamily="34" charset="0"/>
                <a:ea typeface="Polaris Light" panose="02000000000000000000" pitchFamily="2" charset="0"/>
                <a:cs typeface="Polaris Light" panose="02000000000000000000" pitchFamily="2" charset="0"/>
              </a:defRPr>
            </a:lvl2pPr>
            <a:lvl3pPr>
              <a:defRPr sz="1600" b="0" i="0" baseline="0">
                <a:latin typeface="Arial" panose="020B0604020202020204" pitchFamily="34" charset="0"/>
                <a:ea typeface="Polaris Light" panose="02000000000000000000" pitchFamily="2" charset="0"/>
                <a:cs typeface="Polaris Light" panose="02000000000000000000" pitchFamily="2" charset="0"/>
              </a:defRPr>
            </a:lvl3pPr>
            <a:lvl4pPr>
              <a:defRPr sz="1600" b="0" i="0" baseline="0">
                <a:latin typeface="Arial" panose="020B0604020202020204" pitchFamily="34" charset="0"/>
                <a:ea typeface="Polaris Light" panose="02000000000000000000" pitchFamily="2" charset="0"/>
                <a:cs typeface="Polaris Light" panose="02000000000000000000" pitchFamily="2" charset="0"/>
              </a:defRPr>
            </a:lvl4pPr>
            <a:lvl5pPr>
              <a:defRPr sz="1600" b="0" i="0" baseline="0">
                <a:latin typeface="Arial" panose="020B0604020202020204" pitchFamily="34" charset="0"/>
                <a:ea typeface="Polaris Light" panose="02000000000000000000" pitchFamily="2" charset="0"/>
                <a:cs typeface="Polaris Light"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Picture Placeholder 9">
            <a:extLst>
              <a:ext uri="{FF2B5EF4-FFF2-40B4-BE49-F238E27FC236}">
                <a16:creationId xmlns:a16="http://schemas.microsoft.com/office/drawing/2014/main" id="{FC6D8510-6E76-204A-BA78-18ECA847274F}"/>
              </a:ext>
            </a:extLst>
          </p:cNvPr>
          <p:cNvSpPr>
            <a:spLocks noGrp="1"/>
          </p:cNvSpPr>
          <p:nvPr>
            <p:ph type="pic" sz="quarter" idx="22"/>
          </p:nvPr>
        </p:nvSpPr>
        <p:spPr>
          <a:xfrm>
            <a:off x="9521873" y="1302315"/>
            <a:ext cx="2184394" cy="1611312"/>
          </a:xfrm>
          <a:prstGeom prst="rect">
            <a:avLst/>
          </a:prstGeom>
        </p:spPr>
        <p:txBody>
          <a:bodyPr/>
          <a:lstStyle/>
          <a:p>
            <a:r>
              <a:rPr lang="en-US" dirty="0"/>
              <a:t>Click icon to add picture</a:t>
            </a:r>
          </a:p>
        </p:txBody>
      </p:sp>
      <p:sp>
        <p:nvSpPr>
          <p:cNvPr id="22" name="Slide Number Placeholder 8">
            <a:extLst>
              <a:ext uri="{FF2B5EF4-FFF2-40B4-BE49-F238E27FC236}">
                <a16:creationId xmlns:a16="http://schemas.microsoft.com/office/drawing/2014/main" id="{5937CFA0-6F84-2D49-A3D6-E9A3C7756807}"/>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33" name="Date Placeholder 6">
            <a:extLst>
              <a:ext uri="{FF2B5EF4-FFF2-40B4-BE49-F238E27FC236}">
                <a16:creationId xmlns:a16="http://schemas.microsoft.com/office/drawing/2014/main" id="{9D650CF9-324F-864A-9ECD-6D9093F957D1}"/>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34" name="Footer Placeholder 7">
            <a:extLst>
              <a:ext uri="{FF2B5EF4-FFF2-40B4-BE49-F238E27FC236}">
                <a16:creationId xmlns:a16="http://schemas.microsoft.com/office/drawing/2014/main" id="{435B80EE-7DAE-4641-9B5B-CDAE1DDAB2D2}"/>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76667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Column Content Slide">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97B1CD9-F4E5-9343-8E83-0CFA7BED72D2}"/>
              </a:ext>
            </a:extLst>
          </p:cNvPr>
          <p:cNvCxnSpPr>
            <a:cxnSpLocks/>
          </p:cNvCxnSpPr>
          <p:nvPr userDrawn="1"/>
        </p:nvCxnSpPr>
        <p:spPr bwMode="auto">
          <a:xfrm>
            <a:off x="3169535" y="1302315"/>
            <a:ext cx="0" cy="4714875"/>
          </a:xfrm>
          <a:prstGeom prst="line">
            <a:avLst/>
          </a:prstGeom>
          <a:solidFill>
            <a:schemeClr val="accent1"/>
          </a:solidFill>
          <a:ln w="25400" cap="flat" cmpd="sng" algn="ctr">
            <a:solidFill>
              <a:schemeClr val="bg2">
                <a:lumMod val="60000"/>
                <a:lumOff val="40000"/>
              </a:schemeClr>
            </a:solidFill>
            <a:prstDash val="solid"/>
            <a:miter lim="800000"/>
            <a:headEnd type="none" w="med" len="med"/>
            <a:tailEnd type="none"/>
          </a:ln>
          <a:effectLst/>
        </p:spPr>
      </p:cxnSp>
      <p:sp>
        <p:nvSpPr>
          <p:cNvPr id="8" name="Content Placeholder 7">
            <a:extLst>
              <a:ext uri="{FF2B5EF4-FFF2-40B4-BE49-F238E27FC236}">
                <a16:creationId xmlns:a16="http://schemas.microsoft.com/office/drawing/2014/main" id="{66EA40D2-47AA-1E42-B47F-9CE413E03C94}"/>
              </a:ext>
            </a:extLst>
          </p:cNvPr>
          <p:cNvSpPr>
            <a:spLocks noGrp="1"/>
          </p:cNvSpPr>
          <p:nvPr userDrawn="1">
            <p:ph sz="quarter" idx="13"/>
          </p:nvPr>
        </p:nvSpPr>
        <p:spPr>
          <a:xfrm>
            <a:off x="609441" y="2191315"/>
            <a:ext cx="2184394" cy="1718419"/>
          </a:xfrm>
          <a:prstGeom prst="rect">
            <a:avLst/>
          </a:prstGeom>
        </p:spPr>
        <p:txBody>
          <a:bodyPr>
            <a:spAutoFit/>
          </a:bodyPr>
          <a:lstStyle>
            <a:lvl1pPr>
              <a:defRPr sz="1800" b="0" baseline="0">
                <a:latin typeface="Arial" panose="020B0604020202020204" pitchFamily="34" charset="0"/>
              </a:defRPr>
            </a:lvl1pPr>
            <a:lvl2pPr>
              <a:defRPr sz="1600" b="0" i="0" baseline="0">
                <a:latin typeface="Arial" panose="020B0604020202020204" pitchFamily="34" charset="0"/>
                <a:ea typeface="Polaris Light" panose="02000000000000000000" pitchFamily="2" charset="0"/>
                <a:cs typeface="Polaris Light" panose="02000000000000000000" pitchFamily="2" charset="0"/>
              </a:defRPr>
            </a:lvl2pPr>
            <a:lvl3pPr>
              <a:defRPr sz="1600" b="0" i="0" baseline="0">
                <a:latin typeface="Arial" panose="020B0604020202020204" pitchFamily="34" charset="0"/>
                <a:ea typeface="Polaris Light" panose="02000000000000000000" pitchFamily="2" charset="0"/>
                <a:cs typeface="Polaris Light" panose="02000000000000000000" pitchFamily="2" charset="0"/>
              </a:defRPr>
            </a:lvl3pPr>
            <a:lvl4pPr>
              <a:defRPr sz="1600" b="0" i="0" baseline="0">
                <a:latin typeface="Arial" panose="020B0604020202020204" pitchFamily="34" charset="0"/>
                <a:ea typeface="Polaris Light" panose="02000000000000000000" pitchFamily="2" charset="0"/>
                <a:cs typeface="Polaris Light" panose="02000000000000000000" pitchFamily="2" charset="0"/>
              </a:defRPr>
            </a:lvl4pPr>
            <a:lvl5pPr>
              <a:defRPr sz="1600" b="0" i="0" baseline="0">
                <a:latin typeface="Arial" panose="020B0604020202020204" pitchFamily="34" charset="0"/>
                <a:ea typeface="Polaris Light" panose="02000000000000000000" pitchFamily="2" charset="0"/>
                <a:cs typeface="Polaris Light"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itle 20">
            <a:extLst>
              <a:ext uri="{FF2B5EF4-FFF2-40B4-BE49-F238E27FC236}">
                <a16:creationId xmlns:a16="http://schemas.microsoft.com/office/drawing/2014/main" id="{525CA109-2FDF-EB49-A6AB-4C2A4749F769}"/>
              </a:ext>
            </a:extLst>
          </p:cNvPr>
          <p:cNvSpPr>
            <a:spLocks noGrp="1"/>
          </p:cNvSpPr>
          <p:nvPr>
            <p:ph type="title"/>
          </p:nvPr>
        </p:nvSpPr>
        <p:spPr>
          <a:xfrm>
            <a:off x="609443" y="304800"/>
            <a:ext cx="11096665" cy="838200"/>
          </a:xfrm>
          <a:prstGeom prst="rect">
            <a:avLst/>
          </a:prstGeom>
        </p:spPr>
        <p:txBody>
          <a:bodyPr/>
          <a:lstStyle/>
          <a:p>
            <a:r>
              <a:rPr lang="en-US" dirty="0"/>
              <a:t>Click to edit Master title style</a:t>
            </a:r>
          </a:p>
        </p:txBody>
      </p:sp>
      <p:cxnSp>
        <p:nvCxnSpPr>
          <p:cNvPr id="32" name="Straight Connector 31">
            <a:extLst>
              <a:ext uri="{FF2B5EF4-FFF2-40B4-BE49-F238E27FC236}">
                <a16:creationId xmlns:a16="http://schemas.microsoft.com/office/drawing/2014/main" id="{915D5511-51BA-DB4F-BED2-8F35C625429F}"/>
              </a:ext>
            </a:extLst>
          </p:cNvPr>
          <p:cNvCxnSpPr>
            <a:cxnSpLocks/>
          </p:cNvCxnSpPr>
          <p:nvPr userDrawn="1"/>
        </p:nvCxnSpPr>
        <p:spPr bwMode="auto">
          <a:xfrm>
            <a:off x="6135052" y="1302315"/>
            <a:ext cx="0" cy="4714875"/>
          </a:xfrm>
          <a:prstGeom prst="line">
            <a:avLst/>
          </a:prstGeom>
          <a:solidFill>
            <a:schemeClr val="accent1"/>
          </a:solidFill>
          <a:ln w="25400" cap="flat" cmpd="sng" algn="ctr">
            <a:solidFill>
              <a:schemeClr val="bg2">
                <a:lumMod val="60000"/>
                <a:lumOff val="40000"/>
              </a:schemeClr>
            </a:solidFill>
            <a:prstDash val="solid"/>
            <a:miter lim="800000"/>
            <a:headEnd type="none" w="med" len="med"/>
            <a:tailEnd type="none"/>
          </a:ln>
          <a:effectLst/>
        </p:spPr>
      </p:cxnSp>
      <p:cxnSp>
        <p:nvCxnSpPr>
          <p:cNvPr id="19" name="Straight Connector 18">
            <a:extLst>
              <a:ext uri="{FF2B5EF4-FFF2-40B4-BE49-F238E27FC236}">
                <a16:creationId xmlns:a16="http://schemas.microsoft.com/office/drawing/2014/main" id="{AE624B83-D3B3-7A4C-99EA-0DD81E000C81}"/>
              </a:ext>
            </a:extLst>
          </p:cNvPr>
          <p:cNvCxnSpPr>
            <a:cxnSpLocks/>
          </p:cNvCxnSpPr>
          <p:nvPr userDrawn="1"/>
        </p:nvCxnSpPr>
        <p:spPr bwMode="auto">
          <a:xfrm>
            <a:off x="9088165" y="1302315"/>
            <a:ext cx="0" cy="4714875"/>
          </a:xfrm>
          <a:prstGeom prst="line">
            <a:avLst/>
          </a:prstGeom>
          <a:solidFill>
            <a:schemeClr val="accent1"/>
          </a:solidFill>
          <a:ln w="25400" cap="flat" cmpd="sng" algn="ctr">
            <a:solidFill>
              <a:schemeClr val="bg2">
                <a:lumMod val="60000"/>
                <a:lumOff val="40000"/>
              </a:schemeClr>
            </a:solidFill>
            <a:prstDash val="solid"/>
            <a:miter lim="800000"/>
            <a:headEnd type="none" w="med" len="med"/>
            <a:tailEnd type="none"/>
          </a:ln>
          <a:effectLst/>
        </p:spPr>
      </p:cxnSp>
      <p:sp>
        <p:nvSpPr>
          <p:cNvPr id="20" name="Content Placeholder 7">
            <a:extLst>
              <a:ext uri="{FF2B5EF4-FFF2-40B4-BE49-F238E27FC236}">
                <a16:creationId xmlns:a16="http://schemas.microsoft.com/office/drawing/2014/main" id="{C027B645-50DA-E44D-8E6E-BD84D5146921}"/>
              </a:ext>
            </a:extLst>
          </p:cNvPr>
          <p:cNvSpPr>
            <a:spLocks noGrp="1"/>
          </p:cNvSpPr>
          <p:nvPr>
            <p:ph sz="quarter" idx="17"/>
          </p:nvPr>
        </p:nvSpPr>
        <p:spPr>
          <a:xfrm>
            <a:off x="3554637" y="2191315"/>
            <a:ext cx="2184394" cy="1718419"/>
          </a:xfrm>
          <a:prstGeom prst="rect">
            <a:avLst/>
          </a:prstGeom>
        </p:spPr>
        <p:txBody>
          <a:bodyPr>
            <a:spAutoFit/>
          </a:bodyPr>
          <a:lstStyle>
            <a:lvl1pPr>
              <a:defRPr sz="1800" b="0" baseline="0">
                <a:latin typeface="Arial" panose="020B0604020202020204" pitchFamily="34" charset="0"/>
              </a:defRPr>
            </a:lvl1pPr>
            <a:lvl2pPr>
              <a:defRPr sz="1600" b="0" i="0" baseline="0">
                <a:latin typeface="Arial" panose="020B0604020202020204" pitchFamily="34" charset="0"/>
                <a:ea typeface="Polaris Light" panose="02000000000000000000" pitchFamily="2" charset="0"/>
                <a:cs typeface="Polaris Light" panose="02000000000000000000" pitchFamily="2" charset="0"/>
              </a:defRPr>
            </a:lvl2pPr>
            <a:lvl3pPr>
              <a:defRPr sz="1600" b="0" i="0" baseline="0">
                <a:latin typeface="Arial" panose="020B0604020202020204" pitchFamily="34" charset="0"/>
                <a:ea typeface="Polaris Light" panose="02000000000000000000" pitchFamily="2" charset="0"/>
                <a:cs typeface="Polaris Light" panose="02000000000000000000" pitchFamily="2" charset="0"/>
              </a:defRPr>
            </a:lvl3pPr>
            <a:lvl4pPr>
              <a:defRPr sz="1600" b="0" i="0" baseline="0">
                <a:latin typeface="Arial" panose="020B0604020202020204" pitchFamily="34" charset="0"/>
                <a:ea typeface="Polaris Light" panose="02000000000000000000" pitchFamily="2" charset="0"/>
                <a:cs typeface="Polaris Light" panose="02000000000000000000" pitchFamily="2" charset="0"/>
              </a:defRPr>
            </a:lvl4pPr>
            <a:lvl5pPr>
              <a:defRPr sz="1600" b="0" i="0" baseline="0">
                <a:latin typeface="Arial" panose="020B0604020202020204" pitchFamily="34" charset="0"/>
                <a:ea typeface="Polaris Light" panose="02000000000000000000" pitchFamily="2" charset="0"/>
                <a:cs typeface="Polaris Light"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7">
            <a:extLst>
              <a:ext uri="{FF2B5EF4-FFF2-40B4-BE49-F238E27FC236}">
                <a16:creationId xmlns:a16="http://schemas.microsoft.com/office/drawing/2014/main" id="{AAAC55AD-C8E7-8A40-A0AD-D5F67B65C902}"/>
              </a:ext>
            </a:extLst>
          </p:cNvPr>
          <p:cNvSpPr>
            <a:spLocks noGrp="1"/>
          </p:cNvSpPr>
          <p:nvPr>
            <p:ph sz="quarter" idx="19"/>
          </p:nvPr>
        </p:nvSpPr>
        <p:spPr>
          <a:xfrm>
            <a:off x="6504194" y="2191315"/>
            <a:ext cx="2184394" cy="1718419"/>
          </a:xfrm>
          <a:prstGeom prst="rect">
            <a:avLst/>
          </a:prstGeom>
        </p:spPr>
        <p:txBody>
          <a:bodyPr>
            <a:spAutoFit/>
          </a:bodyPr>
          <a:lstStyle>
            <a:lvl1pPr>
              <a:defRPr sz="1800" b="0" baseline="0">
                <a:latin typeface="Arial" panose="020B0604020202020204" pitchFamily="34" charset="0"/>
              </a:defRPr>
            </a:lvl1pPr>
            <a:lvl2pPr>
              <a:defRPr sz="1600" b="0" i="0" baseline="0">
                <a:latin typeface="Arial" panose="020B0604020202020204" pitchFamily="34" charset="0"/>
                <a:ea typeface="Polaris Light" panose="02000000000000000000" pitchFamily="2" charset="0"/>
                <a:cs typeface="Polaris Light" panose="02000000000000000000" pitchFamily="2" charset="0"/>
              </a:defRPr>
            </a:lvl2pPr>
            <a:lvl3pPr>
              <a:defRPr sz="1600" b="0" i="0" baseline="0">
                <a:latin typeface="Arial" panose="020B0604020202020204" pitchFamily="34" charset="0"/>
                <a:ea typeface="Polaris Light" panose="02000000000000000000" pitchFamily="2" charset="0"/>
                <a:cs typeface="Polaris Light" panose="02000000000000000000" pitchFamily="2" charset="0"/>
              </a:defRPr>
            </a:lvl3pPr>
            <a:lvl4pPr>
              <a:defRPr sz="1600" b="0" i="0" baseline="0">
                <a:latin typeface="Arial" panose="020B0604020202020204" pitchFamily="34" charset="0"/>
                <a:ea typeface="Polaris Light" panose="02000000000000000000" pitchFamily="2" charset="0"/>
                <a:cs typeface="Polaris Light" panose="02000000000000000000" pitchFamily="2" charset="0"/>
              </a:defRPr>
            </a:lvl4pPr>
            <a:lvl5pPr>
              <a:defRPr sz="1600" b="0" i="0" baseline="0">
                <a:latin typeface="Arial" panose="020B0604020202020204" pitchFamily="34" charset="0"/>
                <a:ea typeface="Polaris Light" panose="02000000000000000000" pitchFamily="2" charset="0"/>
                <a:cs typeface="Polaris Light"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7">
            <a:extLst>
              <a:ext uri="{FF2B5EF4-FFF2-40B4-BE49-F238E27FC236}">
                <a16:creationId xmlns:a16="http://schemas.microsoft.com/office/drawing/2014/main" id="{15B7CB7D-92D0-974D-B3D3-DB6B334673E1}"/>
              </a:ext>
            </a:extLst>
          </p:cNvPr>
          <p:cNvSpPr>
            <a:spLocks noGrp="1"/>
          </p:cNvSpPr>
          <p:nvPr>
            <p:ph sz="quarter" idx="21"/>
          </p:nvPr>
        </p:nvSpPr>
        <p:spPr>
          <a:xfrm>
            <a:off x="9521714" y="2191315"/>
            <a:ext cx="2184394" cy="1718419"/>
          </a:xfrm>
          <a:prstGeom prst="rect">
            <a:avLst/>
          </a:prstGeom>
        </p:spPr>
        <p:txBody>
          <a:bodyPr>
            <a:spAutoFit/>
          </a:bodyPr>
          <a:lstStyle>
            <a:lvl1pPr>
              <a:defRPr sz="1800" b="0" baseline="0">
                <a:latin typeface="Arial" panose="020B0604020202020204" pitchFamily="34" charset="0"/>
              </a:defRPr>
            </a:lvl1pPr>
            <a:lvl2pPr>
              <a:defRPr sz="1600" b="0" i="0" baseline="0">
                <a:latin typeface="Arial" panose="020B0604020202020204" pitchFamily="34" charset="0"/>
                <a:ea typeface="Polaris Light" panose="02000000000000000000" pitchFamily="2" charset="0"/>
                <a:cs typeface="Polaris Light" panose="02000000000000000000" pitchFamily="2" charset="0"/>
              </a:defRPr>
            </a:lvl2pPr>
            <a:lvl3pPr>
              <a:defRPr sz="1600" b="0" i="0" baseline="0">
                <a:latin typeface="Arial" panose="020B0604020202020204" pitchFamily="34" charset="0"/>
                <a:ea typeface="Polaris Light" panose="02000000000000000000" pitchFamily="2" charset="0"/>
                <a:cs typeface="Polaris Light" panose="02000000000000000000" pitchFamily="2" charset="0"/>
              </a:defRPr>
            </a:lvl3pPr>
            <a:lvl4pPr>
              <a:defRPr sz="1600" b="0" i="0" baseline="0">
                <a:latin typeface="Arial" panose="020B0604020202020204" pitchFamily="34" charset="0"/>
                <a:ea typeface="Polaris Light" panose="02000000000000000000" pitchFamily="2" charset="0"/>
                <a:cs typeface="Polaris Light" panose="02000000000000000000" pitchFamily="2" charset="0"/>
              </a:defRPr>
            </a:lvl4pPr>
            <a:lvl5pPr>
              <a:defRPr sz="1600" b="0" i="0" baseline="0">
                <a:latin typeface="Arial" panose="020B0604020202020204" pitchFamily="34" charset="0"/>
                <a:ea typeface="Polaris Light" panose="02000000000000000000" pitchFamily="2" charset="0"/>
                <a:cs typeface="Polaris Light"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Slide Number Placeholder 8">
            <a:extLst>
              <a:ext uri="{FF2B5EF4-FFF2-40B4-BE49-F238E27FC236}">
                <a16:creationId xmlns:a16="http://schemas.microsoft.com/office/drawing/2014/main" id="{5937CFA0-6F84-2D49-A3D6-E9A3C7756807}"/>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33" name="Date Placeholder 6">
            <a:extLst>
              <a:ext uri="{FF2B5EF4-FFF2-40B4-BE49-F238E27FC236}">
                <a16:creationId xmlns:a16="http://schemas.microsoft.com/office/drawing/2014/main" id="{9D650CF9-324F-864A-9ECD-6D9093F957D1}"/>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34" name="Footer Placeholder 7">
            <a:extLst>
              <a:ext uri="{FF2B5EF4-FFF2-40B4-BE49-F238E27FC236}">
                <a16:creationId xmlns:a16="http://schemas.microsoft.com/office/drawing/2014/main" id="{435B80EE-7DAE-4641-9B5B-CDAE1DDAB2D2}"/>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
        <p:nvSpPr>
          <p:cNvPr id="3" name="Text Placeholder 2">
            <a:extLst>
              <a:ext uri="{FF2B5EF4-FFF2-40B4-BE49-F238E27FC236}">
                <a16:creationId xmlns:a16="http://schemas.microsoft.com/office/drawing/2014/main" id="{F98D3884-2E8A-AD41-A8DD-5B0FA4349398}"/>
              </a:ext>
            </a:extLst>
          </p:cNvPr>
          <p:cNvSpPr>
            <a:spLocks noGrp="1"/>
          </p:cNvSpPr>
          <p:nvPr>
            <p:ph type="body" sz="quarter" idx="22"/>
          </p:nvPr>
        </p:nvSpPr>
        <p:spPr>
          <a:xfrm>
            <a:off x="609600" y="1443038"/>
            <a:ext cx="2190791" cy="588962"/>
          </a:xfrm>
        </p:spPr>
        <p:txBody>
          <a:bodyPr>
            <a:normAutofit/>
          </a:bodyPr>
          <a:lstStyle>
            <a:lvl1pPr marL="0" indent="0">
              <a:buNone/>
              <a:defRPr sz="2000" b="1"/>
            </a:lvl1pPr>
          </a:lstStyle>
          <a:p>
            <a:pPr lvl="0"/>
            <a:r>
              <a:rPr lang="en-US" dirty="0"/>
              <a:t>Click to edit</a:t>
            </a:r>
          </a:p>
        </p:txBody>
      </p:sp>
      <p:sp>
        <p:nvSpPr>
          <p:cNvPr id="23" name="Text Placeholder 2">
            <a:extLst>
              <a:ext uri="{FF2B5EF4-FFF2-40B4-BE49-F238E27FC236}">
                <a16:creationId xmlns:a16="http://schemas.microsoft.com/office/drawing/2014/main" id="{DFC2030C-382E-0E48-8ED9-907F724E1174}"/>
              </a:ext>
            </a:extLst>
          </p:cNvPr>
          <p:cNvSpPr>
            <a:spLocks noGrp="1"/>
          </p:cNvSpPr>
          <p:nvPr>
            <p:ph type="body" sz="quarter" idx="23"/>
          </p:nvPr>
        </p:nvSpPr>
        <p:spPr>
          <a:xfrm>
            <a:off x="3535680" y="1443038"/>
            <a:ext cx="2190791" cy="588962"/>
          </a:xfrm>
        </p:spPr>
        <p:txBody>
          <a:bodyPr>
            <a:normAutofit/>
          </a:bodyPr>
          <a:lstStyle>
            <a:lvl1pPr marL="0" indent="0">
              <a:buNone/>
              <a:defRPr sz="2000" b="1"/>
            </a:lvl1pPr>
          </a:lstStyle>
          <a:p>
            <a:pPr lvl="0"/>
            <a:r>
              <a:rPr lang="en-US" dirty="0"/>
              <a:t>Click to edit</a:t>
            </a:r>
          </a:p>
        </p:txBody>
      </p:sp>
      <p:sp>
        <p:nvSpPr>
          <p:cNvPr id="24" name="Text Placeholder 2">
            <a:extLst>
              <a:ext uri="{FF2B5EF4-FFF2-40B4-BE49-F238E27FC236}">
                <a16:creationId xmlns:a16="http://schemas.microsoft.com/office/drawing/2014/main" id="{BD970BA3-1CED-6941-8EBA-6BC111656C5B}"/>
              </a:ext>
            </a:extLst>
          </p:cNvPr>
          <p:cNvSpPr>
            <a:spLocks noGrp="1"/>
          </p:cNvSpPr>
          <p:nvPr>
            <p:ph type="body" sz="quarter" idx="24"/>
          </p:nvPr>
        </p:nvSpPr>
        <p:spPr>
          <a:xfrm>
            <a:off x="6512560" y="1443038"/>
            <a:ext cx="2190791" cy="588962"/>
          </a:xfrm>
        </p:spPr>
        <p:txBody>
          <a:bodyPr>
            <a:normAutofit/>
          </a:bodyPr>
          <a:lstStyle>
            <a:lvl1pPr marL="0" indent="0">
              <a:buNone/>
              <a:defRPr sz="2000" b="1"/>
            </a:lvl1pPr>
          </a:lstStyle>
          <a:p>
            <a:pPr lvl="0"/>
            <a:r>
              <a:rPr lang="en-US" dirty="0"/>
              <a:t>Click to edit</a:t>
            </a:r>
          </a:p>
        </p:txBody>
      </p:sp>
      <p:sp>
        <p:nvSpPr>
          <p:cNvPr id="25" name="Text Placeholder 2">
            <a:extLst>
              <a:ext uri="{FF2B5EF4-FFF2-40B4-BE49-F238E27FC236}">
                <a16:creationId xmlns:a16="http://schemas.microsoft.com/office/drawing/2014/main" id="{D0625C78-91BD-2C4E-A7CD-1AED2AC5CC22}"/>
              </a:ext>
            </a:extLst>
          </p:cNvPr>
          <p:cNvSpPr>
            <a:spLocks noGrp="1"/>
          </p:cNvSpPr>
          <p:nvPr>
            <p:ph type="body" sz="quarter" idx="25"/>
          </p:nvPr>
        </p:nvSpPr>
        <p:spPr>
          <a:xfrm>
            <a:off x="9519920" y="1443038"/>
            <a:ext cx="2190791" cy="588962"/>
          </a:xfrm>
        </p:spPr>
        <p:txBody>
          <a:bodyPr>
            <a:normAutofit/>
          </a:bodyPr>
          <a:lstStyle>
            <a:lvl1pPr marL="0" indent="0">
              <a:buNone/>
              <a:defRPr sz="2000" b="1"/>
            </a:lvl1pPr>
          </a:lstStyle>
          <a:p>
            <a:pPr lvl="0"/>
            <a:r>
              <a:rPr lang="en-US" dirty="0"/>
              <a:t>Click to edit</a:t>
            </a:r>
          </a:p>
        </p:txBody>
      </p:sp>
    </p:spTree>
    <p:extLst>
      <p:ext uri="{BB962C8B-B14F-4D97-AF65-F5344CB8AC3E}">
        <p14:creationId xmlns:p14="http://schemas.microsoft.com/office/powerpoint/2010/main" val="99733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5BC744-87CD-FA4B-B0B7-5581AFF8A288}"/>
              </a:ext>
            </a:extLst>
          </p:cNvPr>
          <p:cNvSpPr>
            <a:spLocks noGrp="1"/>
          </p:cNvSpPr>
          <p:nvPr>
            <p:ph type="sldNum" sz="quarter" idx="10"/>
          </p:nvPr>
        </p:nvSpPr>
        <p:spPr/>
        <p:txBody>
          <a:bodyPr/>
          <a:lstStyle/>
          <a:p>
            <a:fld id="{C1960183-D323-4677-9D78-78D1D39B0029}" type="slidenum">
              <a:rPr lang="en-US" smtClean="0"/>
              <a:pPr/>
              <a:t>‹#›</a:t>
            </a:fld>
            <a:endParaRPr lang="en-US" dirty="0"/>
          </a:p>
        </p:txBody>
      </p:sp>
      <p:sp>
        <p:nvSpPr>
          <p:cNvPr id="4" name="Date Placeholder 3">
            <a:extLst>
              <a:ext uri="{FF2B5EF4-FFF2-40B4-BE49-F238E27FC236}">
                <a16:creationId xmlns:a16="http://schemas.microsoft.com/office/drawing/2014/main" id="{469B8636-6430-7141-9B1D-ADD6D53C26A2}"/>
              </a:ext>
            </a:extLst>
          </p:cNvPr>
          <p:cNvSpPr>
            <a:spLocks noGrp="1"/>
          </p:cNvSpPr>
          <p:nvPr>
            <p:ph type="dt" sz="half" idx="11"/>
          </p:nvPr>
        </p:nvSpPr>
        <p:spPr/>
        <p:txBody>
          <a:bodyPr/>
          <a:lstStyle/>
          <a:p>
            <a:r>
              <a:rPr lang="en-US" dirty="0"/>
              <a:t>Date</a:t>
            </a:r>
          </a:p>
        </p:txBody>
      </p:sp>
      <p:sp>
        <p:nvSpPr>
          <p:cNvPr id="5" name="Footer Placeholder 4">
            <a:extLst>
              <a:ext uri="{FF2B5EF4-FFF2-40B4-BE49-F238E27FC236}">
                <a16:creationId xmlns:a16="http://schemas.microsoft.com/office/drawing/2014/main" id="{F901B0D8-E15C-A34E-90FF-50F497FC3B53}"/>
              </a:ext>
            </a:extLst>
          </p:cNvPr>
          <p:cNvSpPr>
            <a:spLocks noGrp="1"/>
          </p:cNvSpPr>
          <p:nvPr>
            <p:ph type="ftr" sz="quarter" idx="12"/>
          </p:nvPr>
        </p:nvSpPr>
        <p:spPr/>
        <p:txBody>
          <a:bodyPr/>
          <a:lstStyle/>
          <a:p>
            <a:r>
              <a:rPr lang="fr-FR" dirty="0"/>
              <a:t>Copyright © 2020 Veritas Technologies, LLC. </a:t>
            </a:r>
            <a:endParaRPr lang="en-US" dirty="0"/>
          </a:p>
        </p:txBody>
      </p:sp>
      <p:pic>
        <p:nvPicPr>
          <p:cNvPr id="6" name="Picture 5">
            <a:extLst>
              <a:ext uri="{FF2B5EF4-FFF2-40B4-BE49-F238E27FC236}">
                <a16:creationId xmlns:a16="http://schemas.microsoft.com/office/drawing/2014/main" id="{E86705AD-1E40-6E47-B5D0-F165BF6F7C2E}"/>
              </a:ext>
            </a:extLst>
          </p:cNvPr>
          <p:cNvPicPr>
            <a:picLocks noChangeAspect="1"/>
          </p:cNvPicPr>
          <p:nvPr userDrawn="1"/>
        </p:nvPicPr>
        <p:blipFill>
          <a:blip r:embed="rId2"/>
          <a:stretch>
            <a:fillRect/>
          </a:stretch>
        </p:blipFill>
        <p:spPr>
          <a:xfrm>
            <a:off x="370569" y="302989"/>
            <a:ext cx="406400" cy="736600"/>
          </a:xfrm>
          <a:prstGeom prst="rect">
            <a:avLst/>
          </a:prstGeom>
        </p:spPr>
      </p:pic>
      <p:sp>
        <p:nvSpPr>
          <p:cNvPr id="7" name="Title 20">
            <a:extLst>
              <a:ext uri="{FF2B5EF4-FFF2-40B4-BE49-F238E27FC236}">
                <a16:creationId xmlns:a16="http://schemas.microsoft.com/office/drawing/2014/main" id="{32E33B53-7946-1249-8E31-52B2C940EDB6}"/>
              </a:ext>
            </a:extLst>
          </p:cNvPr>
          <p:cNvSpPr>
            <a:spLocks noGrp="1"/>
          </p:cNvSpPr>
          <p:nvPr>
            <p:ph type="title"/>
          </p:nvPr>
        </p:nvSpPr>
        <p:spPr>
          <a:xfrm>
            <a:off x="1117310" y="304800"/>
            <a:ext cx="10588798" cy="838200"/>
          </a:xfrm>
          <a:prstGeom prst="rect">
            <a:avLst/>
          </a:prstGeom>
        </p:spPr>
        <p:txBody>
          <a:body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32F511EB-E772-EB46-A8C1-6874C142BA33}"/>
              </a:ext>
            </a:extLst>
          </p:cNvPr>
          <p:cNvSpPr>
            <a:spLocks noGrp="1"/>
          </p:cNvSpPr>
          <p:nvPr>
            <p:ph type="body" sz="quarter" idx="16"/>
          </p:nvPr>
        </p:nvSpPr>
        <p:spPr>
          <a:xfrm>
            <a:off x="1107871" y="1501348"/>
            <a:ext cx="10607675" cy="4491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286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subhea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587A78-BC3E-4A4F-81E9-96F65E0BF3EA}"/>
              </a:ext>
            </a:extLst>
          </p:cNvPr>
          <p:cNvSpPr>
            <a:spLocks noGrp="1"/>
          </p:cNvSpPr>
          <p:nvPr>
            <p:ph type="ctrTitle"/>
          </p:nvPr>
        </p:nvSpPr>
        <p:spPr>
          <a:xfrm>
            <a:off x="6094412" y="1065424"/>
            <a:ext cx="5588557" cy="1393825"/>
          </a:xfrm>
          <a:prstGeom prst="rect">
            <a:avLst/>
          </a:prstGeom>
        </p:spPr>
        <p:txBody>
          <a:bodyPr anchor="b">
            <a:noAutofit/>
          </a:bodyPr>
          <a:lstStyle>
            <a:lvl1pPr algn="r">
              <a:defRPr sz="3000"/>
            </a:lvl1pPr>
          </a:lstStyle>
          <a:p>
            <a:r>
              <a:rPr lang="en-US" dirty="0"/>
              <a:t>Click to edit Master title style</a:t>
            </a:r>
            <a:endParaRPr dirty="0"/>
          </a:p>
        </p:txBody>
      </p:sp>
      <p:sp>
        <p:nvSpPr>
          <p:cNvPr id="4" name="Subtitle 2">
            <a:extLst>
              <a:ext uri="{FF2B5EF4-FFF2-40B4-BE49-F238E27FC236}">
                <a16:creationId xmlns:a16="http://schemas.microsoft.com/office/drawing/2014/main" id="{81624D7B-65A7-F646-B0E5-BD966F697F08}"/>
              </a:ext>
            </a:extLst>
          </p:cNvPr>
          <p:cNvSpPr>
            <a:spLocks noGrp="1"/>
          </p:cNvSpPr>
          <p:nvPr>
            <p:ph type="subTitle" idx="1" hasCustomPrompt="1"/>
          </p:nvPr>
        </p:nvSpPr>
        <p:spPr>
          <a:xfrm>
            <a:off x="6681447" y="3411623"/>
            <a:ext cx="5001523" cy="381000"/>
          </a:xfrm>
          <a:prstGeom prst="rect">
            <a:avLst/>
          </a:prstGeom>
        </p:spPr>
        <p:txBody>
          <a:bodyPr>
            <a:noAutofit/>
          </a:bodyPr>
          <a:lstStyle>
            <a:lvl1pPr marL="0" indent="0" algn="r">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presenter’s name</a:t>
            </a:r>
          </a:p>
        </p:txBody>
      </p:sp>
      <p:sp>
        <p:nvSpPr>
          <p:cNvPr id="5" name="Text Placeholder 4">
            <a:extLst>
              <a:ext uri="{FF2B5EF4-FFF2-40B4-BE49-F238E27FC236}">
                <a16:creationId xmlns:a16="http://schemas.microsoft.com/office/drawing/2014/main" id="{55289DC0-4387-A749-88B0-C7F0731FEDE5}"/>
              </a:ext>
            </a:extLst>
          </p:cNvPr>
          <p:cNvSpPr>
            <a:spLocks noGrp="1"/>
          </p:cNvSpPr>
          <p:nvPr>
            <p:ph type="body" sz="quarter" idx="10" hasCustomPrompt="1"/>
          </p:nvPr>
        </p:nvSpPr>
        <p:spPr>
          <a:xfrm>
            <a:off x="6681447" y="3991410"/>
            <a:ext cx="5001523" cy="301925"/>
          </a:xfrm>
          <a:prstGeom prst="rect">
            <a:avLst/>
          </a:prstGeom>
        </p:spPr>
        <p:txBody>
          <a:bodyPr>
            <a:noAutofit/>
          </a:bodyPr>
          <a:lstStyle>
            <a:lvl1pPr marL="0" indent="0" algn="r">
              <a:spcBef>
                <a:spcPts val="0"/>
              </a:spcBef>
              <a:buNone/>
              <a:defRPr sz="2000">
                <a:solidFill>
                  <a:schemeClr val="bg2"/>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rPr dirty="0"/>
              <a:t>Click to add presenter’s title</a:t>
            </a:r>
          </a:p>
        </p:txBody>
      </p:sp>
      <p:sp>
        <p:nvSpPr>
          <p:cNvPr id="6" name="Text Placeholder 2">
            <a:extLst>
              <a:ext uri="{FF2B5EF4-FFF2-40B4-BE49-F238E27FC236}">
                <a16:creationId xmlns:a16="http://schemas.microsoft.com/office/drawing/2014/main" id="{B4CA5C44-691C-7F44-9165-C43A13EB67E1}"/>
              </a:ext>
            </a:extLst>
          </p:cNvPr>
          <p:cNvSpPr>
            <a:spLocks noGrp="1"/>
          </p:cNvSpPr>
          <p:nvPr>
            <p:ph type="body" sz="quarter" idx="11" hasCustomPrompt="1"/>
          </p:nvPr>
        </p:nvSpPr>
        <p:spPr>
          <a:xfrm>
            <a:off x="6681447" y="2563104"/>
            <a:ext cx="5001522" cy="301925"/>
          </a:xfrm>
          <a:prstGeom prst="rect">
            <a:avLst/>
          </a:prstGeom>
        </p:spPr>
        <p:txBody>
          <a:bodyPr/>
          <a:lstStyle>
            <a:lvl1pPr marL="0" indent="0" algn="r">
              <a:buNone/>
              <a:defRPr/>
            </a:lvl1pPr>
          </a:lstStyle>
          <a:p>
            <a:pPr lvl="0"/>
            <a:r>
              <a:rPr lang="en-US" dirty="0"/>
              <a:t>Click to edit subhead</a:t>
            </a:r>
          </a:p>
        </p:txBody>
      </p:sp>
    </p:spTree>
    <p:extLst>
      <p:ext uri="{BB962C8B-B14F-4D97-AF65-F5344CB8AC3E}">
        <p14:creationId xmlns:p14="http://schemas.microsoft.com/office/powerpoint/2010/main" val="317996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Slide_Subtitle">
    <p:spTree>
      <p:nvGrpSpPr>
        <p:cNvPr id="1" name=""/>
        <p:cNvGrpSpPr/>
        <p:nvPr/>
      </p:nvGrpSpPr>
      <p:grpSpPr>
        <a:xfrm>
          <a:off x="0" y="0"/>
          <a:ext cx="0" cy="0"/>
          <a:chOff x="0" y="0"/>
          <a:chExt cx="0" cy="0"/>
        </a:xfrm>
      </p:grpSpPr>
      <p:sp>
        <p:nvSpPr>
          <p:cNvPr id="14" name="Text Placeholder 7">
            <a:extLst>
              <a:ext uri="{FF2B5EF4-FFF2-40B4-BE49-F238E27FC236}">
                <a16:creationId xmlns:a16="http://schemas.microsoft.com/office/drawing/2014/main" id="{EE63D3D1-0833-8845-B86D-2BE169D1D817}"/>
              </a:ext>
            </a:extLst>
          </p:cNvPr>
          <p:cNvSpPr>
            <a:spLocks noGrp="1"/>
          </p:cNvSpPr>
          <p:nvPr>
            <p:ph type="body" sz="quarter" idx="13" hasCustomPrompt="1"/>
          </p:nvPr>
        </p:nvSpPr>
        <p:spPr>
          <a:xfrm>
            <a:off x="1117309" y="1199358"/>
            <a:ext cx="10588800" cy="332118"/>
          </a:xfrm>
          <a:prstGeom prst="rect">
            <a:avLst/>
          </a:prstGeom>
        </p:spPr>
        <p:txBody>
          <a:bodyPr>
            <a:noAutofit/>
          </a:bodyPr>
          <a:lstStyle>
            <a:lvl1pPr marL="0" indent="0">
              <a:spcBef>
                <a:spcPts val="0"/>
              </a:spcBef>
              <a:buNone/>
              <a:defRPr sz="2000">
                <a:solidFill>
                  <a:schemeClr val="tx1">
                    <a:lumMod val="60000"/>
                    <a:lumOff val="40000"/>
                  </a:schemeClr>
                </a:solidFill>
              </a:defRPr>
            </a:lvl1pPr>
            <a:lvl2pPr marL="0" indent="0">
              <a:spcBef>
                <a:spcPts val="0"/>
              </a:spcBef>
              <a:buNone/>
              <a:defRPr sz="2400">
                <a:solidFill>
                  <a:schemeClr val="tx1">
                    <a:lumMod val="60000"/>
                    <a:lumOff val="40000"/>
                  </a:schemeClr>
                </a:solidFill>
              </a:defRPr>
            </a:lvl2pPr>
            <a:lvl3pPr marL="0" indent="0">
              <a:spcBef>
                <a:spcPts val="0"/>
              </a:spcBef>
              <a:buNone/>
              <a:defRPr sz="2400">
                <a:solidFill>
                  <a:schemeClr val="tx1">
                    <a:lumMod val="60000"/>
                    <a:lumOff val="40000"/>
                  </a:schemeClr>
                </a:solidFill>
              </a:defRPr>
            </a:lvl3pPr>
            <a:lvl4pPr marL="0" indent="0">
              <a:spcBef>
                <a:spcPts val="0"/>
              </a:spcBef>
              <a:buNone/>
              <a:defRPr sz="2400">
                <a:solidFill>
                  <a:schemeClr val="tx1">
                    <a:lumMod val="60000"/>
                    <a:lumOff val="40000"/>
                  </a:schemeClr>
                </a:solidFill>
              </a:defRPr>
            </a:lvl4pPr>
            <a:lvl5pPr marL="0" indent="0">
              <a:spcBef>
                <a:spcPts val="0"/>
              </a:spcBef>
              <a:buNone/>
              <a:defRPr sz="2400">
                <a:solidFill>
                  <a:schemeClr val="tx1">
                    <a:lumMod val="60000"/>
                    <a:lumOff val="40000"/>
                  </a:schemeClr>
                </a:solidFill>
              </a:defRPr>
            </a:lvl5pPr>
            <a:lvl6pPr marL="0" indent="0">
              <a:spcBef>
                <a:spcPts val="0"/>
              </a:spcBef>
              <a:buNone/>
              <a:defRPr sz="2400">
                <a:solidFill>
                  <a:schemeClr val="tx1">
                    <a:lumMod val="60000"/>
                    <a:lumOff val="40000"/>
                  </a:schemeClr>
                </a:solidFill>
              </a:defRPr>
            </a:lvl6pPr>
            <a:lvl7pPr marL="0" indent="0">
              <a:spcBef>
                <a:spcPts val="0"/>
              </a:spcBef>
              <a:buNone/>
              <a:defRPr sz="2400">
                <a:solidFill>
                  <a:schemeClr val="tx1">
                    <a:lumMod val="60000"/>
                    <a:lumOff val="40000"/>
                  </a:schemeClr>
                </a:solidFill>
              </a:defRPr>
            </a:lvl7pPr>
            <a:lvl8pPr marL="0" indent="0">
              <a:spcBef>
                <a:spcPts val="0"/>
              </a:spcBef>
              <a:buNone/>
              <a:defRPr sz="2400">
                <a:solidFill>
                  <a:schemeClr val="tx1">
                    <a:lumMod val="60000"/>
                    <a:lumOff val="40000"/>
                  </a:schemeClr>
                </a:solidFill>
              </a:defRPr>
            </a:lvl8pPr>
            <a:lvl9pPr marL="0" indent="0">
              <a:spcBef>
                <a:spcPts val="0"/>
              </a:spcBef>
              <a:buNone/>
              <a:defRPr sz="2400">
                <a:solidFill>
                  <a:schemeClr val="tx1">
                    <a:lumMod val="60000"/>
                    <a:lumOff val="40000"/>
                  </a:schemeClr>
                </a:solidFill>
              </a:defRPr>
            </a:lvl9pPr>
          </a:lstStyle>
          <a:p>
            <a:pPr lvl="0"/>
            <a:r>
              <a:rPr dirty="0"/>
              <a:t>Click to </a:t>
            </a:r>
            <a:r>
              <a:rPr lang="en-US" dirty="0"/>
              <a:t>add subtitle</a:t>
            </a:r>
            <a:endParaRPr dirty="0"/>
          </a:p>
        </p:txBody>
      </p:sp>
      <p:sp>
        <p:nvSpPr>
          <p:cNvPr id="10" name="Title 20">
            <a:extLst>
              <a:ext uri="{FF2B5EF4-FFF2-40B4-BE49-F238E27FC236}">
                <a16:creationId xmlns:a16="http://schemas.microsoft.com/office/drawing/2014/main" id="{43E04635-715E-5643-8AE1-7ACD76A53024}"/>
              </a:ext>
            </a:extLst>
          </p:cNvPr>
          <p:cNvSpPr>
            <a:spLocks noGrp="1"/>
          </p:cNvSpPr>
          <p:nvPr>
            <p:ph type="title"/>
          </p:nvPr>
        </p:nvSpPr>
        <p:spPr>
          <a:xfrm>
            <a:off x="1117310" y="304800"/>
            <a:ext cx="10588798" cy="838200"/>
          </a:xfrm>
          <a:prstGeom prst="rect">
            <a:avLst/>
          </a:prstGeom>
        </p:spPr>
        <p:txBody>
          <a:bodyPr/>
          <a:lstStyle/>
          <a:p>
            <a:r>
              <a:rPr lang="en-US"/>
              <a:t>Click to edit Master title style</a:t>
            </a:r>
            <a:endParaRPr lang="en-US" dirty="0"/>
          </a:p>
        </p:txBody>
      </p:sp>
      <p:sp>
        <p:nvSpPr>
          <p:cNvPr id="12" name="Slide Number Placeholder 8">
            <a:extLst>
              <a:ext uri="{FF2B5EF4-FFF2-40B4-BE49-F238E27FC236}">
                <a16:creationId xmlns:a16="http://schemas.microsoft.com/office/drawing/2014/main" id="{367500F6-2E0F-6F49-B5EA-A78F425E4D03}"/>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3" name="Date Placeholder 6">
            <a:extLst>
              <a:ext uri="{FF2B5EF4-FFF2-40B4-BE49-F238E27FC236}">
                <a16:creationId xmlns:a16="http://schemas.microsoft.com/office/drawing/2014/main" id="{3BB45F2B-40B3-EF44-890F-76A1486311C3}"/>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6" name="Footer Placeholder 7">
            <a:extLst>
              <a:ext uri="{FF2B5EF4-FFF2-40B4-BE49-F238E27FC236}">
                <a16:creationId xmlns:a16="http://schemas.microsoft.com/office/drawing/2014/main" id="{D115028E-9EDF-9E45-BF4C-E41E9A3A0D2E}"/>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9" name="Picture 18">
            <a:extLst>
              <a:ext uri="{FF2B5EF4-FFF2-40B4-BE49-F238E27FC236}">
                <a16:creationId xmlns:a16="http://schemas.microsoft.com/office/drawing/2014/main" id="{7183DFA9-E7B1-BF48-99E3-FA30D55F25C8}"/>
              </a:ext>
            </a:extLst>
          </p:cNvPr>
          <p:cNvPicPr>
            <a:picLocks noChangeAspect="1"/>
          </p:cNvPicPr>
          <p:nvPr userDrawn="1"/>
        </p:nvPicPr>
        <p:blipFill>
          <a:blip r:embed="rId2"/>
          <a:stretch>
            <a:fillRect/>
          </a:stretch>
        </p:blipFill>
        <p:spPr>
          <a:xfrm>
            <a:off x="370569" y="302989"/>
            <a:ext cx="406400" cy="736600"/>
          </a:xfrm>
          <a:prstGeom prst="rect">
            <a:avLst/>
          </a:prstGeom>
        </p:spPr>
      </p:pic>
      <p:sp>
        <p:nvSpPr>
          <p:cNvPr id="15" name="Text Placeholder 2">
            <a:extLst>
              <a:ext uri="{FF2B5EF4-FFF2-40B4-BE49-F238E27FC236}">
                <a16:creationId xmlns:a16="http://schemas.microsoft.com/office/drawing/2014/main" id="{BCC4F97C-4405-DF4B-8518-5E74E1F62381}"/>
              </a:ext>
            </a:extLst>
          </p:cNvPr>
          <p:cNvSpPr>
            <a:spLocks noGrp="1"/>
          </p:cNvSpPr>
          <p:nvPr>
            <p:ph type="body" sz="quarter" idx="16"/>
          </p:nvPr>
        </p:nvSpPr>
        <p:spPr>
          <a:xfrm>
            <a:off x="1107871" y="1859280"/>
            <a:ext cx="10607675" cy="4133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917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BD399D1-1F5C-1D44-A46E-E87D04D6D0F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sp>
        <p:nvSpPr>
          <p:cNvPr id="12" name="Title 20">
            <a:extLst>
              <a:ext uri="{FF2B5EF4-FFF2-40B4-BE49-F238E27FC236}">
                <a16:creationId xmlns:a16="http://schemas.microsoft.com/office/drawing/2014/main" id="{BCC9F740-FD78-C947-ABA2-F23CD698A611}"/>
              </a:ext>
            </a:extLst>
          </p:cNvPr>
          <p:cNvSpPr>
            <a:spLocks noGrp="1"/>
          </p:cNvSpPr>
          <p:nvPr>
            <p:ph type="title"/>
          </p:nvPr>
        </p:nvSpPr>
        <p:spPr>
          <a:xfrm>
            <a:off x="1117310" y="304800"/>
            <a:ext cx="10588798" cy="838200"/>
          </a:xfrm>
          <a:prstGeom prst="rect">
            <a:avLst/>
          </a:prstGeom>
        </p:spPr>
        <p:txBody>
          <a:bodyPr/>
          <a:lstStyle/>
          <a:p>
            <a:r>
              <a:rPr lang="en-US"/>
              <a:t>Click to edit Master title style</a:t>
            </a:r>
            <a:endParaRPr lang="en-US" dirty="0"/>
          </a:p>
        </p:txBody>
      </p:sp>
      <p:sp>
        <p:nvSpPr>
          <p:cNvPr id="10" name="Slide Number Placeholder 8">
            <a:extLst>
              <a:ext uri="{FF2B5EF4-FFF2-40B4-BE49-F238E27FC236}">
                <a16:creationId xmlns:a16="http://schemas.microsoft.com/office/drawing/2014/main" id="{2ECB9191-DB62-9B47-A8F5-06C9A459E235}"/>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3" name="Date Placeholder 6">
            <a:extLst>
              <a:ext uri="{FF2B5EF4-FFF2-40B4-BE49-F238E27FC236}">
                <a16:creationId xmlns:a16="http://schemas.microsoft.com/office/drawing/2014/main" id="{3A26B987-F67E-DB48-B55E-C90BE56A3CDD}"/>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8" name="Footer Placeholder 7">
            <a:extLst>
              <a:ext uri="{FF2B5EF4-FFF2-40B4-BE49-F238E27FC236}">
                <a16:creationId xmlns:a16="http://schemas.microsoft.com/office/drawing/2014/main" id="{44022B66-821F-5444-B3F3-FB99EAA44059}"/>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5" name="Picture 14">
            <a:extLst>
              <a:ext uri="{FF2B5EF4-FFF2-40B4-BE49-F238E27FC236}">
                <a16:creationId xmlns:a16="http://schemas.microsoft.com/office/drawing/2014/main" id="{56A78394-2E22-664D-902A-36D65A3F3128}"/>
              </a:ext>
            </a:extLst>
          </p:cNvPr>
          <p:cNvPicPr>
            <a:picLocks noChangeAspect="1"/>
          </p:cNvPicPr>
          <p:nvPr userDrawn="1"/>
        </p:nvPicPr>
        <p:blipFill>
          <a:blip r:embed="rId3"/>
          <a:stretch>
            <a:fillRect/>
          </a:stretch>
        </p:blipFill>
        <p:spPr>
          <a:xfrm>
            <a:off x="370569" y="302989"/>
            <a:ext cx="406400" cy="736600"/>
          </a:xfrm>
          <a:prstGeom prst="rect">
            <a:avLst/>
          </a:prstGeom>
        </p:spPr>
      </p:pic>
    </p:spTree>
    <p:extLst>
      <p:ext uri="{BB962C8B-B14F-4D97-AF65-F5344CB8AC3E}">
        <p14:creationId xmlns:p14="http://schemas.microsoft.com/office/powerpoint/2010/main" val="210117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9" name="Text Placeholder 7">
            <a:extLst>
              <a:ext uri="{FF2B5EF4-FFF2-40B4-BE49-F238E27FC236}">
                <a16:creationId xmlns:a16="http://schemas.microsoft.com/office/drawing/2014/main" id="{32B98D53-41E5-A042-8F18-2651CC3537D6}"/>
              </a:ext>
            </a:extLst>
          </p:cNvPr>
          <p:cNvSpPr>
            <a:spLocks noGrp="1"/>
          </p:cNvSpPr>
          <p:nvPr>
            <p:ph type="body" sz="quarter" idx="13" hasCustomPrompt="1"/>
          </p:nvPr>
        </p:nvSpPr>
        <p:spPr>
          <a:xfrm>
            <a:off x="1117309" y="1199358"/>
            <a:ext cx="10588800" cy="332118"/>
          </a:xfrm>
          <a:prstGeom prst="rect">
            <a:avLst/>
          </a:prstGeom>
        </p:spPr>
        <p:txBody>
          <a:bodyPr>
            <a:noAutofit/>
          </a:bodyPr>
          <a:lstStyle>
            <a:lvl1pPr marL="0" indent="0">
              <a:spcBef>
                <a:spcPts val="0"/>
              </a:spcBef>
              <a:buNone/>
              <a:defRPr sz="2000">
                <a:solidFill>
                  <a:schemeClr val="tx1">
                    <a:lumMod val="60000"/>
                    <a:lumOff val="40000"/>
                  </a:schemeClr>
                </a:solidFill>
              </a:defRPr>
            </a:lvl1pPr>
            <a:lvl2pPr marL="0" indent="0">
              <a:spcBef>
                <a:spcPts val="0"/>
              </a:spcBef>
              <a:buNone/>
              <a:defRPr sz="2400">
                <a:solidFill>
                  <a:schemeClr val="tx1">
                    <a:lumMod val="60000"/>
                    <a:lumOff val="40000"/>
                  </a:schemeClr>
                </a:solidFill>
              </a:defRPr>
            </a:lvl2pPr>
            <a:lvl3pPr marL="0" indent="0">
              <a:spcBef>
                <a:spcPts val="0"/>
              </a:spcBef>
              <a:buNone/>
              <a:defRPr sz="2400">
                <a:solidFill>
                  <a:schemeClr val="tx1">
                    <a:lumMod val="60000"/>
                    <a:lumOff val="40000"/>
                  </a:schemeClr>
                </a:solidFill>
              </a:defRPr>
            </a:lvl3pPr>
            <a:lvl4pPr marL="0" indent="0">
              <a:spcBef>
                <a:spcPts val="0"/>
              </a:spcBef>
              <a:buNone/>
              <a:defRPr sz="2400">
                <a:solidFill>
                  <a:schemeClr val="tx1">
                    <a:lumMod val="60000"/>
                    <a:lumOff val="40000"/>
                  </a:schemeClr>
                </a:solidFill>
              </a:defRPr>
            </a:lvl4pPr>
            <a:lvl5pPr marL="0" indent="0">
              <a:spcBef>
                <a:spcPts val="0"/>
              </a:spcBef>
              <a:buNone/>
              <a:defRPr sz="2400">
                <a:solidFill>
                  <a:schemeClr val="tx1">
                    <a:lumMod val="60000"/>
                    <a:lumOff val="40000"/>
                  </a:schemeClr>
                </a:solidFill>
              </a:defRPr>
            </a:lvl5pPr>
            <a:lvl6pPr marL="0" indent="0">
              <a:spcBef>
                <a:spcPts val="0"/>
              </a:spcBef>
              <a:buNone/>
              <a:defRPr sz="2400">
                <a:solidFill>
                  <a:schemeClr val="tx1">
                    <a:lumMod val="60000"/>
                    <a:lumOff val="40000"/>
                  </a:schemeClr>
                </a:solidFill>
              </a:defRPr>
            </a:lvl6pPr>
            <a:lvl7pPr marL="0" indent="0">
              <a:spcBef>
                <a:spcPts val="0"/>
              </a:spcBef>
              <a:buNone/>
              <a:defRPr sz="2400">
                <a:solidFill>
                  <a:schemeClr val="tx1">
                    <a:lumMod val="60000"/>
                    <a:lumOff val="40000"/>
                  </a:schemeClr>
                </a:solidFill>
              </a:defRPr>
            </a:lvl7pPr>
            <a:lvl8pPr marL="0" indent="0">
              <a:spcBef>
                <a:spcPts val="0"/>
              </a:spcBef>
              <a:buNone/>
              <a:defRPr sz="2400">
                <a:solidFill>
                  <a:schemeClr val="tx1">
                    <a:lumMod val="60000"/>
                    <a:lumOff val="40000"/>
                  </a:schemeClr>
                </a:solidFill>
              </a:defRPr>
            </a:lvl8pPr>
            <a:lvl9pPr marL="0" indent="0">
              <a:spcBef>
                <a:spcPts val="0"/>
              </a:spcBef>
              <a:buNone/>
              <a:defRPr sz="2400">
                <a:solidFill>
                  <a:schemeClr val="tx1">
                    <a:lumMod val="60000"/>
                    <a:lumOff val="40000"/>
                  </a:schemeClr>
                </a:solidFill>
              </a:defRPr>
            </a:lvl9pPr>
          </a:lstStyle>
          <a:p>
            <a:pPr lvl="0"/>
            <a:r>
              <a:rPr dirty="0"/>
              <a:t>Click to </a:t>
            </a:r>
            <a:r>
              <a:rPr lang="en-US" dirty="0"/>
              <a:t>add subtitle</a:t>
            </a:r>
            <a:endParaRPr dirty="0"/>
          </a:p>
        </p:txBody>
      </p:sp>
      <p:sp>
        <p:nvSpPr>
          <p:cNvPr id="10" name="Title 20">
            <a:extLst>
              <a:ext uri="{FF2B5EF4-FFF2-40B4-BE49-F238E27FC236}">
                <a16:creationId xmlns:a16="http://schemas.microsoft.com/office/drawing/2014/main" id="{8DCE16BF-8729-2544-8F89-5E08BDFB055C}"/>
              </a:ext>
            </a:extLst>
          </p:cNvPr>
          <p:cNvSpPr>
            <a:spLocks noGrp="1"/>
          </p:cNvSpPr>
          <p:nvPr>
            <p:ph type="title"/>
          </p:nvPr>
        </p:nvSpPr>
        <p:spPr>
          <a:xfrm>
            <a:off x="1117310" y="304800"/>
            <a:ext cx="10588798" cy="838200"/>
          </a:xfrm>
          <a:prstGeom prst="rect">
            <a:avLst/>
          </a:prstGeom>
        </p:spPr>
        <p:txBody>
          <a:bodyPr/>
          <a:lstStyle/>
          <a:p>
            <a:r>
              <a:rPr lang="en-US"/>
              <a:t>Click to edit Master title style</a:t>
            </a:r>
            <a:endParaRPr lang="en-US" dirty="0"/>
          </a:p>
        </p:txBody>
      </p:sp>
      <p:sp>
        <p:nvSpPr>
          <p:cNvPr id="13" name="Slide Number Placeholder 8">
            <a:extLst>
              <a:ext uri="{FF2B5EF4-FFF2-40B4-BE49-F238E27FC236}">
                <a16:creationId xmlns:a16="http://schemas.microsoft.com/office/drawing/2014/main" id="{F807B669-B23B-0746-9495-D0D9FF262C5D}"/>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8" name="Date Placeholder 6">
            <a:extLst>
              <a:ext uri="{FF2B5EF4-FFF2-40B4-BE49-F238E27FC236}">
                <a16:creationId xmlns:a16="http://schemas.microsoft.com/office/drawing/2014/main" id="{0C918F6F-3704-4549-9BFB-E7CA584BD021}"/>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9" name="Footer Placeholder 7">
            <a:extLst>
              <a:ext uri="{FF2B5EF4-FFF2-40B4-BE49-F238E27FC236}">
                <a16:creationId xmlns:a16="http://schemas.microsoft.com/office/drawing/2014/main" id="{6D9CA074-B584-294F-8454-1E0CC64C4106}"/>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4" name="Picture 13">
            <a:extLst>
              <a:ext uri="{FF2B5EF4-FFF2-40B4-BE49-F238E27FC236}">
                <a16:creationId xmlns:a16="http://schemas.microsoft.com/office/drawing/2014/main" id="{68BD5D57-7A05-694A-A46F-C98E47C804A8}"/>
              </a:ext>
            </a:extLst>
          </p:cNvPr>
          <p:cNvPicPr>
            <a:picLocks noChangeAspect="1"/>
          </p:cNvPicPr>
          <p:nvPr userDrawn="1"/>
        </p:nvPicPr>
        <p:blipFill>
          <a:blip r:embed="rId2"/>
          <a:stretch>
            <a:fillRect/>
          </a:stretch>
        </p:blipFill>
        <p:spPr>
          <a:xfrm>
            <a:off x="370569" y="302989"/>
            <a:ext cx="406400" cy="736600"/>
          </a:xfrm>
          <a:prstGeom prst="rect">
            <a:avLst/>
          </a:prstGeom>
        </p:spPr>
      </p:pic>
    </p:spTree>
    <p:extLst>
      <p:ext uri="{BB962C8B-B14F-4D97-AF65-F5344CB8AC3E}">
        <p14:creationId xmlns:p14="http://schemas.microsoft.com/office/powerpoint/2010/main" val="325736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Slide Number Placeholder 8">
            <a:extLst>
              <a:ext uri="{FF2B5EF4-FFF2-40B4-BE49-F238E27FC236}">
                <a16:creationId xmlns:a16="http://schemas.microsoft.com/office/drawing/2014/main" id="{68298835-6555-434A-8171-D167E6C7F096}"/>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9" name="Date Placeholder 6">
            <a:extLst>
              <a:ext uri="{FF2B5EF4-FFF2-40B4-BE49-F238E27FC236}">
                <a16:creationId xmlns:a16="http://schemas.microsoft.com/office/drawing/2014/main" id="{9110D16B-A5E6-AA4E-9D58-6949262E138F}"/>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0" name="Footer Placeholder 7">
            <a:extLst>
              <a:ext uri="{FF2B5EF4-FFF2-40B4-BE49-F238E27FC236}">
                <a16:creationId xmlns:a16="http://schemas.microsoft.com/office/drawing/2014/main" id="{1EE87EAA-5756-224B-92AC-B4B0304183DA}"/>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383138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_No Background">
    <p:spTree>
      <p:nvGrpSpPr>
        <p:cNvPr id="1" name=""/>
        <p:cNvGrpSpPr/>
        <p:nvPr/>
      </p:nvGrpSpPr>
      <p:grpSpPr>
        <a:xfrm>
          <a:off x="0" y="0"/>
          <a:ext cx="0" cy="0"/>
          <a:chOff x="0" y="0"/>
          <a:chExt cx="0" cy="0"/>
        </a:xfrm>
      </p:grpSpPr>
      <p:sp>
        <p:nvSpPr>
          <p:cNvPr id="8" name="Slide Number Placeholder 8">
            <a:extLst>
              <a:ext uri="{FF2B5EF4-FFF2-40B4-BE49-F238E27FC236}">
                <a16:creationId xmlns:a16="http://schemas.microsoft.com/office/drawing/2014/main" id="{68298835-6555-434A-8171-D167E6C7F096}"/>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9" name="Date Placeholder 6">
            <a:extLst>
              <a:ext uri="{FF2B5EF4-FFF2-40B4-BE49-F238E27FC236}">
                <a16:creationId xmlns:a16="http://schemas.microsoft.com/office/drawing/2014/main" id="{9110D16B-A5E6-AA4E-9D58-6949262E138F}"/>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0" name="Footer Placeholder 7">
            <a:extLst>
              <a:ext uri="{FF2B5EF4-FFF2-40B4-BE49-F238E27FC236}">
                <a16:creationId xmlns:a16="http://schemas.microsoft.com/office/drawing/2014/main" id="{1EE87EAA-5756-224B-92AC-B4B0304183DA}"/>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329066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447801"/>
            <a:ext cx="5241195" cy="4392530"/>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464914" y="1447801"/>
            <a:ext cx="5241195" cy="4392530"/>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Title 20">
            <a:extLst>
              <a:ext uri="{FF2B5EF4-FFF2-40B4-BE49-F238E27FC236}">
                <a16:creationId xmlns:a16="http://schemas.microsoft.com/office/drawing/2014/main" id="{7038A5AB-EBFA-0F49-BD0F-D50EFC080D74}"/>
              </a:ext>
            </a:extLst>
          </p:cNvPr>
          <p:cNvSpPr>
            <a:spLocks noGrp="1"/>
          </p:cNvSpPr>
          <p:nvPr>
            <p:ph type="title"/>
          </p:nvPr>
        </p:nvSpPr>
        <p:spPr>
          <a:xfrm>
            <a:off x="1117310" y="304800"/>
            <a:ext cx="10588798" cy="838200"/>
          </a:xfrm>
          <a:prstGeom prst="rect">
            <a:avLst/>
          </a:prstGeom>
        </p:spPr>
        <p:txBody>
          <a:bodyPr/>
          <a:lstStyle/>
          <a:p>
            <a:r>
              <a:rPr lang="en-US"/>
              <a:t>Click to edit Master title style</a:t>
            </a:r>
            <a:endParaRPr lang="en-US" dirty="0"/>
          </a:p>
        </p:txBody>
      </p:sp>
      <p:sp>
        <p:nvSpPr>
          <p:cNvPr id="13" name="Slide Number Placeholder 8">
            <a:extLst>
              <a:ext uri="{FF2B5EF4-FFF2-40B4-BE49-F238E27FC236}">
                <a16:creationId xmlns:a16="http://schemas.microsoft.com/office/drawing/2014/main" id="{18D11045-C04A-6243-861F-6355FC670724}"/>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4" name="Date Placeholder 6">
            <a:extLst>
              <a:ext uri="{FF2B5EF4-FFF2-40B4-BE49-F238E27FC236}">
                <a16:creationId xmlns:a16="http://schemas.microsoft.com/office/drawing/2014/main" id="{A730891E-C059-8A4C-B941-A157DFE04E52}"/>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5" name="Footer Placeholder 7">
            <a:extLst>
              <a:ext uri="{FF2B5EF4-FFF2-40B4-BE49-F238E27FC236}">
                <a16:creationId xmlns:a16="http://schemas.microsoft.com/office/drawing/2014/main" id="{84E49F24-8898-B249-8E0F-13817A62B64F}"/>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6" name="Picture 15">
            <a:extLst>
              <a:ext uri="{FF2B5EF4-FFF2-40B4-BE49-F238E27FC236}">
                <a16:creationId xmlns:a16="http://schemas.microsoft.com/office/drawing/2014/main" id="{E3933247-06D5-2742-AB04-8638DF883E36}"/>
              </a:ext>
            </a:extLst>
          </p:cNvPr>
          <p:cNvPicPr>
            <a:picLocks noChangeAspect="1"/>
          </p:cNvPicPr>
          <p:nvPr userDrawn="1"/>
        </p:nvPicPr>
        <p:blipFill>
          <a:blip r:embed="rId2"/>
          <a:stretch>
            <a:fillRect/>
          </a:stretch>
        </p:blipFill>
        <p:spPr>
          <a:xfrm>
            <a:off x="370569" y="302989"/>
            <a:ext cx="406400" cy="736600"/>
          </a:xfrm>
          <a:prstGeom prst="rect">
            <a:avLst/>
          </a:prstGeom>
        </p:spPr>
      </p:pic>
    </p:spTree>
    <p:extLst>
      <p:ext uri="{BB962C8B-B14F-4D97-AF65-F5344CB8AC3E}">
        <p14:creationId xmlns:p14="http://schemas.microsoft.com/office/powerpoint/2010/main" val="103474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371601"/>
            <a:ext cx="5241195" cy="609599"/>
          </a:xfrm>
          <a:prstGeom prst="rect">
            <a:avLst/>
          </a:prstGeom>
        </p:spPr>
        <p:txBody>
          <a:bodyPr anchor="ctr">
            <a:no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057400"/>
            <a:ext cx="5241195" cy="3782930"/>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464914" y="1371600"/>
            <a:ext cx="5241195" cy="612648"/>
          </a:xfrm>
          <a:prstGeom prst="rect">
            <a:avLst/>
          </a:prstGeom>
        </p:spPr>
        <p:txBody>
          <a:bodyPr anchor="ctr">
            <a:no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64914" y="2057400"/>
            <a:ext cx="5241195" cy="378293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itle 20">
            <a:extLst>
              <a:ext uri="{FF2B5EF4-FFF2-40B4-BE49-F238E27FC236}">
                <a16:creationId xmlns:a16="http://schemas.microsoft.com/office/drawing/2014/main" id="{FA830033-8814-A145-B309-56FB294DCC82}"/>
              </a:ext>
            </a:extLst>
          </p:cNvPr>
          <p:cNvSpPr>
            <a:spLocks noGrp="1"/>
          </p:cNvSpPr>
          <p:nvPr>
            <p:ph type="title"/>
          </p:nvPr>
        </p:nvSpPr>
        <p:spPr>
          <a:xfrm>
            <a:off x="1117310" y="304800"/>
            <a:ext cx="10588798" cy="838200"/>
          </a:xfrm>
          <a:prstGeom prst="rect">
            <a:avLst/>
          </a:prstGeom>
        </p:spPr>
        <p:txBody>
          <a:bodyPr/>
          <a:lstStyle/>
          <a:p>
            <a:r>
              <a:rPr lang="en-US"/>
              <a:t>Click to edit Master title style</a:t>
            </a:r>
            <a:endParaRPr lang="en-US" dirty="0"/>
          </a:p>
        </p:txBody>
      </p:sp>
      <p:sp>
        <p:nvSpPr>
          <p:cNvPr id="15" name="Slide Number Placeholder 8">
            <a:extLst>
              <a:ext uri="{FF2B5EF4-FFF2-40B4-BE49-F238E27FC236}">
                <a16:creationId xmlns:a16="http://schemas.microsoft.com/office/drawing/2014/main" id="{A9FEEC52-2F25-DE49-9920-AD006ED71D74}"/>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6" name="Date Placeholder 6">
            <a:extLst>
              <a:ext uri="{FF2B5EF4-FFF2-40B4-BE49-F238E27FC236}">
                <a16:creationId xmlns:a16="http://schemas.microsoft.com/office/drawing/2014/main" id="{C89A8E70-963F-EF42-97C9-1A531A873076}"/>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7" name="Footer Placeholder 7">
            <a:extLst>
              <a:ext uri="{FF2B5EF4-FFF2-40B4-BE49-F238E27FC236}">
                <a16:creationId xmlns:a16="http://schemas.microsoft.com/office/drawing/2014/main" id="{8DBF5AF3-E69C-0945-ABF9-F26F15DEC87F}"/>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8" name="Picture 17">
            <a:extLst>
              <a:ext uri="{FF2B5EF4-FFF2-40B4-BE49-F238E27FC236}">
                <a16:creationId xmlns:a16="http://schemas.microsoft.com/office/drawing/2014/main" id="{093B017D-3C69-FB49-81CC-0C99014043CF}"/>
              </a:ext>
            </a:extLst>
          </p:cNvPr>
          <p:cNvPicPr>
            <a:picLocks noChangeAspect="1"/>
          </p:cNvPicPr>
          <p:nvPr userDrawn="1"/>
        </p:nvPicPr>
        <p:blipFill>
          <a:blip r:embed="rId2"/>
          <a:stretch>
            <a:fillRect/>
          </a:stretch>
        </p:blipFill>
        <p:spPr>
          <a:xfrm>
            <a:off x="370569" y="302989"/>
            <a:ext cx="406400" cy="736600"/>
          </a:xfrm>
          <a:prstGeom prst="rect">
            <a:avLst/>
          </a:prstGeom>
        </p:spPr>
      </p:pic>
    </p:spTree>
    <p:extLst>
      <p:ext uri="{BB962C8B-B14F-4D97-AF65-F5344CB8AC3E}">
        <p14:creationId xmlns:p14="http://schemas.microsoft.com/office/powerpoint/2010/main" val="262562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447800"/>
            <a:ext cx="7313771" cy="4392533"/>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8288401" y="1447801"/>
            <a:ext cx="3329001" cy="4392534"/>
          </a:xfrm>
          <a:prstGeom prst="rect">
            <a:avLst/>
          </a:prstGeom>
        </p:spPr>
        <p:txBody>
          <a:bodyPr>
            <a:no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itle 20">
            <a:extLst>
              <a:ext uri="{FF2B5EF4-FFF2-40B4-BE49-F238E27FC236}">
                <a16:creationId xmlns:a16="http://schemas.microsoft.com/office/drawing/2014/main" id="{F256D863-97FB-DE44-BC2B-3C811F4C36CA}"/>
              </a:ext>
            </a:extLst>
          </p:cNvPr>
          <p:cNvSpPr>
            <a:spLocks noGrp="1"/>
          </p:cNvSpPr>
          <p:nvPr>
            <p:ph type="title"/>
          </p:nvPr>
        </p:nvSpPr>
        <p:spPr>
          <a:xfrm>
            <a:off x="1117310" y="304800"/>
            <a:ext cx="10588798" cy="838200"/>
          </a:xfrm>
          <a:prstGeom prst="rect">
            <a:avLst/>
          </a:prstGeom>
        </p:spPr>
        <p:txBody>
          <a:bodyPr/>
          <a:lstStyle/>
          <a:p>
            <a:r>
              <a:rPr lang="en-US"/>
              <a:t>Click to edit Master title style</a:t>
            </a:r>
            <a:endParaRPr lang="en-US" dirty="0"/>
          </a:p>
        </p:txBody>
      </p:sp>
      <p:sp>
        <p:nvSpPr>
          <p:cNvPr id="13" name="Slide Number Placeholder 8">
            <a:extLst>
              <a:ext uri="{FF2B5EF4-FFF2-40B4-BE49-F238E27FC236}">
                <a16:creationId xmlns:a16="http://schemas.microsoft.com/office/drawing/2014/main" id="{D57D99F7-2645-9541-ACCD-2DEF08C8D173}"/>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4" name="Date Placeholder 6">
            <a:extLst>
              <a:ext uri="{FF2B5EF4-FFF2-40B4-BE49-F238E27FC236}">
                <a16:creationId xmlns:a16="http://schemas.microsoft.com/office/drawing/2014/main" id="{16EA5AC7-ACAB-9C4B-A0F3-E5A1D253E200}"/>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5" name="Footer Placeholder 7">
            <a:extLst>
              <a:ext uri="{FF2B5EF4-FFF2-40B4-BE49-F238E27FC236}">
                <a16:creationId xmlns:a16="http://schemas.microsoft.com/office/drawing/2014/main" id="{82F9F434-F4A6-014A-B928-2878C78EA39E}"/>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1" name="Picture 10">
            <a:extLst>
              <a:ext uri="{FF2B5EF4-FFF2-40B4-BE49-F238E27FC236}">
                <a16:creationId xmlns:a16="http://schemas.microsoft.com/office/drawing/2014/main" id="{33DE0273-5009-2D43-A507-7DECB96CD408}"/>
              </a:ext>
            </a:extLst>
          </p:cNvPr>
          <p:cNvPicPr>
            <a:picLocks noChangeAspect="1"/>
          </p:cNvPicPr>
          <p:nvPr userDrawn="1"/>
        </p:nvPicPr>
        <p:blipFill>
          <a:blip r:embed="rId2"/>
          <a:stretch>
            <a:fillRect/>
          </a:stretch>
        </p:blipFill>
        <p:spPr>
          <a:xfrm>
            <a:off x="370569" y="302989"/>
            <a:ext cx="406400" cy="736600"/>
          </a:xfrm>
          <a:prstGeom prst="rect">
            <a:avLst/>
          </a:prstGeom>
        </p:spPr>
      </p:pic>
    </p:spTree>
    <p:extLst>
      <p:ext uri="{BB962C8B-B14F-4D97-AF65-F5344CB8AC3E}">
        <p14:creationId xmlns:p14="http://schemas.microsoft.com/office/powerpoint/2010/main" val="429201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09441" y="1447799"/>
            <a:ext cx="7315360" cy="4392529"/>
          </a:xfrm>
          <a:prstGeom prst="rect">
            <a:avLst/>
          </a:prstGeom>
          <a:solidFill>
            <a:schemeClr val="bg2"/>
          </a:solidFill>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dirty="0"/>
              <a:t>Drag picture to placeholder or click icon to add</a:t>
            </a:r>
          </a:p>
        </p:txBody>
      </p:sp>
      <p:sp>
        <p:nvSpPr>
          <p:cNvPr id="4" name="Text Placeholder 3"/>
          <p:cNvSpPr>
            <a:spLocks noGrp="1"/>
          </p:cNvSpPr>
          <p:nvPr>
            <p:ph type="body" sz="half" idx="2"/>
          </p:nvPr>
        </p:nvSpPr>
        <p:spPr>
          <a:xfrm>
            <a:off x="8288401" y="1447800"/>
            <a:ext cx="3417707" cy="4392529"/>
          </a:xfrm>
          <a:prstGeom prst="rect">
            <a:avLst/>
          </a:prstGeom>
        </p:spPr>
        <p:txBody>
          <a:bodyPr>
            <a:no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itle 20">
            <a:extLst>
              <a:ext uri="{FF2B5EF4-FFF2-40B4-BE49-F238E27FC236}">
                <a16:creationId xmlns:a16="http://schemas.microsoft.com/office/drawing/2014/main" id="{93D9CB8D-FAC0-FF41-A0F6-4C122016AB53}"/>
              </a:ext>
            </a:extLst>
          </p:cNvPr>
          <p:cNvSpPr>
            <a:spLocks noGrp="1"/>
          </p:cNvSpPr>
          <p:nvPr>
            <p:ph type="title"/>
          </p:nvPr>
        </p:nvSpPr>
        <p:spPr>
          <a:xfrm>
            <a:off x="1117310" y="304800"/>
            <a:ext cx="10588798" cy="838200"/>
          </a:xfrm>
          <a:prstGeom prst="rect">
            <a:avLst/>
          </a:prstGeom>
        </p:spPr>
        <p:txBody>
          <a:bodyPr/>
          <a:lstStyle/>
          <a:p>
            <a:r>
              <a:rPr lang="en-US"/>
              <a:t>Click to edit Master title style</a:t>
            </a:r>
            <a:endParaRPr lang="en-US" dirty="0"/>
          </a:p>
        </p:txBody>
      </p:sp>
      <p:sp>
        <p:nvSpPr>
          <p:cNvPr id="13" name="Slide Number Placeholder 8">
            <a:extLst>
              <a:ext uri="{FF2B5EF4-FFF2-40B4-BE49-F238E27FC236}">
                <a16:creationId xmlns:a16="http://schemas.microsoft.com/office/drawing/2014/main" id="{D460E8D6-4D17-FE4D-8AA1-A37D60F35130}"/>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4" name="Date Placeholder 6">
            <a:extLst>
              <a:ext uri="{FF2B5EF4-FFF2-40B4-BE49-F238E27FC236}">
                <a16:creationId xmlns:a16="http://schemas.microsoft.com/office/drawing/2014/main" id="{2F774E26-9CBB-D741-B293-CF10797A3E1F}"/>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5" name="Footer Placeholder 7">
            <a:extLst>
              <a:ext uri="{FF2B5EF4-FFF2-40B4-BE49-F238E27FC236}">
                <a16:creationId xmlns:a16="http://schemas.microsoft.com/office/drawing/2014/main" id="{FFC244B4-DBC8-0041-84B8-7BD2164ECE67}"/>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1" name="Picture 10">
            <a:extLst>
              <a:ext uri="{FF2B5EF4-FFF2-40B4-BE49-F238E27FC236}">
                <a16:creationId xmlns:a16="http://schemas.microsoft.com/office/drawing/2014/main" id="{F99854E7-E335-2A41-AC82-F6225A424E80}"/>
              </a:ext>
            </a:extLst>
          </p:cNvPr>
          <p:cNvPicPr>
            <a:picLocks noChangeAspect="1"/>
          </p:cNvPicPr>
          <p:nvPr userDrawn="1"/>
        </p:nvPicPr>
        <p:blipFill>
          <a:blip r:embed="rId2"/>
          <a:stretch>
            <a:fillRect/>
          </a:stretch>
        </p:blipFill>
        <p:spPr>
          <a:xfrm>
            <a:off x="370569" y="302989"/>
            <a:ext cx="406400" cy="736600"/>
          </a:xfrm>
          <a:prstGeom prst="rect">
            <a:avLst/>
          </a:prstGeom>
        </p:spPr>
      </p:pic>
    </p:spTree>
    <p:extLst>
      <p:ext uri="{BB962C8B-B14F-4D97-AF65-F5344CB8AC3E}">
        <p14:creationId xmlns:p14="http://schemas.microsoft.com/office/powerpoint/2010/main" val="70033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1" name="Freeform 6"/>
          <p:cNvSpPr>
            <a:spLocks noEditPoints="1"/>
          </p:cNvSpPr>
          <p:nvPr/>
        </p:nvSpPr>
        <p:spPr bwMode="ltGray">
          <a:xfrm>
            <a:off x="1676429"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B1181E"/>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8" name="Text Placeholder 7"/>
          <p:cNvSpPr>
            <a:spLocks noGrp="1"/>
          </p:cNvSpPr>
          <p:nvPr>
            <p:ph type="body" sz="quarter" idx="13" hasCustomPrompt="1"/>
          </p:nvPr>
        </p:nvSpPr>
        <p:spPr>
          <a:xfrm>
            <a:off x="2336194" y="1371601"/>
            <a:ext cx="7516439" cy="1981200"/>
          </a:xfrm>
          <a:prstGeom prst="rect">
            <a:avLst/>
          </a:prstGeom>
        </p:spPr>
        <p:txBody>
          <a:bodyPr>
            <a:noAutofit/>
          </a:bodyPr>
          <a:lstStyle>
            <a:lvl1pPr marL="0" indent="0">
              <a:lnSpc>
                <a:spcPct val="110000"/>
              </a:lnSpc>
              <a:spcBef>
                <a:spcPts val="0"/>
              </a:spcBef>
              <a:buNone/>
              <a:defRPr sz="2800" b="1" baseline="0"/>
            </a:lvl1pPr>
            <a:lvl2pPr marL="0" indent="0">
              <a:spcBef>
                <a:spcPts val="0"/>
              </a:spcBef>
              <a:buNone/>
              <a:defRPr sz="2800" b="1"/>
            </a:lvl2pPr>
            <a:lvl3pPr marL="0" indent="0">
              <a:spcBef>
                <a:spcPts val="0"/>
              </a:spcBef>
              <a:buNone/>
              <a:defRPr sz="2800" b="1"/>
            </a:lvl3pPr>
            <a:lvl4pPr marL="0" indent="0">
              <a:spcBef>
                <a:spcPts val="0"/>
              </a:spcBef>
              <a:buNone/>
              <a:defRPr sz="2800" b="1"/>
            </a:lvl4pPr>
            <a:lvl5pPr marL="0" indent="0">
              <a:spcBef>
                <a:spcPts val="0"/>
              </a:spcBef>
              <a:buNone/>
              <a:defRPr sz="2800" b="1"/>
            </a:lvl5pPr>
            <a:lvl6pPr marL="0" indent="0">
              <a:spcBef>
                <a:spcPts val="0"/>
              </a:spcBef>
              <a:buNone/>
              <a:defRPr sz="2800" b="1"/>
            </a:lvl6pPr>
            <a:lvl7pPr marL="0" indent="0">
              <a:spcBef>
                <a:spcPts val="0"/>
              </a:spcBef>
              <a:buNone/>
              <a:defRPr sz="2800" b="1"/>
            </a:lvl7pPr>
            <a:lvl8pPr marL="0" indent="0">
              <a:spcBef>
                <a:spcPts val="0"/>
              </a:spcBef>
              <a:buNone/>
              <a:defRPr sz="2800" b="1"/>
            </a:lvl8pPr>
            <a:lvl9pPr marL="0" indent="0">
              <a:spcBef>
                <a:spcPts val="0"/>
              </a:spcBef>
              <a:buNone/>
              <a:defRPr sz="2800" b="1"/>
            </a:lvl9pPr>
          </a:lstStyle>
          <a:p>
            <a:pPr lvl="0"/>
            <a:r>
              <a:rPr dirty="0"/>
              <a:t>This is a sample quote slide. Type a brief quotation inside this textbox. Add a close quote mark at the end of the quotation.”</a:t>
            </a:r>
          </a:p>
        </p:txBody>
      </p:sp>
      <p:sp>
        <p:nvSpPr>
          <p:cNvPr id="9" name="Text Placeholder 7"/>
          <p:cNvSpPr>
            <a:spLocks noGrp="1"/>
          </p:cNvSpPr>
          <p:nvPr>
            <p:ph type="body" sz="quarter" idx="14" hasCustomPrompt="1"/>
          </p:nvPr>
        </p:nvSpPr>
        <p:spPr>
          <a:xfrm>
            <a:off x="5637213" y="3657600"/>
            <a:ext cx="4215422" cy="304800"/>
          </a:xfrm>
          <a:prstGeom prst="rect">
            <a:avLst/>
          </a:prstGeom>
        </p:spPr>
        <p:txBody>
          <a:bodyPr>
            <a:noAutofit/>
          </a:bodyPr>
          <a:lstStyle>
            <a:lvl1pPr marL="0" indent="0">
              <a:spcBef>
                <a:spcPts val="0"/>
              </a:spcBef>
              <a:buNone/>
              <a:defRPr sz="2000" i="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rPr dirty="0"/>
              <a:t>Name of Person Quoted</a:t>
            </a:r>
          </a:p>
        </p:txBody>
      </p:sp>
      <p:sp>
        <p:nvSpPr>
          <p:cNvPr id="10" name="Text Placeholder 7"/>
          <p:cNvSpPr>
            <a:spLocks noGrp="1"/>
          </p:cNvSpPr>
          <p:nvPr>
            <p:ph type="body" sz="quarter" idx="15" hasCustomPrompt="1"/>
          </p:nvPr>
        </p:nvSpPr>
        <p:spPr>
          <a:xfrm>
            <a:off x="5637213" y="3979652"/>
            <a:ext cx="4215422" cy="744748"/>
          </a:xfrm>
          <a:prstGeom prst="rect">
            <a:avLst/>
          </a:prstGeom>
        </p:spPr>
        <p:txBody>
          <a:bodyPr>
            <a:noAutofit/>
          </a:bodyPr>
          <a:lstStyle>
            <a:lvl1pPr marL="0" indent="0">
              <a:spcBef>
                <a:spcPts val="0"/>
              </a:spcBef>
              <a:buNone/>
              <a:defRPr sz="2000" i="1">
                <a:solidFill>
                  <a:schemeClr val="accent1"/>
                </a:solidFill>
              </a:defRPr>
            </a:lvl1pPr>
            <a:lvl2pPr marL="0" indent="0">
              <a:spcBef>
                <a:spcPts val="0"/>
              </a:spcBef>
              <a:buNone/>
              <a:defRPr sz="2000" i="1">
                <a:solidFill>
                  <a:schemeClr val="accent1"/>
                </a:solidFill>
              </a:defRPr>
            </a:lvl2pPr>
            <a:lvl3pPr marL="0" indent="0">
              <a:spcBef>
                <a:spcPts val="0"/>
              </a:spcBef>
              <a:buNone/>
              <a:defRPr sz="2000" i="1">
                <a:solidFill>
                  <a:schemeClr val="accent1"/>
                </a:solidFill>
              </a:defRPr>
            </a:lvl3pPr>
            <a:lvl4pPr marL="0" indent="0">
              <a:spcBef>
                <a:spcPts val="0"/>
              </a:spcBef>
              <a:buNone/>
              <a:defRPr sz="2000" i="1">
                <a:solidFill>
                  <a:schemeClr val="accent1"/>
                </a:solidFill>
              </a:defRPr>
            </a:lvl4pPr>
            <a:lvl5pPr marL="0" indent="0">
              <a:spcBef>
                <a:spcPts val="0"/>
              </a:spcBef>
              <a:buNone/>
              <a:defRPr sz="2000" i="1">
                <a:solidFill>
                  <a:schemeClr val="accent1"/>
                </a:solidFill>
              </a:defRPr>
            </a:lvl5pPr>
            <a:lvl6pPr marL="0" indent="0">
              <a:spcBef>
                <a:spcPts val="0"/>
              </a:spcBef>
              <a:buNone/>
              <a:defRPr sz="2000" i="1">
                <a:solidFill>
                  <a:schemeClr val="accent1"/>
                </a:solidFill>
              </a:defRPr>
            </a:lvl6pPr>
            <a:lvl7pPr marL="0" indent="0">
              <a:spcBef>
                <a:spcPts val="0"/>
              </a:spcBef>
              <a:buNone/>
              <a:defRPr sz="2000" i="1">
                <a:solidFill>
                  <a:schemeClr val="accent1"/>
                </a:solidFill>
              </a:defRPr>
            </a:lvl7pPr>
            <a:lvl8pPr marL="0" indent="0">
              <a:spcBef>
                <a:spcPts val="0"/>
              </a:spcBef>
              <a:buNone/>
              <a:defRPr sz="2000" i="1">
                <a:solidFill>
                  <a:schemeClr val="accent1"/>
                </a:solidFill>
              </a:defRPr>
            </a:lvl8pPr>
            <a:lvl9pPr marL="0" indent="0">
              <a:spcBef>
                <a:spcPts val="0"/>
              </a:spcBef>
              <a:buNone/>
              <a:defRPr sz="2000" i="1">
                <a:solidFill>
                  <a:schemeClr val="accent1"/>
                </a:solidFill>
              </a:defRPr>
            </a:lvl9pPr>
          </a:lstStyle>
          <a:p>
            <a:pPr lvl="0"/>
            <a:r>
              <a:rPr dirty="0"/>
              <a:t>Title, Company Name</a:t>
            </a:r>
          </a:p>
        </p:txBody>
      </p:sp>
      <p:sp>
        <p:nvSpPr>
          <p:cNvPr id="12" name="Slide Number Placeholder 8">
            <a:extLst>
              <a:ext uri="{FF2B5EF4-FFF2-40B4-BE49-F238E27FC236}">
                <a16:creationId xmlns:a16="http://schemas.microsoft.com/office/drawing/2014/main" id="{FF3CB519-0081-9D4C-A6E1-5E3BBB67BBB5}"/>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4" name="Date Placeholder 6">
            <a:extLst>
              <a:ext uri="{FF2B5EF4-FFF2-40B4-BE49-F238E27FC236}">
                <a16:creationId xmlns:a16="http://schemas.microsoft.com/office/drawing/2014/main" id="{F466CD4C-25F3-7B4E-A3F7-BA524A0E57A9}"/>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5" name="Footer Placeholder 7">
            <a:extLst>
              <a:ext uri="{FF2B5EF4-FFF2-40B4-BE49-F238E27FC236}">
                <a16:creationId xmlns:a16="http://schemas.microsoft.com/office/drawing/2014/main" id="{5FA4C325-9162-2B44-B4C3-B315DBB61BF5}"/>
              </a:ext>
            </a:extLst>
          </p:cNvPr>
          <p:cNvSpPr>
            <a:spLocks noGrp="1"/>
          </p:cNvSpPr>
          <p:nvPr>
            <p:ph type="ftr" sz="quarter" idx="16"/>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408396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Title Slide 1">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98596AFE-1994-DC45-8021-41AE4CEDF7EF}"/>
              </a:ext>
            </a:extLst>
          </p:cNvPr>
          <p:cNvPicPr>
            <a:picLocks noChangeAspect="1"/>
          </p:cNvPicPr>
          <p:nvPr userDrawn="1"/>
        </p:nvPicPr>
        <p:blipFill>
          <a:blip r:embed="rId2" r:link="rId3" cstate="email">
            <a:extLst>
              <a:ext uri="{28A0092B-C50C-407E-A947-70E740481C1C}">
                <a14:useLocalDpi xmlns:a14="http://schemas.microsoft.com/office/drawing/2010/main"/>
              </a:ext>
            </a:extLst>
          </a:blip>
          <a:srcRect/>
          <a:stretch>
            <a:fillRect/>
          </a:stretch>
        </p:blipFill>
        <p:spPr>
          <a:xfrm>
            <a:off x="7142" y="0"/>
            <a:ext cx="12179300" cy="6858000"/>
          </a:xfrm>
          <a:prstGeom prst="rect">
            <a:avLst/>
          </a:prstGeom>
        </p:spPr>
      </p:pic>
      <p:sp>
        <p:nvSpPr>
          <p:cNvPr id="12" name="Text Placeholder 7">
            <a:extLst>
              <a:ext uri="{FF2B5EF4-FFF2-40B4-BE49-F238E27FC236}">
                <a16:creationId xmlns:a16="http://schemas.microsoft.com/office/drawing/2014/main" id="{4B850772-ACBD-084E-8BAA-2D10AD8FA4F0}"/>
              </a:ext>
            </a:extLst>
          </p:cNvPr>
          <p:cNvSpPr>
            <a:spLocks noGrp="1"/>
          </p:cNvSpPr>
          <p:nvPr>
            <p:ph type="body" sz="quarter" idx="14" hasCustomPrompt="1"/>
          </p:nvPr>
        </p:nvSpPr>
        <p:spPr>
          <a:xfrm>
            <a:off x="1181100" y="1844675"/>
            <a:ext cx="10545534" cy="1477963"/>
          </a:xfrm>
          <a:prstGeom prst="rect">
            <a:avLst/>
          </a:prstGeom>
        </p:spPr>
        <p:txBody>
          <a:bodyPr anchor="b" anchorCtr="0">
            <a:normAutofit/>
          </a:bodyPr>
          <a:lstStyle>
            <a:lvl1pPr marL="0" indent="0" algn="r">
              <a:buNone/>
              <a:defRPr sz="3200" b="1" i="0" spc="-100">
                <a:latin typeface="Arial" panose="020B0604020202020204" pitchFamily="34" charset="0"/>
                <a:ea typeface="Polaris Medium" panose="02000000000000000000" pitchFamily="2" charset="0"/>
                <a:cs typeface="Arial" panose="020B0604020202020204" pitchFamily="34" charset="0"/>
              </a:defRPr>
            </a:lvl1pPr>
          </a:lstStyle>
          <a:p>
            <a:pPr lvl="0"/>
            <a:r>
              <a:rPr lang="en-US" dirty="0"/>
              <a:t>Click to edit Master title</a:t>
            </a:r>
          </a:p>
        </p:txBody>
      </p:sp>
      <p:sp>
        <p:nvSpPr>
          <p:cNvPr id="13" name="Text Placeholder 4">
            <a:extLst>
              <a:ext uri="{FF2B5EF4-FFF2-40B4-BE49-F238E27FC236}">
                <a16:creationId xmlns:a16="http://schemas.microsoft.com/office/drawing/2014/main" id="{5E714250-A0C6-8B4E-AC25-9FE71130CCF4}"/>
              </a:ext>
            </a:extLst>
          </p:cNvPr>
          <p:cNvSpPr>
            <a:spLocks noGrp="1"/>
          </p:cNvSpPr>
          <p:nvPr>
            <p:ph type="body" sz="quarter" idx="13" hasCustomPrompt="1"/>
          </p:nvPr>
        </p:nvSpPr>
        <p:spPr>
          <a:xfrm>
            <a:off x="1181600" y="3678231"/>
            <a:ext cx="10545533" cy="301925"/>
          </a:xfrm>
          <a:prstGeom prst="rect">
            <a:avLst/>
          </a:prstGeom>
        </p:spPr>
        <p:txBody>
          <a:bodyPr>
            <a:noAutofit/>
          </a:bodyPr>
          <a:lstStyle>
            <a:lvl1pPr marL="0" indent="0" algn="r">
              <a:spcBef>
                <a:spcPts val="0"/>
              </a:spcBef>
              <a:buNone/>
              <a:defRPr sz="2400" b="0" i="0">
                <a:solidFill>
                  <a:schemeClr val="bg2"/>
                </a:solidFill>
                <a:latin typeface="Arial" panose="020B0604020202020204" pitchFamily="34" charset="0"/>
                <a:cs typeface="Arial" panose="020B0604020202020204" pitchFamily="34" charset="0"/>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rPr lang="en-US" dirty="0"/>
              <a:t>Click to add presenter’s name</a:t>
            </a:r>
            <a:endParaRPr dirty="0"/>
          </a:p>
        </p:txBody>
      </p:sp>
      <p:sp>
        <p:nvSpPr>
          <p:cNvPr id="14" name="Text Placeholder 4">
            <a:extLst>
              <a:ext uri="{FF2B5EF4-FFF2-40B4-BE49-F238E27FC236}">
                <a16:creationId xmlns:a16="http://schemas.microsoft.com/office/drawing/2014/main" id="{CBF28707-EA97-CF45-86F6-5F464E823473}"/>
              </a:ext>
            </a:extLst>
          </p:cNvPr>
          <p:cNvSpPr>
            <a:spLocks noGrp="1"/>
          </p:cNvSpPr>
          <p:nvPr>
            <p:ph type="body" sz="quarter" idx="11" hasCustomPrompt="1"/>
          </p:nvPr>
        </p:nvSpPr>
        <p:spPr>
          <a:xfrm>
            <a:off x="1180387" y="4129913"/>
            <a:ext cx="10545533" cy="301925"/>
          </a:xfrm>
          <a:prstGeom prst="rect">
            <a:avLst/>
          </a:prstGeom>
        </p:spPr>
        <p:txBody>
          <a:bodyPr>
            <a:noAutofit/>
          </a:bodyPr>
          <a:lstStyle>
            <a:lvl1pPr marL="0" indent="0" algn="r">
              <a:spcBef>
                <a:spcPts val="0"/>
              </a:spcBef>
              <a:buNone/>
              <a:defRPr sz="2000" b="0" i="0">
                <a:solidFill>
                  <a:schemeClr val="bg2"/>
                </a:solidFill>
                <a:latin typeface="Arial" panose="020B0604020202020204" pitchFamily="34" charset="0"/>
                <a:cs typeface="Arial" panose="020B0604020202020204" pitchFamily="34" charset="0"/>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rPr dirty="0"/>
              <a:t>Click to add presenter’s title</a:t>
            </a:r>
          </a:p>
        </p:txBody>
      </p:sp>
      <p:pic>
        <p:nvPicPr>
          <p:cNvPr id="15" name="Picture 14">
            <a:extLst>
              <a:ext uri="{FF2B5EF4-FFF2-40B4-BE49-F238E27FC236}">
                <a16:creationId xmlns:a16="http://schemas.microsoft.com/office/drawing/2014/main" id="{7F3DF977-63FB-714A-8B1C-4C06786C61F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669562" y="6132798"/>
            <a:ext cx="2056358" cy="400816"/>
          </a:xfrm>
          <a:prstGeom prst="rect">
            <a:avLst/>
          </a:prstGeom>
        </p:spPr>
      </p:pic>
      <p:sp>
        <p:nvSpPr>
          <p:cNvPr id="10" name="Slide Number Placeholder 8">
            <a:extLst>
              <a:ext uri="{FF2B5EF4-FFF2-40B4-BE49-F238E27FC236}">
                <a16:creationId xmlns:a16="http://schemas.microsoft.com/office/drawing/2014/main" id="{1E7BCB24-01F5-9A46-84AD-B8B305F490B4}"/>
              </a:ext>
            </a:extLst>
          </p:cNvPr>
          <p:cNvSpPr>
            <a:spLocks noGrp="1"/>
          </p:cNvSpPr>
          <p:nvPr>
            <p:ph type="sldNum" sz="quarter" idx="4"/>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1" name="Date Placeholder 6">
            <a:extLst>
              <a:ext uri="{FF2B5EF4-FFF2-40B4-BE49-F238E27FC236}">
                <a16:creationId xmlns:a16="http://schemas.microsoft.com/office/drawing/2014/main" id="{6A3E45B6-8646-9046-B7F5-A336C0F3E8E7}"/>
              </a:ext>
            </a:extLst>
          </p:cNvPr>
          <p:cNvSpPr>
            <a:spLocks noGrp="1"/>
          </p:cNvSpPr>
          <p:nvPr>
            <p:ph type="dt" sz="half" idx="2"/>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6" name="Footer Placeholder 7">
            <a:extLst>
              <a:ext uri="{FF2B5EF4-FFF2-40B4-BE49-F238E27FC236}">
                <a16:creationId xmlns:a16="http://schemas.microsoft.com/office/drawing/2014/main" id="{1E85F7A1-1E08-9A46-B974-414213BD7F71}"/>
              </a:ext>
            </a:extLst>
          </p:cNvPr>
          <p:cNvSpPr>
            <a:spLocks noGrp="1"/>
          </p:cNvSpPr>
          <p:nvPr>
            <p:ph type="ftr" sz="quarter" idx="3"/>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333690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903">
          <p15:clr>
            <a:srgbClr val="FBAE40"/>
          </p15:clr>
        </p15:guide>
        <p15:guide id="3" pos="3383">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7" name="Picture Placeholder 6"/>
          <p:cNvSpPr>
            <a:spLocks noGrp="1"/>
          </p:cNvSpPr>
          <p:nvPr>
            <p:ph type="pic" sz="quarter" idx="16" hasCustomPrompt="1"/>
          </p:nvPr>
        </p:nvSpPr>
        <p:spPr>
          <a:xfrm>
            <a:off x="856932" y="1370013"/>
            <a:ext cx="3000271" cy="2743200"/>
          </a:xfrm>
          <a:prstGeom prst="rect">
            <a:avLst/>
          </a:prstGeom>
          <a:solidFill>
            <a:schemeClr val="bg2"/>
          </a:solidFill>
        </p:spPr>
        <p:txBody>
          <a:bodyPr tIns="91440">
            <a:normAutofit/>
          </a:bodyPr>
          <a:lstStyle>
            <a:lvl1pPr marL="0" indent="0" algn="ctr">
              <a:buNone/>
              <a:defRPr sz="2000"/>
            </a:lvl1pPr>
          </a:lstStyle>
          <a:p>
            <a:r>
              <a:rPr dirty="0"/>
              <a:t>Click icon to insert picture</a:t>
            </a:r>
          </a:p>
        </p:txBody>
      </p:sp>
      <p:sp>
        <p:nvSpPr>
          <p:cNvPr id="11" name="Freeform 6"/>
          <p:cNvSpPr>
            <a:spLocks noEditPoints="1"/>
          </p:cNvSpPr>
          <p:nvPr/>
        </p:nvSpPr>
        <p:spPr bwMode="ltGray">
          <a:xfrm>
            <a:off x="4263856"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B1181E"/>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8" name="Text Placeholder 7"/>
          <p:cNvSpPr>
            <a:spLocks noGrp="1"/>
          </p:cNvSpPr>
          <p:nvPr>
            <p:ph type="body" sz="quarter" idx="13" hasCustomPrompt="1"/>
          </p:nvPr>
        </p:nvSpPr>
        <p:spPr>
          <a:xfrm>
            <a:off x="4875211" y="1440612"/>
            <a:ext cx="6094731" cy="2672602"/>
          </a:xfrm>
          <a:prstGeom prst="rect">
            <a:avLst/>
          </a:prstGeom>
        </p:spPr>
        <p:txBody>
          <a:bodyPr>
            <a:noAutofit/>
          </a:bodyPr>
          <a:lstStyle>
            <a:lvl1pPr marL="0" indent="0">
              <a:lnSpc>
                <a:spcPct val="110000"/>
              </a:lnSpc>
              <a:spcBef>
                <a:spcPts val="0"/>
              </a:spcBef>
              <a:buNone/>
              <a:defRPr sz="2400" b="1" baseline="0"/>
            </a:lvl1pPr>
            <a:lvl2pPr marL="0" indent="0">
              <a:spcBef>
                <a:spcPts val="0"/>
              </a:spcBef>
              <a:buNone/>
              <a:defRPr sz="2800" b="1"/>
            </a:lvl2pPr>
            <a:lvl3pPr marL="0" indent="0">
              <a:spcBef>
                <a:spcPts val="0"/>
              </a:spcBef>
              <a:buNone/>
              <a:defRPr sz="2800" b="1"/>
            </a:lvl3pPr>
            <a:lvl4pPr marL="0" indent="0">
              <a:spcBef>
                <a:spcPts val="0"/>
              </a:spcBef>
              <a:buNone/>
              <a:defRPr sz="2800" b="1"/>
            </a:lvl4pPr>
            <a:lvl5pPr marL="0" indent="0">
              <a:spcBef>
                <a:spcPts val="0"/>
              </a:spcBef>
              <a:buNone/>
              <a:defRPr sz="2800" b="1"/>
            </a:lvl5pPr>
            <a:lvl6pPr marL="0" indent="0">
              <a:spcBef>
                <a:spcPts val="0"/>
              </a:spcBef>
              <a:buNone/>
              <a:defRPr sz="2800" b="1"/>
            </a:lvl6pPr>
            <a:lvl7pPr marL="0" indent="0">
              <a:spcBef>
                <a:spcPts val="0"/>
              </a:spcBef>
              <a:buNone/>
              <a:defRPr sz="2800" b="1"/>
            </a:lvl7pPr>
            <a:lvl8pPr marL="0" indent="0">
              <a:spcBef>
                <a:spcPts val="0"/>
              </a:spcBef>
              <a:buNone/>
              <a:defRPr sz="2800" b="1"/>
            </a:lvl8pPr>
            <a:lvl9pPr marL="0" indent="0">
              <a:spcBef>
                <a:spcPts val="0"/>
              </a:spcBef>
              <a:buNone/>
              <a:defRPr sz="2800" b="1"/>
            </a:lvl9pPr>
          </a:lstStyle>
          <a:p>
            <a:pPr lvl="0"/>
            <a:r>
              <a:rPr dirty="0"/>
              <a:t>This is a sample quote slide. Type a brief quotation inside this textbox. Add a close quote mark at the end of the quotation.”</a:t>
            </a:r>
          </a:p>
        </p:txBody>
      </p:sp>
      <p:sp>
        <p:nvSpPr>
          <p:cNvPr id="9" name="Text Placeholder 7"/>
          <p:cNvSpPr>
            <a:spLocks noGrp="1"/>
          </p:cNvSpPr>
          <p:nvPr>
            <p:ph type="body" sz="quarter" idx="14" hasCustomPrompt="1"/>
          </p:nvPr>
        </p:nvSpPr>
        <p:spPr>
          <a:xfrm>
            <a:off x="839684" y="4267200"/>
            <a:ext cx="3017520" cy="304800"/>
          </a:xfrm>
          <a:prstGeom prst="rect">
            <a:avLst/>
          </a:prstGeom>
        </p:spPr>
        <p:txBody>
          <a:bodyPr>
            <a:noAutofit/>
          </a:bodyPr>
          <a:lstStyle>
            <a:lvl1pPr marL="0" indent="0">
              <a:spcBef>
                <a:spcPts val="0"/>
              </a:spcBef>
              <a:buNone/>
              <a:defRPr sz="2000" i="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rPr dirty="0"/>
              <a:t>Name of Person Quoted</a:t>
            </a:r>
          </a:p>
        </p:txBody>
      </p:sp>
      <p:sp>
        <p:nvSpPr>
          <p:cNvPr id="10" name="Text Placeholder 7"/>
          <p:cNvSpPr>
            <a:spLocks noGrp="1"/>
          </p:cNvSpPr>
          <p:nvPr>
            <p:ph type="body" sz="quarter" idx="15" hasCustomPrompt="1"/>
          </p:nvPr>
        </p:nvSpPr>
        <p:spPr>
          <a:xfrm>
            <a:off x="839684" y="4572000"/>
            <a:ext cx="3017520" cy="744748"/>
          </a:xfrm>
          <a:prstGeom prst="rect">
            <a:avLst/>
          </a:prstGeom>
        </p:spPr>
        <p:txBody>
          <a:bodyPr>
            <a:noAutofit/>
          </a:bodyPr>
          <a:lstStyle>
            <a:lvl1pPr marL="0" indent="0">
              <a:spcBef>
                <a:spcPts val="0"/>
              </a:spcBef>
              <a:buNone/>
              <a:defRPr sz="2000" i="1">
                <a:solidFill>
                  <a:schemeClr val="accent1"/>
                </a:solidFill>
              </a:defRPr>
            </a:lvl1pPr>
            <a:lvl2pPr marL="0" indent="0">
              <a:spcBef>
                <a:spcPts val="0"/>
              </a:spcBef>
              <a:buNone/>
              <a:defRPr sz="2000" i="1">
                <a:solidFill>
                  <a:schemeClr val="accent1"/>
                </a:solidFill>
              </a:defRPr>
            </a:lvl2pPr>
            <a:lvl3pPr marL="0" indent="0">
              <a:spcBef>
                <a:spcPts val="0"/>
              </a:spcBef>
              <a:buNone/>
              <a:defRPr sz="2000" i="1">
                <a:solidFill>
                  <a:schemeClr val="accent1"/>
                </a:solidFill>
              </a:defRPr>
            </a:lvl3pPr>
            <a:lvl4pPr marL="0" indent="0">
              <a:spcBef>
                <a:spcPts val="0"/>
              </a:spcBef>
              <a:buNone/>
              <a:defRPr sz="2000" i="1">
                <a:solidFill>
                  <a:schemeClr val="accent1"/>
                </a:solidFill>
              </a:defRPr>
            </a:lvl4pPr>
            <a:lvl5pPr marL="0" indent="0">
              <a:spcBef>
                <a:spcPts val="0"/>
              </a:spcBef>
              <a:buNone/>
              <a:defRPr sz="2000" i="1">
                <a:solidFill>
                  <a:schemeClr val="accent1"/>
                </a:solidFill>
              </a:defRPr>
            </a:lvl5pPr>
            <a:lvl6pPr marL="0" indent="0">
              <a:spcBef>
                <a:spcPts val="0"/>
              </a:spcBef>
              <a:buNone/>
              <a:defRPr sz="2000" i="1">
                <a:solidFill>
                  <a:schemeClr val="accent1"/>
                </a:solidFill>
              </a:defRPr>
            </a:lvl6pPr>
            <a:lvl7pPr marL="0" indent="0">
              <a:spcBef>
                <a:spcPts val="0"/>
              </a:spcBef>
              <a:buNone/>
              <a:defRPr sz="2000" i="1">
                <a:solidFill>
                  <a:schemeClr val="accent1"/>
                </a:solidFill>
              </a:defRPr>
            </a:lvl7pPr>
            <a:lvl8pPr marL="0" indent="0">
              <a:spcBef>
                <a:spcPts val="0"/>
              </a:spcBef>
              <a:buNone/>
              <a:defRPr sz="2000" i="1">
                <a:solidFill>
                  <a:schemeClr val="accent1"/>
                </a:solidFill>
              </a:defRPr>
            </a:lvl8pPr>
            <a:lvl9pPr marL="0" indent="0">
              <a:spcBef>
                <a:spcPts val="0"/>
              </a:spcBef>
              <a:buNone/>
              <a:defRPr sz="2000" i="1">
                <a:solidFill>
                  <a:schemeClr val="accent1"/>
                </a:solidFill>
              </a:defRPr>
            </a:lvl9pPr>
          </a:lstStyle>
          <a:p>
            <a:pPr lvl="0"/>
            <a:r>
              <a:rPr dirty="0"/>
              <a:t>Title, Company Name</a:t>
            </a:r>
          </a:p>
        </p:txBody>
      </p:sp>
      <p:sp>
        <p:nvSpPr>
          <p:cNvPr id="12" name="Slide Number Placeholder 8">
            <a:extLst>
              <a:ext uri="{FF2B5EF4-FFF2-40B4-BE49-F238E27FC236}">
                <a16:creationId xmlns:a16="http://schemas.microsoft.com/office/drawing/2014/main" id="{980AB0C1-9BD9-0D43-9387-50B582E8FACA}"/>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4" name="Date Placeholder 6">
            <a:extLst>
              <a:ext uri="{FF2B5EF4-FFF2-40B4-BE49-F238E27FC236}">
                <a16:creationId xmlns:a16="http://schemas.microsoft.com/office/drawing/2014/main" id="{EC3E0DF7-8AA2-1A4E-9466-A45C53BEE5F7}"/>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5" name="Footer Placeholder 7">
            <a:extLst>
              <a:ext uri="{FF2B5EF4-FFF2-40B4-BE49-F238E27FC236}">
                <a16:creationId xmlns:a16="http://schemas.microsoft.com/office/drawing/2014/main" id="{E2FC17DD-01CA-7B4F-9493-59B329C8CECA}"/>
              </a:ext>
            </a:extLst>
          </p:cNvPr>
          <p:cNvSpPr>
            <a:spLocks noGrp="1"/>
          </p:cNvSpPr>
          <p:nvPr>
            <p:ph type="ftr" sz="quarter" idx="17"/>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241580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hank You_External">
    <p:spTree>
      <p:nvGrpSpPr>
        <p:cNvPr id="1" name=""/>
        <p:cNvGrpSpPr/>
        <p:nvPr/>
      </p:nvGrpSpPr>
      <p:grpSpPr>
        <a:xfrm>
          <a:off x="0" y="0"/>
          <a:ext cx="0" cy="0"/>
          <a:chOff x="0" y="0"/>
          <a:chExt cx="0" cy="0"/>
        </a:xfrm>
      </p:grpSpPr>
      <p:sp>
        <p:nvSpPr>
          <p:cNvPr id="21" name="TextBox 20"/>
          <p:cNvSpPr txBox="1"/>
          <p:nvPr/>
        </p:nvSpPr>
        <p:spPr>
          <a:xfrm>
            <a:off x="6892016" y="2060217"/>
            <a:ext cx="4814091" cy="451406"/>
          </a:xfrm>
          <a:prstGeom prst="rect">
            <a:avLst/>
          </a:prstGeom>
          <a:noFill/>
        </p:spPr>
        <p:txBody>
          <a:bodyPr wrap="square" lIns="0" tIns="0" rIns="0" bIns="0" rtlCol="0">
            <a:spAutoFit/>
          </a:bodyPr>
          <a:lstStyle/>
          <a:p>
            <a:pPr algn="r">
              <a:lnSpc>
                <a:spcPct val="90000"/>
              </a:lnSpc>
            </a:pPr>
            <a:r>
              <a:rPr sz="3200" b="1" i="0" dirty="0">
                <a:latin typeface="Arial" panose="020B0604020202020204" pitchFamily="34" charset="0"/>
                <a:ea typeface="Polaris Medium" panose="02000000000000000000" pitchFamily="2" charset="0"/>
                <a:cs typeface="Arial" panose="020B0604020202020204" pitchFamily="34" charset="0"/>
              </a:rPr>
              <a:t>Thank you!</a:t>
            </a:r>
          </a:p>
        </p:txBody>
      </p:sp>
      <p:sp>
        <p:nvSpPr>
          <p:cNvPr id="23" name="Text Placeholder 22"/>
          <p:cNvSpPr>
            <a:spLocks noGrp="1"/>
          </p:cNvSpPr>
          <p:nvPr>
            <p:ph type="body" sz="quarter" idx="10" hasCustomPrompt="1"/>
          </p:nvPr>
        </p:nvSpPr>
        <p:spPr>
          <a:xfrm>
            <a:off x="2087732" y="2807377"/>
            <a:ext cx="9618376" cy="403225"/>
          </a:xfrm>
          <a:prstGeom prst="rect">
            <a:avLst/>
          </a:prstGeom>
        </p:spPr>
        <p:txBody>
          <a:bodyPr>
            <a:noAutofit/>
          </a:bodyPr>
          <a:lstStyle>
            <a:lvl1pPr marL="0" indent="0" algn="r">
              <a:spcBef>
                <a:spcPts val="0"/>
              </a:spcBef>
              <a:buNone/>
              <a:defRPr sz="2400" b="0" i="0">
                <a:solidFill>
                  <a:srgbClr val="000000"/>
                </a:solidFill>
                <a:latin typeface="Arial" panose="020B0604020202020204" pitchFamily="34" charset="0"/>
                <a:cs typeface="Arial" panose="020B0604020202020204" pitchFamily="34" charset="0"/>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rPr dirty="0"/>
              <a:t>Click to add presenter’s name</a:t>
            </a:r>
          </a:p>
        </p:txBody>
      </p:sp>
      <p:sp>
        <p:nvSpPr>
          <p:cNvPr id="24" name="Text Placeholder 22"/>
          <p:cNvSpPr>
            <a:spLocks noGrp="1"/>
          </p:cNvSpPr>
          <p:nvPr>
            <p:ph type="body" sz="quarter" idx="11" hasCustomPrompt="1"/>
          </p:nvPr>
        </p:nvSpPr>
        <p:spPr>
          <a:xfrm>
            <a:off x="2087731" y="3728366"/>
            <a:ext cx="9618376" cy="651930"/>
          </a:xfrm>
          <a:prstGeom prst="rect">
            <a:avLst/>
          </a:prstGeom>
        </p:spPr>
        <p:txBody>
          <a:bodyPr>
            <a:noAutofit/>
          </a:bodyPr>
          <a:lstStyle>
            <a:lvl1pPr marL="0" indent="0" algn="r">
              <a:spcBef>
                <a:spcPts val="0"/>
              </a:spcBef>
              <a:buNone/>
              <a:defRPr sz="2000" b="0" i="0">
                <a:solidFill>
                  <a:schemeClr val="tx1"/>
                </a:solidFill>
                <a:latin typeface="Arial" panose="020B0604020202020204" pitchFamily="34" charset="0"/>
                <a:cs typeface="Arial" panose="020B0604020202020204" pitchFamily="34" charset="0"/>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rPr dirty="0"/>
              <a:t>Presenter’s email</a:t>
            </a:r>
            <a:br>
              <a:rPr dirty="0"/>
            </a:br>
            <a:r>
              <a:rPr dirty="0"/>
              <a:t>Presenter’s phone</a:t>
            </a:r>
          </a:p>
        </p:txBody>
      </p:sp>
      <p:sp>
        <p:nvSpPr>
          <p:cNvPr id="25" name="Rectangle 6"/>
          <p:cNvSpPr>
            <a:spLocks noChangeArrowheads="1"/>
          </p:cNvSpPr>
          <p:nvPr/>
        </p:nvSpPr>
        <p:spPr bwMode="auto">
          <a:xfrm>
            <a:off x="4306017" y="4572317"/>
            <a:ext cx="7400092" cy="694966"/>
          </a:xfrm>
          <a:prstGeom prst="rect">
            <a:avLst/>
          </a:prstGeom>
          <a:noFill/>
          <a:ln w="9525">
            <a:noFill/>
            <a:miter lim="800000"/>
            <a:headEnd/>
            <a:tailEnd/>
          </a:ln>
          <a:effectLst/>
        </p:spPr>
        <p:txBody>
          <a:bodyPr wrap="square" lIns="0" tIns="0" rIns="0" bIns="0" anchor="t">
            <a:noAutofit/>
          </a:bodyPr>
          <a:lstStyle/>
          <a:p>
            <a:pPr algn="r">
              <a:lnSpc>
                <a:spcPct val="90000"/>
              </a:lnSpc>
              <a:spcBef>
                <a:spcPts val="400"/>
              </a:spcBef>
            </a:pPr>
            <a:r>
              <a:rPr lang="fr-F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Copyright © 2020 Veritas Technologies, LLC</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 All rights reserved. Veritas and the Veritas</a:t>
            </a:r>
            <a:r>
              <a:rPr sz="800" b="0" i="0" baseline="0" dirty="0">
                <a:solidFill>
                  <a:schemeClr val="tx1"/>
                </a:solidFill>
                <a:latin typeface="Arial" panose="020B0604020202020204" pitchFamily="34" charset="0"/>
                <a:ea typeface="Polaris Light" panose="02000000000000000000" pitchFamily="2" charset="0"/>
                <a:cs typeface="Arial" panose="020B0604020202020204" pitchFamily="34" charset="0"/>
              </a:rPr>
              <a:t> </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Logo are trademarks or registered trademarks of </a:t>
            </a:r>
            <a:r>
              <a:rPr lang="en-US"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Veritas Technologies</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 or its affiliates in the U.S. and other countries. Other names may be trademarks of their respective owners.</a:t>
            </a:r>
          </a:p>
          <a:p>
            <a:pPr algn="r">
              <a:lnSpc>
                <a:spcPct val="90000"/>
              </a:lnSpc>
              <a:spcBef>
                <a:spcPts val="400"/>
              </a:spcBef>
            </a:pP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53" name="Picture 52">
            <a:extLst>
              <a:ext uri="{FF2B5EF4-FFF2-40B4-BE49-F238E27FC236}">
                <a16:creationId xmlns:a16="http://schemas.microsoft.com/office/drawing/2014/main" id="{24488993-64D4-E24D-90D1-4098F2F59A1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spTree>
    <p:extLst>
      <p:ext uri="{BB962C8B-B14F-4D97-AF65-F5344CB8AC3E}">
        <p14:creationId xmlns:p14="http://schemas.microsoft.com/office/powerpoint/2010/main" val="367319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087553-6D38-CB48-B6E7-D142B559511A}"/>
              </a:ext>
            </a:extLst>
          </p:cNvPr>
          <p:cNvSpPr>
            <a:spLocks noGrp="1"/>
          </p:cNvSpPr>
          <p:nvPr>
            <p:ph type="sldNum" sz="quarter" idx="10"/>
          </p:nvPr>
        </p:nvSpPr>
        <p:spPr/>
        <p:txBody>
          <a:bodyPr/>
          <a:lstStyle/>
          <a:p>
            <a:fld id="{C1960183-D323-4677-9D78-78D1D39B0029}" type="slidenum">
              <a:rPr lang="en-US" smtClean="0"/>
              <a:pPr/>
              <a:t>‹#›</a:t>
            </a:fld>
            <a:endParaRPr lang="en-US" dirty="0"/>
          </a:p>
        </p:txBody>
      </p:sp>
      <p:sp>
        <p:nvSpPr>
          <p:cNvPr id="4" name="Date Placeholder 3">
            <a:extLst>
              <a:ext uri="{FF2B5EF4-FFF2-40B4-BE49-F238E27FC236}">
                <a16:creationId xmlns:a16="http://schemas.microsoft.com/office/drawing/2014/main" id="{39C45BF4-473E-DE49-B72D-3A835569E28B}"/>
              </a:ext>
            </a:extLst>
          </p:cNvPr>
          <p:cNvSpPr>
            <a:spLocks noGrp="1"/>
          </p:cNvSpPr>
          <p:nvPr>
            <p:ph type="dt" sz="half" idx="11"/>
          </p:nvPr>
        </p:nvSpPr>
        <p:spPr/>
        <p:txBody>
          <a:bodyPr/>
          <a:lstStyle/>
          <a:p>
            <a:r>
              <a:rPr lang="en-US" dirty="0"/>
              <a:t>Date</a:t>
            </a:r>
          </a:p>
        </p:txBody>
      </p:sp>
      <p:sp>
        <p:nvSpPr>
          <p:cNvPr id="5" name="Footer Placeholder 4">
            <a:extLst>
              <a:ext uri="{FF2B5EF4-FFF2-40B4-BE49-F238E27FC236}">
                <a16:creationId xmlns:a16="http://schemas.microsoft.com/office/drawing/2014/main" id="{0E245B15-4A06-8D4D-A749-756984CCFA26}"/>
              </a:ext>
            </a:extLst>
          </p:cNvPr>
          <p:cNvSpPr>
            <a:spLocks noGrp="1"/>
          </p:cNvSpPr>
          <p:nvPr>
            <p:ph type="ftr" sz="quarter" idx="12"/>
          </p:nvPr>
        </p:nvSpPr>
        <p:spPr/>
        <p:txBody>
          <a:bodyPr/>
          <a:lstStyle/>
          <a:p>
            <a:r>
              <a:rPr lang="fr-FR" dirty="0"/>
              <a:t>Copyright © 2020 Veritas Technologies, LLC. </a:t>
            </a:r>
            <a:endParaRPr lang="en-US" dirty="0"/>
          </a:p>
        </p:txBody>
      </p:sp>
      <p:sp>
        <p:nvSpPr>
          <p:cNvPr id="6" name="TextBox 5">
            <a:extLst>
              <a:ext uri="{FF2B5EF4-FFF2-40B4-BE49-F238E27FC236}">
                <a16:creationId xmlns:a16="http://schemas.microsoft.com/office/drawing/2014/main" id="{B4B548FD-1A8B-9648-9A0C-189899F55F08}"/>
              </a:ext>
            </a:extLst>
          </p:cNvPr>
          <p:cNvSpPr txBox="1"/>
          <p:nvPr userDrawn="1"/>
        </p:nvSpPr>
        <p:spPr>
          <a:xfrm>
            <a:off x="6892016" y="2060217"/>
            <a:ext cx="4814091" cy="451406"/>
          </a:xfrm>
          <a:prstGeom prst="rect">
            <a:avLst/>
          </a:prstGeom>
          <a:noFill/>
        </p:spPr>
        <p:txBody>
          <a:bodyPr wrap="square" lIns="0" tIns="0" rIns="0" bIns="0" rtlCol="0">
            <a:spAutoFit/>
          </a:bodyPr>
          <a:lstStyle/>
          <a:p>
            <a:pPr algn="r">
              <a:lnSpc>
                <a:spcPct val="90000"/>
              </a:lnSpc>
            </a:pPr>
            <a:r>
              <a:rPr sz="3200" b="1" i="0" dirty="0">
                <a:latin typeface="Arial" panose="020B0604020202020204" pitchFamily="34" charset="0"/>
                <a:ea typeface="Polaris Medium" panose="02000000000000000000" pitchFamily="2" charset="0"/>
                <a:cs typeface="Arial" panose="020B0604020202020204" pitchFamily="34" charset="0"/>
              </a:rPr>
              <a:t>Thank you!</a:t>
            </a:r>
          </a:p>
        </p:txBody>
      </p:sp>
      <p:sp>
        <p:nvSpPr>
          <p:cNvPr id="7" name="Text Placeholder 22">
            <a:extLst>
              <a:ext uri="{FF2B5EF4-FFF2-40B4-BE49-F238E27FC236}">
                <a16:creationId xmlns:a16="http://schemas.microsoft.com/office/drawing/2014/main" id="{12C2FD97-F74B-7E4B-ABC4-2E61A3745821}"/>
              </a:ext>
            </a:extLst>
          </p:cNvPr>
          <p:cNvSpPr>
            <a:spLocks noGrp="1"/>
          </p:cNvSpPr>
          <p:nvPr>
            <p:ph type="body" sz="quarter" idx="13" hasCustomPrompt="1"/>
          </p:nvPr>
        </p:nvSpPr>
        <p:spPr>
          <a:xfrm>
            <a:off x="2087732" y="2807377"/>
            <a:ext cx="9618376" cy="403225"/>
          </a:xfrm>
          <a:prstGeom prst="rect">
            <a:avLst/>
          </a:prstGeom>
        </p:spPr>
        <p:txBody>
          <a:bodyPr>
            <a:noAutofit/>
          </a:bodyPr>
          <a:lstStyle>
            <a:lvl1pPr marL="0" indent="0" algn="r">
              <a:spcBef>
                <a:spcPts val="0"/>
              </a:spcBef>
              <a:buNone/>
              <a:defRPr sz="2400" b="0" i="0">
                <a:solidFill>
                  <a:srgbClr val="000000"/>
                </a:solidFill>
                <a:latin typeface="Arial" panose="020B0604020202020204" pitchFamily="34" charset="0"/>
                <a:cs typeface="Arial" panose="020B0604020202020204" pitchFamily="34" charset="0"/>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rPr dirty="0"/>
              <a:t>Click to add presenter’s name</a:t>
            </a:r>
          </a:p>
        </p:txBody>
      </p:sp>
      <p:sp>
        <p:nvSpPr>
          <p:cNvPr id="8" name="Text Placeholder 22">
            <a:extLst>
              <a:ext uri="{FF2B5EF4-FFF2-40B4-BE49-F238E27FC236}">
                <a16:creationId xmlns:a16="http://schemas.microsoft.com/office/drawing/2014/main" id="{6364268B-A8F1-2D4F-A78A-DBB4E22B83DF}"/>
              </a:ext>
            </a:extLst>
          </p:cNvPr>
          <p:cNvSpPr>
            <a:spLocks noGrp="1"/>
          </p:cNvSpPr>
          <p:nvPr>
            <p:ph type="body" sz="quarter" idx="14" hasCustomPrompt="1"/>
          </p:nvPr>
        </p:nvSpPr>
        <p:spPr>
          <a:xfrm>
            <a:off x="2087731" y="3728366"/>
            <a:ext cx="9618376" cy="651930"/>
          </a:xfrm>
          <a:prstGeom prst="rect">
            <a:avLst/>
          </a:prstGeom>
        </p:spPr>
        <p:txBody>
          <a:bodyPr>
            <a:noAutofit/>
          </a:bodyPr>
          <a:lstStyle>
            <a:lvl1pPr marL="0" indent="0" algn="r">
              <a:spcBef>
                <a:spcPts val="0"/>
              </a:spcBef>
              <a:buNone/>
              <a:defRPr sz="2000" b="0" i="0">
                <a:solidFill>
                  <a:schemeClr val="tx1"/>
                </a:solidFill>
                <a:latin typeface="Arial" panose="020B0604020202020204" pitchFamily="34" charset="0"/>
                <a:cs typeface="Arial" panose="020B0604020202020204" pitchFamily="34" charset="0"/>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rPr dirty="0"/>
              <a:t>Presenter’s email</a:t>
            </a:r>
            <a:br>
              <a:rPr dirty="0"/>
            </a:br>
            <a:r>
              <a:rPr dirty="0"/>
              <a:t>Presenter’s phone</a:t>
            </a:r>
          </a:p>
        </p:txBody>
      </p:sp>
      <p:sp>
        <p:nvSpPr>
          <p:cNvPr id="9" name="Rectangle 6">
            <a:extLst>
              <a:ext uri="{FF2B5EF4-FFF2-40B4-BE49-F238E27FC236}">
                <a16:creationId xmlns:a16="http://schemas.microsoft.com/office/drawing/2014/main" id="{4A2FB2AB-E388-2E43-90D5-13C4B2B73B5A}"/>
              </a:ext>
            </a:extLst>
          </p:cNvPr>
          <p:cNvSpPr>
            <a:spLocks noChangeArrowheads="1"/>
          </p:cNvSpPr>
          <p:nvPr userDrawn="1"/>
        </p:nvSpPr>
        <p:spPr bwMode="auto">
          <a:xfrm>
            <a:off x="4306017" y="4572317"/>
            <a:ext cx="7400092" cy="694966"/>
          </a:xfrm>
          <a:prstGeom prst="rect">
            <a:avLst/>
          </a:prstGeom>
          <a:noFill/>
          <a:ln w="9525">
            <a:noFill/>
            <a:miter lim="800000"/>
            <a:headEnd/>
            <a:tailEnd/>
          </a:ln>
          <a:effectLst/>
        </p:spPr>
        <p:txBody>
          <a:bodyPr wrap="square" lIns="0" tIns="0" rIns="0" bIns="0" anchor="t">
            <a:noAutofit/>
          </a:bodyPr>
          <a:lstStyle/>
          <a:p>
            <a:pPr algn="r">
              <a:lnSpc>
                <a:spcPct val="90000"/>
              </a:lnSpc>
              <a:spcBef>
                <a:spcPts val="400"/>
              </a:spcBef>
            </a:pPr>
            <a:r>
              <a:rPr lang="fr-F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Copyright © 2020 Veritas Technologies, LLC</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 All rights reserved. Veritas and the Veritas</a:t>
            </a:r>
            <a:r>
              <a:rPr sz="800" b="0" i="0" baseline="0" dirty="0">
                <a:solidFill>
                  <a:schemeClr val="tx1"/>
                </a:solidFill>
                <a:latin typeface="Arial" panose="020B0604020202020204" pitchFamily="34" charset="0"/>
                <a:ea typeface="Polaris Light" panose="02000000000000000000" pitchFamily="2" charset="0"/>
                <a:cs typeface="Arial" panose="020B0604020202020204" pitchFamily="34" charset="0"/>
              </a:rPr>
              <a:t> </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Logo are trademarks or registered trademarks of </a:t>
            </a:r>
            <a:r>
              <a:rPr lang="en-US"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Veritas Technologies</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 or its affiliates in the U.S. and other countries. Other names may be trademarks of their respective owners.</a:t>
            </a:r>
          </a:p>
          <a:p>
            <a:pPr algn="r">
              <a:lnSpc>
                <a:spcPct val="90000"/>
              </a:lnSpc>
              <a:spcBef>
                <a:spcPts val="400"/>
              </a:spcBef>
            </a:pP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spTree>
    <p:extLst>
      <p:ext uri="{BB962C8B-B14F-4D97-AF65-F5344CB8AC3E}">
        <p14:creationId xmlns:p14="http://schemas.microsoft.com/office/powerpoint/2010/main" val="424259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955EF2-C731-5F40-B0F3-441A74E53DDF}"/>
              </a:ext>
            </a:extLst>
          </p:cNvPr>
          <p:cNvSpPr>
            <a:spLocks noGrp="1"/>
          </p:cNvSpPr>
          <p:nvPr>
            <p:ph type="sldNum" sz="quarter" idx="10"/>
          </p:nvPr>
        </p:nvSpPr>
        <p:spPr/>
        <p:txBody>
          <a:bodyPr/>
          <a:lstStyle/>
          <a:p>
            <a:fld id="{C1960183-D323-4677-9D78-78D1D39B0029}" type="slidenum">
              <a:rPr lang="en-US" smtClean="0"/>
              <a:pPr/>
              <a:t>‹#›</a:t>
            </a:fld>
            <a:endParaRPr lang="en-US" dirty="0"/>
          </a:p>
        </p:txBody>
      </p:sp>
      <p:sp>
        <p:nvSpPr>
          <p:cNvPr id="4" name="Date Placeholder 3">
            <a:extLst>
              <a:ext uri="{FF2B5EF4-FFF2-40B4-BE49-F238E27FC236}">
                <a16:creationId xmlns:a16="http://schemas.microsoft.com/office/drawing/2014/main" id="{2AD587DB-67E4-9146-AA5E-3D4383402341}"/>
              </a:ext>
            </a:extLst>
          </p:cNvPr>
          <p:cNvSpPr>
            <a:spLocks noGrp="1"/>
          </p:cNvSpPr>
          <p:nvPr>
            <p:ph type="dt" sz="half" idx="11"/>
          </p:nvPr>
        </p:nvSpPr>
        <p:spPr/>
        <p:txBody>
          <a:bodyPr/>
          <a:lstStyle/>
          <a:p>
            <a:r>
              <a:rPr lang="en-US" dirty="0"/>
              <a:t>Date</a:t>
            </a:r>
          </a:p>
        </p:txBody>
      </p:sp>
      <p:sp>
        <p:nvSpPr>
          <p:cNvPr id="5" name="Footer Placeholder 4">
            <a:extLst>
              <a:ext uri="{FF2B5EF4-FFF2-40B4-BE49-F238E27FC236}">
                <a16:creationId xmlns:a16="http://schemas.microsoft.com/office/drawing/2014/main" id="{E566FF28-E7A2-304A-A589-5902AACF0049}"/>
              </a:ext>
            </a:extLst>
          </p:cNvPr>
          <p:cNvSpPr>
            <a:spLocks noGrp="1"/>
          </p:cNvSpPr>
          <p:nvPr>
            <p:ph type="ftr" sz="quarter" idx="12"/>
          </p:nvPr>
        </p:nvSpPr>
        <p:spPr/>
        <p:txBody>
          <a:bodyPr/>
          <a:lstStyle/>
          <a:p>
            <a:r>
              <a:rPr lang="fr-FR" dirty="0"/>
              <a:t>Copyright © 2020 Veritas Technologies, LLC. </a:t>
            </a:r>
            <a:endParaRPr lang="en-US" dirty="0"/>
          </a:p>
        </p:txBody>
      </p:sp>
      <p:sp>
        <p:nvSpPr>
          <p:cNvPr id="6" name="TextBox 5">
            <a:extLst>
              <a:ext uri="{FF2B5EF4-FFF2-40B4-BE49-F238E27FC236}">
                <a16:creationId xmlns:a16="http://schemas.microsoft.com/office/drawing/2014/main" id="{27791FB5-977F-1741-9343-6F6EAB9A2DFB}"/>
              </a:ext>
            </a:extLst>
          </p:cNvPr>
          <p:cNvSpPr txBox="1"/>
          <p:nvPr userDrawn="1"/>
        </p:nvSpPr>
        <p:spPr>
          <a:xfrm>
            <a:off x="6892017" y="2054780"/>
            <a:ext cx="4814091" cy="451406"/>
          </a:xfrm>
          <a:prstGeom prst="rect">
            <a:avLst/>
          </a:prstGeom>
          <a:noFill/>
        </p:spPr>
        <p:txBody>
          <a:bodyPr wrap="square" lIns="0" tIns="0" rIns="0" bIns="0" rtlCol="0">
            <a:spAutoFit/>
          </a:bodyPr>
          <a:lstStyle/>
          <a:p>
            <a:pPr algn="r">
              <a:lnSpc>
                <a:spcPct val="90000"/>
              </a:lnSpc>
            </a:pPr>
            <a:r>
              <a:rPr sz="3200" b="1" i="0" dirty="0">
                <a:latin typeface="Arial" panose="020B0604020202020204" pitchFamily="34" charset="0"/>
                <a:ea typeface="Polaris Medium" panose="02000000000000000000" pitchFamily="2" charset="0"/>
                <a:cs typeface="Arial" panose="020B0604020202020204" pitchFamily="34" charset="0"/>
              </a:rPr>
              <a:t>Thank you!</a:t>
            </a:r>
          </a:p>
        </p:txBody>
      </p:sp>
      <p:sp>
        <p:nvSpPr>
          <p:cNvPr id="7" name="Text Placeholder 22">
            <a:extLst>
              <a:ext uri="{FF2B5EF4-FFF2-40B4-BE49-F238E27FC236}">
                <a16:creationId xmlns:a16="http://schemas.microsoft.com/office/drawing/2014/main" id="{547D13A8-BD98-D84A-929B-8EEE4FFC2F4A}"/>
              </a:ext>
            </a:extLst>
          </p:cNvPr>
          <p:cNvSpPr>
            <a:spLocks noGrp="1"/>
          </p:cNvSpPr>
          <p:nvPr>
            <p:ph type="body" sz="quarter" idx="13" hasCustomPrompt="1"/>
          </p:nvPr>
        </p:nvSpPr>
        <p:spPr>
          <a:xfrm>
            <a:off x="2087733" y="2815192"/>
            <a:ext cx="9618376" cy="403225"/>
          </a:xfrm>
          <a:prstGeom prst="rect">
            <a:avLst/>
          </a:prstGeom>
        </p:spPr>
        <p:txBody>
          <a:bodyPr>
            <a:noAutofit/>
          </a:bodyPr>
          <a:lstStyle>
            <a:lvl1pPr marL="0" indent="0" algn="r">
              <a:spcBef>
                <a:spcPts val="0"/>
              </a:spcBef>
              <a:buNone/>
              <a:defRPr sz="2400">
                <a:solidFill>
                  <a:srgbClr val="000000"/>
                </a:solidFill>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rPr dirty="0"/>
              <a:t>Click to add presenter’s name</a:t>
            </a:r>
          </a:p>
        </p:txBody>
      </p:sp>
      <p:sp>
        <p:nvSpPr>
          <p:cNvPr id="8" name="Text Placeholder 22">
            <a:extLst>
              <a:ext uri="{FF2B5EF4-FFF2-40B4-BE49-F238E27FC236}">
                <a16:creationId xmlns:a16="http://schemas.microsoft.com/office/drawing/2014/main" id="{8EFC0F42-757F-994F-8925-EDC0A10411AB}"/>
              </a:ext>
            </a:extLst>
          </p:cNvPr>
          <p:cNvSpPr>
            <a:spLocks noGrp="1"/>
          </p:cNvSpPr>
          <p:nvPr>
            <p:ph type="body" sz="quarter" idx="14" hasCustomPrompt="1"/>
          </p:nvPr>
        </p:nvSpPr>
        <p:spPr>
          <a:xfrm>
            <a:off x="2087732" y="3728366"/>
            <a:ext cx="9618376" cy="651930"/>
          </a:xfrm>
          <a:prstGeom prst="rect">
            <a:avLst/>
          </a:prstGeom>
        </p:spPr>
        <p:txBody>
          <a:bodyPr>
            <a:noAutofit/>
          </a:bodyPr>
          <a:lstStyle>
            <a:lvl1pPr marL="0" indent="0" algn="r">
              <a:spcBef>
                <a:spcPts val="0"/>
              </a:spcBef>
              <a:buNone/>
              <a:defRPr sz="20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rPr dirty="0"/>
              <a:t>Presenter’s email</a:t>
            </a:r>
            <a:br>
              <a:rPr dirty="0"/>
            </a:br>
            <a:r>
              <a:rPr dirty="0"/>
              <a:t>Presenter’s phone</a:t>
            </a:r>
          </a:p>
        </p:txBody>
      </p:sp>
      <p:sp>
        <p:nvSpPr>
          <p:cNvPr id="9" name="Rectangle 6">
            <a:extLst>
              <a:ext uri="{FF2B5EF4-FFF2-40B4-BE49-F238E27FC236}">
                <a16:creationId xmlns:a16="http://schemas.microsoft.com/office/drawing/2014/main" id="{23009D85-35CE-C64A-8EA2-F5972D292BBC}"/>
              </a:ext>
            </a:extLst>
          </p:cNvPr>
          <p:cNvSpPr>
            <a:spLocks noChangeArrowheads="1"/>
          </p:cNvSpPr>
          <p:nvPr userDrawn="1"/>
        </p:nvSpPr>
        <p:spPr bwMode="auto">
          <a:xfrm>
            <a:off x="4195586" y="4572317"/>
            <a:ext cx="7510522" cy="562300"/>
          </a:xfrm>
          <a:prstGeom prst="rect">
            <a:avLst/>
          </a:prstGeom>
          <a:noFill/>
          <a:ln w="9525">
            <a:noFill/>
            <a:miter lim="800000"/>
            <a:headEnd/>
            <a:tailEnd/>
          </a:ln>
          <a:effectLst/>
        </p:spPr>
        <p:txBody>
          <a:bodyPr wrap="square" lIns="0" tIns="0" rIns="0" bIns="0" anchor="t">
            <a:noAutofit/>
          </a:bodyPr>
          <a:lstStyle/>
          <a:p>
            <a:pPr algn="r">
              <a:lnSpc>
                <a:spcPct val="90000"/>
              </a:lnSpc>
            </a:pPr>
            <a:r>
              <a:rPr lang="en-US"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VERITAS </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PROPRIETARY/CONFIDENTIAL – INTERNAL USE ONLY</a:t>
            </a:r>
            <a:b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br>
            <a:r>
              <a:rPr lang="fr-F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Copyright © 2020 Veritas Technologies, LLC</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190137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Title Slid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1D0D038-F9D3-B542-9301-0D9506A22A06}"/>
              </a:ext>
            </a:extLst>
          </p:cNvPr>
          <p:cNvPicPr>
            <a:picLocks noChangeAspect="1"/>
          </p:cNvPicPr>
          <p:nvPr userDrawn="1"/>
        </p:nvPicPr>
        <p:blipFill>
          <a:blip r:embed="rId2" r:link="rId3" cstate="email">
            <a:extLst>
              <a:ext uri="{28A0092B-C50C-407E-A947-70E740481C1C}">
                <a14:useLocalDpi xmlns:a14="http://schemas.microsoft.com/office/drawing/2010/main"/>
              </a:ext>
            </a:extLst>
          </a:blip>
          <a:srcRect/>
          <a:stretch>
            <a:fillRect/>
          </a:stretch>
        </p:blipFill>
        <p:spPr>
          <a:xfrm>
            <a:off x="7142" y="0"/>
            <a:ext cx="12179300" cy="6858000"/>
          </a:xfrm>
          <a:prstGeom prst="rect">
            <a:avLst/>
          </a:prstGeom>
        </p:spPr>
      </p:pic>
      <p:sp>
        <p:nvSpPr>
          <p:cNvPr id="3" name="Text Placeholder 2"/>
          <p:cNvSpPr>
            <a:spLocks noGrp="1"/>
          </p:cNvSpPr>
          <p:nvPr>
            <p:ph type="body" idx="1"/>
          </p:nvPr>
        </p:nvSpPr>
        <p:spPr>
          <a:xfrm>
            <a:off x="1180387" y="3678095"/>
            <a:ext cx="10545534" cy="664327"/>
          </a:xfrm>
          <a:prstGeom prst="rect">
            <a:avLst/>
          </a:prstGeom>
        </p:spPr>
        <p:txBody>
          <a:bodyPr anchor="t">
            <a:noAutofit/>
          </a:bodyPr>
          <a:lstStyle>
            <a:lvl1pPr marL="0" indent="0" algn="r">
              <a:spcBef>
                <a:spcPts val="0"/>
              </a:spcBef>
              <a:buNone/>
              <a:defRPr sz="24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38" name="Picture 37">
            <a:extLst>
              <a:ext uri="{FF2B5EF4-FFF2-40B4-BE49-F238E27FC236}">
                <a16:creationId xmlns:a16="http://schemas.microsoft.com/office/drawing/2014/main" id="{EC352DAA-F615-9B43-98A4-7E38CC59B9E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669562" y="6132798"/>
            <a:ext cx="2056358" cy="400816"/>
          </a:xfrm>
          <a:prstGeom prst="rect">
            <a:avLst/>
          </a:prstGeom>
        </p:spPr>
      </p:pic>
      <p:sp>
        <p:nvSpPr>
          <p:cNvPr id="10" name="Text Placeholder 7">
            <a:extLst>
              <a:ext uri="{FF2B5EF4-FFF2-40B4-BE49-F238E27FC236}">
                <a16:creationId xmlns:a16="http://schemas.microsoft.com/office/drawing/2014/main" id="{B88AA46E-4050-394D-98DA-FF1534F9D8C5}"/>
              </a:ext>
            </a:extLst>
          </p:cNvPr>
          <p:cNvSpPr>
            <a:spLocks noGrp="1"/>
          </p:cNvSpPr>
          <p:nvPr>
            <p:ph type="body" sz="quarter" idx="14" hasCustomPrompt="1"/>
          </p:nvPr>
        </p:nvSpPr>
        <p:spPr>
          <a:xfrm>
            <a:off x="1181100" y="1844675"/>
            <a:ext cx="10545534" cy="1477963"/>
          </a:xfrm>
          <a:prstGeom prst="rect">
            <a:avLst/>
          </a:prstGeom>
        </p:spPr>
        <p:txBody>
          <a:bodyPr anchor="b" anchorCtr="0">
            <a:normAutofit/>
          </a:bodyPr>
          <a:lstStyle>
            <a:lvl1pPr marL="0" indent="0" algn="r">
              <a:buNone/>
              <a:defRPr sz="3200" b="1" i="0" spc="-100">
                <a:latin typeface="Arial" panose="020B0604020202020204" pitchFamily="34" charset="0"/>
                <a:ea typeface="Polaris Medium" panose="02000000000000000000" pitchFamily="2" charset="0"/>
                <a:cs typeface="Arial" panose="020B0604020202020204" pitchFamily="34" charset="0"/>
              </a:defRPr>
            </a:lvl1pPr>
          </a:lstStyle>
          <a:p>
            <a:pPr lvl="0"/>
            <a:r>
              <a:rPr lang="en-US" dirty="0"/>
              <a:t>Click to edit Master title</a:t>
            </a:r>
          </a:p>
        </p:txBody>
      </p:sp>
      <p:sp>
        <p:nvSpPr>
          <p:cNvPr id="9" name="Slide Number Placeholder 8">
            <a:extLst>
              <a:ext uri="{FF2B5EF4-FFF2-40B4-BE49-F238E27FC236}">
                <a16:creationId xmlns:a16="http://schemas.microsoft.com/office/drawing/2014/main" id="{F67D0B72-B3EE-604C-A71A-4A051E0E22F7}"/>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1" name="Date Placeholder 6">
            <a:extLst>
              <a:ext uri="{FF2B5EF4-FFF2-40B4-BE49-F238E27FC236}">
                <a16:creationId xmlns:a16="http://schemas.microsoft.com/office/drawing/2014/main" id="{8E6B406D-65FA-F24A-A4E3-857E817E1423}"/>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6" name="Footer Placeholder 7">
            <a:extLst>
              <a:ext uri="{FF2B5EF4-FFF2-40B4-BE49-F238E27FC236}">
                <a16:creationId xmlns:a16="http://schemas.microsoft.com/office/drawing/2014/main" id="{49EA38CC-79D7-AD44-BE1C-AA747ED23C34}"/>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6095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olution_Title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45F982-4F5C-EA42-8B9D-A42A9AD84F83}"/>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2" name="Title 1"/>
          <p:cNvSpPr>
            <a:spLocks noGrp="1"/>
          </p:cNvSpPr>
          <p:nvPr>
            <p:ph type="ctrTitle" hasCustomPrompt="1"/>
          </p:nvPr>
        </p:nvSpPr>
        <p:spPr>
          <a:xfrm>
            <a:off x="597853" y="2346960"/>
            <a:ext cx="4289106" cy="934719"/>
          </a:xfrm>
          <a:prstGeom prst="rect">
            <a:avLst/>
          </a:prstGeom>
        </p:spPr>
        <p:txBody>
          <a:bodyPr anchor="b">
            <a:noAutofit/>
          </a:bodyPr>
          <a:lstStyle>
            <a:lvl1pPr algn="l">
              <a:defRPr sz="3000">
                <a:solidFill>
                  <a:schemeClr val="bg1"/>
                </a:solidFill>
              </a:defRPr>
            </a:lvl1pPr>
          </a:lstStyle>
          <a:p>
            <a:r>
              <a:rPr lang="en-US" dirty="0"/>
              <a:t>Click to edit Solution title style</a:t>
            </a:r>
            <a:endParaRPr dirty="0"/>
          </a:p>
        </p:txBody>
      </p:sp>
      <p:sp>
        <p:nvSpPr>
          <p:cNvPr id="13" name="Subtitle 2">
            <a:extLst>
              <a:ext uri="{FF2B5EF4-FFF2-40B4-BE49-F238E27FC236}">
                <a16:creationId xmlns:a16="http://schemas.microsoft.com/office/drawing/2014/main" id="{744A3D18-E4AE-4145-87DE-8E927F22A555}"/>
              </a:ext>
            </a:extLst>
          </p:cNvPr>
          <p:cNvSpPr>
            <a:spLocks noGrp="1"/>
          </p:cNvSpPr>
          <p:nvPr>
            <p:ph type="subTitle" idx="1" hasCustomPrompt="1"/>
          </p:nvPr>
        </p:nvSpPr>
        <p:spPr>
          <a:xfrm>
            <a:off x="597854" y="3564023"/>
            <a:ext cx="4289106" cy="381000"/>
          </a:xfrm>
          <a:prstGeom prst="rect">
            <a:avLst/>
          </a:prstGeom>
        </p:spPr>
        <p:txBody>
          <a:bodyPr anchor="t">
            <a:noAutofit/>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a:t>
            </a:r>
            <a:r>
              <a:rPr lang="en-US" dirty="0"/>
              <a:t>subhead</a:t>
            </a:r>
            <a:endParaRPr dirty="0"/>
          </a:p>
        </p:txBody>
      </p:sp>
      <p:pic>
        <p:nvPicPr>
          <p:cNvPr id="5" name="Picture 4">
            <a:extLst>
              <a:ext uri="{FF2B5EF4-FFF2-40B4-BE49-F238E27FC236}">
                <a16:creationId xmlns:a16="http://schemas.microsoft.com/office/drawing/2014/main" id="{ED4CCE01-F578-3445-807A-0B6E27EC6224}"/>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10303892" y="6258447"/>
            <a:ext cx="1422027" cy="273157"/>
          </a:xfrm>
          <a:prstGeom prst="rect">
            <a:avLst/>
          </a:prstGeom>
        </p:spPr>
      </p:pic>
    </p:spTree>
    <p:extLst>
      <p:ext uri="{BB962C8B-B14F-4D97-AF65-F5344CB8AC3E}">
        <p14:creationId xmlns:p14="http://schemas.microsoft.com/office/powerpoint/2010/main" val="55475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olution_Title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626362-1C32-554A-8C8A-BBE143B15488}"/>
              </a:ext>
            </a:extLst>
          </p:cNvPr>
          <p:cNvPicPr>
            <a:picLocks noChangeAspect="1"/>
          </p:cNvPicPr>
          <p:nvPr userDrawn="1"/>
        </p:nvPicPr>
        <p:blipFill>
          <a:blip r:embed="rId2"/>
          <a:stretch>
            <a:fillRect/>
          </a:stretch>
        </p:blipFill>
        <p:spPr>
          <a:xfrm>
            <a:off x="4762" y="0"/>
            <a:ext cx="12179300" cy="6858000"/>
          </a:xfrm>
          <a:prstGeom prst="rect">
            <a:avLst/>
          </a:prstGeom>
        </p:spPr>
      </p:pic>
      <p:sp>
        <p:nvSpPr>
          <p:cNvPr id="2" name="Title 1"/>
          <p:cNvSpPr>
            <a:spLocks noGrp="1"/>
          </p:cNvSpPr>
          <p:nvPr>
            <p:ph type="ctrTitle" hasCustomPrompt="1"/>
          </p:nvPr>
        </p:nvSpPr>
        <p:spPr>
          <a:xfrm>
            <a:off x="597853" y="2346960"/>
            <a:ext cx="4289106" cy="934719"/>
          </a:xfrm>
          <a:prstGeom prst="rect">
            <a:avLst/>
          </a:prstGeom>
        </p:spPr>
        <p:txBody>
          <a:bodyPr anchor="b">
            <a:noAutofit/>
          </a:bodyPr>
          <a:lstStyle>
            <a:lvl1pPr algn="l">
              <a:defRPr sz="3000">
                <a:solidFill>
                  <a:schemeClr val="bg1"/>
                </a:solidFill>
              </a:defRPr>
            </a:lvl1pPr>
          </a:lstStyle>
          <a:p>
            <a:r>
              <a:rPr lang="en-US" dirty="0"/>
              <a:t>Click to edit Solution title style</a:t>
            </a:r>
            <a:endParaRPr dirty="0"/>
          </a:p>
        </p:txBody>
      </p:sp>
      <p:sp>
        <p:nvSpPr>
          <p:cNvPr id="13" name="Subtitle 2">
            <a:extLst>
              <a:ext uri="{FF2B5EF4-FFF2-40B4-BE49-F238E27FC236}">
                <a16:creationId xmlns:a16="http://schemas.microsoft.com/office/drawing/2014/main" id="{744A3D18-E4AE-4145-87DE-8E927F22A555}"/>
              </a:ext>
            </a:extLst>
          </p:cNvPr>
          <p:cNvSpPr>
            <a:spLocks noGrp="1"/>
          </p:cNvSpPr>
          <p:nvPr>
            <p:ph type="subTitle" idx="1" hasCustomPrompt="1"/>
          </p:nvPr>
        </p:nvSpPr>
        <p:spPr>
          <a:xfrm>
            <a:off x="597854" y="3564023"/>
            <a:ext cx="4289106" cy="381000"/>
          </a:xfrm>
          <a:prstGeom prst="rect">
            <a:avLst/>
          </a:prstGeom>
        </p:spPr>
        <p:txBody>
          <a:bodyPr anchor="t">
            <a:noAutofit/>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a:t>
            </a:r>
            <a:r>
              <a:rPr lang="en-US" dirty="0"/>
              <a:t>subhead</a:t>
            </a:r>
            <a:endParaRPr dirty="0"/>
          </a:p>
        </p:txBody>
      </p:sp>
      <p:pic>
        <p:nvPicPr>
          <p:cNvPr id="6" name="Picture 5">
            <a:extLst>
              <a:ext uri="{FF2B5EF4-FFF2-40B4-BE49-F238E27FC236}">
                <a16:creationId xmlns:a16="http://schemas.microsoft.com/office/drawing/2014/main" id="{BE5556E6-E4EB-0D41-B4FD-E45B7A46C87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spTree>
    <p:extLst>
      <p:ext uri="{BB962C8B-B14F-4D97-AF65-F5344CB8AC3E}">
        <p14:creationId xmlns:p14="http://schemas.microsoft.com/office/powerpoint/2010/main" val="164607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olution_Title Slide 3">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2D391C-C2C3-7F49-93BF-4D364C7DDF6A}"/>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2" name="Title 1"/>
          <p:cNvSpPr>
            <a:spLocks noGrp="1"/>
          </p:cNvSpPr>
          <p:nvPr>
            <p:ph type="ctrTitle" hasCustomPrompt="1"/>
          </p:nvPr>
        </p:nvSpPr>
        <p:spPr>
          <a:xfrm>
            <a:off x="597853" y="2346960"/>
            <a:ext cx="4289106" cy="934719"/>
          </a:xfrm>
          <a:prstGeom prst="rect">
            <a:avLst/>
          </a:prstGeom>
        </p:spPr>
        <p:txBody>
          <a:bodyPr anchor="b">
            <a:noAutofit/>
          </a:bodyPr>
          <a:lstStyle>
            <a:lvl1pPr algn="l">
              <a:defRPr sz="3000">
                <a:solidFill>
                  <a:schemeClr val="bg1"/>
                </a:solidFill>
              </a:defRPr>
            </a:lvl1pPr>
          </a:lstStyle>
          <a:p>
            <a:r>
              <a:rPr lang="en-US" dirty="0"/>
              <a:t>Click to edit Solution title style</a:t>
            </a:r>
            <a:endParaRPr dirty="0"/>
          </a:p>
        </p:txBody>
      </p:sp>
      <p:sp>
        <p:nvSpPr>
          <p:cNvPr id="13" name="Subtitle 2">
            <a:extLst>
              <a:ext uri="{FF2B5EF4-FFF2-40B4-BE49-F238E27FC236}">
                <a16:creationId xmlns:a16="http://schemas.microsoft.com/office/drawing/2014/main" id="{744A3D18-E4AE-4145-87DE-8E927F22A555}"/>
              </a:ext>
            </a:extLst>
          </p:cNvPr>
          <p:cNvSpPr>
            <a:spLocks noGrp="1"/>
          </p:cNvSpPr>
          <p:nvPr>
            <p:ph type="subTitle" idx="1" hasCustomPrompt="1"/>
          </p:nvPr>
        </p:nvSpPr>
        <p:spPr>
          <a:xfrm>
            <a:off x="597854" y="3564023"/>
            <a:ext cx="4289106" cy="381000"/>
          </a:xfrm>
          <a:prstGeom prst="rect">
            <a:avLst/>
          </a:prstGeom>
        </p:spPr>
        <p:txBody>
          <a:bodyPr anchor="t">
            <a:noAutofit/>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a:t>
            </a:r>
            <a:r>
              <a:rPr lang="en-US" dirty="0"/>
              <a:t>subhead</a:t>
            </a:r>
            <a:endParaRPr dirty="0"/>
          </a:p>
        </p:txBody>
      </p:sp>
      <p:pic>
        <p:nvPicPr>
          <p:cNvPr id="5" name="Picture 4">
            <a:extLst>
              <a:ext uri="{FF2B5EF4-FFF2-40B4-BE49-F238E27FC236}">
                <a16:creationId xmlns:a16="http://schemas.microsoft.com/office/drawing/2014/main" id="{4701B098-EEA1-9143-8D12-25C4C737400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spTree>
    <p:extLst>
      <p:ext uri="{BB962C8B-B14F-4D97-AF65-F5344CB8AC3E}">
        <p14:creationId xmlns:p14="http://schemas.microsoft.com/office/powerpoint/2010/main" val="148579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4CD623-A162-924A-855A-F9FB282ED0AC}"/>
              </a:ext>
            </a:extLst>
          </p:cNvPr>
          <p:cNvSpPr>
            <a:spLocks noGrp="1"/>
          </p:cNvSpPr>
          <p:nvPr>
            <p:ph type="body" sz="quarter" idx="10" hasCustomPrompt="1"/>
          </p:nvPr>
        </p:nvSpPr>
        <p:spPr>
          <a:xfrm>
            <a:off x="802104" y="3345361"/>
            <a:ext cx="3006725" cy="1339850"/>
          </a:xfrm>
          <a:prstGeom prst="rect">
            <a:avLst/>
          </a:prstGeom>
        </p:spPr>
        <p:txBody>
          <a:bodyPr>
            <a:normAutofit/>
          </a:bodyPr>
          <a:lstStyle>
            <a:lvl1pPr marL="0" marR="0" indent="0" algn="l" defTabSz="914400" rtl="0" eaLnBrk="1" fontAlgn="auto" latinLnBrk="0" hangingPunct="1">
              <a:lnSpc>
                <a:spcPct val="100000"/>
              </a:lnSpc>
              <a:spcBef>
                <a:spcPts val="1800"/>
              </a:spcBef>
              <a:spcAft>
                <a:spcPts val="0"/>
              </a:spcAft>
              <a:buClr>
                <a:srgbClr val="B3B3B4"/>
              </a:buClr>
              <a:buSzTx/>
              <a:buFontTx/>
              <a:buNone/>
              <a:tabLst/>
              <a:defRPr sz="1800" b="0" i="0">
                <a:latin typeface="Arial" panose="020B0604020202020204" pitchFamily="34" charset="0"/>
                <a:ea typeface="Polaris Light" panose="02000000000000000000" pitchFamily="2" charset="0"/>
                <a:cs typeface="Arial" panose="020B0604020202020204" pitchFamily="34" charset="0"/>
              </a:defRPr>
            </a:lvl1pPr>
          </a:lstStyle>
          <a:p>
            <a:r>
              <a:rPr lang="en-US" dirty="0" err="1"/>
              <a:t>Excepteur</a:t>
            </a:r>
            <a:r>
              <a:rPr lang="en-US" dirty="0"/>
              <a:t> </a:t>
            </a:r>
            <a:r>
              <a:rPr lang="en-US" dirty="0" err="1"/>
              <a:t>sint</a:t>
            </a:r>
            <a:r>
              <a:rPr lang="en-US" dirty="0"/>
              <a:t> </a:t>
            </a:r>
            <a:r>
              <a:rPr lang="en-US" dirty="0" err="1"/>
              <a:t>occaecat</a:t>
            </a:r>
            <a:r>
              <a:rPr lang="en-US" dirty="0"/>
              <a:t> </a:t>
            </a:r>
            <a:r>
              <a:rPr lang="en-US" dirty="0" err="1"/>
              <a:t>cupidatatnon</a:t>
            </a:r>
            <a:r>
              <a:rPr lang="en-US" dirty="0"/>
              <a:t> </a:t>
            </a:r>
            <a:r>
              <a:rPr lang="en-US" dirty="0" err="1"/>
              <a:t>proident</a:t>
            </a:r>
            <a:r>
              <a:rPr lang="en-US" dirty="0"/>
              <a:t>, sunt in culpa </a:t>
            </a:r>
            <a:r>
              <a:rPr lang="en-US" dirty="0" err="1"/>
              <a:t>quiofficia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estlaborum</a:t>
            </a:r>
            <a:r>
              <a:rPr lang="en-US" dirty="0"/>
              <a:t>.</a:t>
            </a:r>
            <a:endParaRPr lang="en-US" dirty="0">
              <a:latin typeface="Polaris Light" panose="02000000000000000000" pitchFamily="2" charset="0"/>
              <a:ea typeface="Polaris Light" panose="02000000000000000000" pitchFamily="2" charset="0"/>
              <a:cs typeface="Polaris Light" panose="02000000000000000000" pitchFamily="2" charset="0"/>
            </a:endParaRPr>
          </a:p>
        </p:txBody>
      </p:sp>
      <p:sp>
        <p:nvSpPr>
          <p:cNvPr id="4" name="Picture Placeholder 11">
            <a:extLst>
              <a:ext uri="{FF2B5EF4-FFF2-40B4-BE49-F238E27FC236}">
                <a16:creationId xmlns:a16="http://schemas.microsoft.com/office/drawing/2014/main" id="{30EC0341-8F84-7649-B6C3-45D2C68B60A7}"/>
              </a:ext>
            </a:extLst>
          </p:cNvPr>
          <p:cNvSpPr>
            <a:spLocks noGrp="1"/>
          </p:cNvSpPr>
          <p:nvPr>
            <p:ph type="pic" sz="quarter" idx="11"/>
          </p:nvPr>
        </p:nvSpPr>
        <p:spPr>
          <a:xfrm>
            <a:off x="801688" y="1642559"/>
            <a:ext cx="3006725" cy="1517904"/>
          </a:xfrm>
          <a:prstGeom prst="rect">
            <a:avLst/>
          </a:prstGeom>
        </p:spPr>
        <p:txBody>
          <a:bodyPr/>
          <a:lstStyle/>
          <a:p>
            <a:r>
              <a:rPr lang="en-US" dirty="0"/>
              <a:t>Click icon to add picture</a:t>
            </a:r>
          </a:p>
        </p:txBody>
      </p:sp>
      <p:sp>
        <p:nvSpPr>
          <p:cNvPr id="5" name="Text Placeholder 14">
            <a:extLst>
              <a:ext uri="{FF2B5EF4-FFF2-40B4-BE49-F238E27FC236}">
                <a16:creationId xmlns:a16="http://schemas.microsoft.com/office/drawing/2014/main" id="{38801BB2-EE0F-094A-958E-7D520DBDD079}"/>
              </a:ext>
            </a:extLst>
          </p:cNvPr>
          <p:cNvSpPr>
            <a:spLocks noGrp="1"/>
          </p:cNvSpPr>
          <p:nvPr>
            <p:ph type="body" sz="quarter" idx="12" hasCustomPrompt="1"/>
          </p:nvPr>
        </p:nvSpPr>
        <p:spPr>
          <a:xfrm>
            <a:off x="7303634" y="1704003"/>
            <a:ext cx="4275137" cy="1903413"/>
          </a:xfrm>
          <a:prstGeom prst="rect">
            <a:avLst/>
          </a:prstGeom>
        </p:spPr>
        <p:txBody>
          <a:bodyPr anchor="b">
            <a:normAutofit/>
          </a:bodyPr>
          <a:lstStyle>
            <a:lvl1pPr marL="0" marR="0" indent="0" algn="l" defTabSz="914400" rtl="0" eaLnBrk="1" fontAlgn="auto" latinLnBrk="0" hangingPunct="1">
              <a:lnSpc>
                <a:spcPct val="100000"/>
              </a:lnSpc>
              <a:spcBef>
                <a:spcPts val="0"/>
              </a:spcBef>
              <a:spcAft>
                <a:spcPts val="0"/>
              </a:spcAft>
              <a:buClrTx/>
              <a:buSzTx/>
              <a:buFontTx/>
              <a:buNone/>
              <a:tabLst/>
              <a:defRPr sz="3500" b="1" i="0">
                <a:latin typeface="Arial" panose="020B0604020202020204" pitchFamily="34" charset="0"/>
                <a:ea typeface="Polaris Light" panose="02000000000000000000" pitchFamily="2" charset="0"/>
                <a:cs typeface="Arial" panose="020B0604020202020204" pitchFamily="34" charset="0"/>
              </a:defRPr>
            </a:lvl1pPr>
          </a:lstStyle>
          <a:p>
            <a:pPr lvl="0"/>
            <a:r>
              <a:rPr lang="en-US" dirty="0">
                <a:solidFill>
                  <a:srgbClr val="000000"/>
                </a:solidFill>
              </a:rPr>
              <a:t>Duis </a:t>
            </a:r>
            <a:r>
              <a:rPr lang="en-US" dirty="0" err="1">
                <a:solidFill>
                  <a:srgbClr val="000000"/>
                </a:solidFill>
              </a:rPr>
              <a:t>aute</a:t>
            </a:r>
            <a:r>
              <a:rPr lang="en-US" dirty="0">
                <a:solidFill>
                  <a:srgbClr val="000000"/>
                </a:solidFill>
              </a:rPr>
              <a:t> </a:t>
            </a:r>
            <a:r>
              <a:rPr lang="en-US" dirty="0" err="1">
                <a:solidFill>
                  <a:srgbClr val="000000"/>
                </a:solidFill>
              </a:rPr>
              <a:t>irure</a:t>
            </a:r>
            <a:r>
              <a:rPr lang="en-US" dirty="0">
                <a:solidFill>
                  <a:srgbClr val="000000"/>
                </a:solidFill>
              </a:rPr>
              <a:t> </a:t>
            </a:r>
          </a:p>
          <a:p>
            <a:pPr lvl="0"/>
            <a:r>
              <a:rPr lang="en-US" dirty="0">
                <a:solidFill>
                  <a:srgbClr val="000000"/>
                </a:solidFill>
              </a:rPr>
              <a:t>dolor in </a:t>
            </a:r>
            <a:r>
              <a:rPr lang="en-US" dirty="0" err="1">
                <a:solidFill>
                  <a:srgbClr val="000000"/>
                </a:solidFill>
              </a:rPr>
              <a:t>voluptate</a:t>
            </a:r>
            <a:r>
              <a:rPr lang="en-US" dirty="0">
                <a:solidFill>
                  <a:srgbClr val="000000"/>
                </a:solidFill>
              </a:rPr>
              <a:t> </a:t>
            </a:r>
          </a:p>
          <a:p>
            <a:pPr lvl="0"/>
            <a:r>
              <a:rPr lang="en-US" dirty="0" err="1">
                <a:solidFill>
                  <a:srgbClr val="000000"/>
                </a:solidFill>
              </a:rPr>
              <a:t>velit</a:t>
            </a:r>
            <a:r>
              <a:rPr lang="en-US" dirty="0">
                <a:solidFill>
                  <a:srgbClr val="000000"/>
                </a:solidFill>
              </a:rPr>
              <a:t> </a:t>
            </a:r>
            <a:r>
              <a:rPr lang="en-US" dirty="0" err="1">
                <a:solidFill>
                  <a:srgbClr val="000000"/>
                </a:solidFill>
              </a:rPr>
              <a:t>esse</a:t>
            </a:r>
            <a:r>
              <a:rPr lang="en-US" dirty="0">
                <a:solidFill>
                  <a:srgbClr val="000000"/>
                </a:solidFill>
              </a:rPr>
              <a:t> </a:t>
            </a:r>
            <a:r>
              <a:rPr lang="en-US" dirty="0" err="1">
                <a:solidFill>
                  <a:srgbClr val="000000"/>
                </a:solidFill>
              </a:rPr>
              <a:t>cillum</a:t>
            </a:r>
            <a:r>
              <a:rPr lang="en-US" dirty="0">
                <a:solidFill>
                  <a:srgbClr val="000000"/>
                </a:solidFill>
              </a:rPr>
              <a:t>.</a:t>
            </a:r>
          </a:p>
        </p:txBody>
      </p:sp>
      <p:sp>
        <p:nvSpPr>
          <p:cNvPr id="6" name="Text Placeholder 19">
            <a:extLst>
              <a:ext uri="{FF2B5EF4-FFF2-40B4-BE49-F238E27FC236}">
                <a16:creationId xmlns:a16="http://schemas.microsoft.com/office/drawing/2014/main" id="{A5990338-ED78-8A45-8CCA-23F161A21F35}"/>
              </a:ext>
            </a:extLst>
          </p:cNvPr>
          <p:cNvSpPr>
            <a:spLocks noGrp="1"/>
          </p:cNvSpPr>
          <p:nvPr>
            <p:ph type="body" sz="quarter" idx="13" hasCustomPrompt="1"/>
          </p:nvPr>
        </p:nvSpPr>
        <p:spPr>
          <a:xfrm>
            <a:off x="7304088" y="3881401"/>
            <a:ext cx="4421187" cy="553998"/>
          </a:xfrm>
          <a:prstGeom prst="rect">
            <a:avLst/>
          </a:prstGeom>
        </p:spPr>
        <p:txBody>
          <a:bodyPr anchor="t">
            <a:spAutoFit/>
          </a:bodyPr>
          <a:lstStyle>
            <a:lvl1pPr marL="0" marR="0" indent="0" algn="l" defTabSz="914400" rtl="0" eaLnBrk="1" fontAlgn="auto" latinLnBrk="0" hangingPunct="1">
              <a:lnSpc>
                <a:spcPct val="100000"/>
              </a:lnSpc>
              <a:spcBef>
                <a:spcPts val="0"/>
              </a:spcBef>
              <a:spcAft>
                <a:spcPts val="0"/>
              </a:spcAft>
              <a:buClrTx/>
              <a:buSzTx/>
              <a:buFontTx/>
              <a:buNone/>
              <a:tabLst/>
              <a:defRPr sz="1800" b="0" i="0">
                <a:latin typeface="Arial" panose="020B0604020202020204" pitchFamily="34" charset="0"/>
                <a:cs typeface="Arial" panose="020B0604020202020204" pitchFamily="34" charset="0"/>
              </a:defRPr>
            </a:lvl1pPr>
          </a:lstStyle>
          <a:p>
            <a:pPr lvl="0"/>
            <a:r>
              <a:rPr lang="en-US" sz="1800" dirty="0">
                <a:solidFill>
                  <a:srgbClr val="000000"/>
                </a:solidFill>
                <a:ea typeface="Polaris Light" panose="02000000000000000000" pitchFamily="2" charset="0"/>
              </a:rPr>
              <a:t>Duis </a:t>
            </a:r>
            <a:r>
              <a:rPr lang="en-US" sz="1800" dirty="0" err="1">
                <a:solidFill>
                  <a:srgbClr val="000000"/>
                </a:solidFill>
                <a:ea typeface="Polaris Light" panose="02000000000000000000" pitchFamily="2" charset="0"/>
              </a:rPr>
              <a:t>aute</a:t>
            </a:r>
            <a:r>
              <a:rPr lang="en-US" sz="1800" dirty="0">
                <a:solidFill>
                  <a:srgbClr val="000000"/>
                </a:solidFill>
                <a:ea typeface="Polaris Light" panose="02000000000000000000" pitchFamily="2" charset="0"/>
              </a:rPr>
              <a:t> </a:t>
            </a:r>
            <a:r>
              <a:rPr lang="en-US" sz="1800" dirty="0" err="1">
                <a:solidFill>
                  <a:srgbClr val="000000"/>
                </a:solidFill>
                <a:ea typeface="Polaris Light" panose="02000000000000000000" pitchFamily="2" charset="0"/>
              </a:rPr>
              <a:t>irure</a:t>
            </a:r>
            <a:r>
              <a:rPr lang="en-US" sz="1800" dirty="0">
                <a:solidFill>
                  <a:srgbClr val="000000"/>
                </a:solidFill>
                <a:ea typeface="Polaris Light" panose="02000000000000000000" pitchFamily="2" charset="0"/>
              </a:rPr>
              <a:t> dolor in </a:t>
            </a:r>
            <a:r>
              <a:rPr lang="en-US" sz="1800" dirty="0" err="1">
                <a:solidFill>
                  <a:srgbClr val="000000"/>
                </a:solidFill>
                <a:ea typeface="Polaris Light" panose="02000000000000000000" pitchFamily="2" charset="0"/>
              </a:rPr>
              <a:t>voluptate</a:t>
            </a:r>
            <a:r>
              <a:rPr lang="en-US" sz="1800" dirty="0">
                <a:solidFill>
                  <a:srgbClr val="000000"/>
                </a:solidFill>
                <a:ea typeface="Polaris Light" panose="02000000000000000000" pitchFamily="2" charset="0"/>
              </a:rPr>
              <a:t> </a:t>
            </a:r>
            <a:r>
              <a:rPr lang="en-US" sz="1800" dirty="0" err="1">
                <a:solidFill>
                  <a:srgbClr val="000000"/>
                </a:solidFill>
                <a:ea typeface="Polaris Light" panose="02000000000000000000" pitchFamily="2" charset="0"/>
              </a:rPr>
              <a:t>velit</a:t>
            </a:r>
            <a:r>
              <a:rPr lang="en-US" sz="1800" dirty="0">
                <a:solidFill>
                  <a:srgbClr val="000000"/>
                </a:solidFill>
                <a:ea typeface="Polaris Light" panose="02000000000000000000" pitchFamily="2" charset="0"/>
              </a:rPr>
              <a:t> </a:t>
            </a:r>
            <a:r>
              <a:rPr lang="en-US" sz="1800" dirty="0" err="1">
                <a:solidFill>
                  <a:srgbClr val="000000"/>
                </a:solidFill>
                <a:ea typeface="Polaris Light" panose="02000000000000000000" pitchFamily="2" charset="0"/>
              </a:rPr>
              <a:t>esse</a:t>
            </a:r>
            <a:r>
              <a:rPr lang="en-US" sz="1800" dirty="0">
                <a:solidFill>
                  <a:srgbClr val="000000"/>
                </a:solidFill>
                <a:ea typeface="Polaris Light" panose="02000000000000000000" pitchFamily="2" charset="0"/>
              </a:rPr>
              <a:t> </a:t>
            </a:r>
            <a:r>
              <a:rPr lang="en-US" sz="1800" dirty="0" err="1">
                <a:solidFill>
                  <a:srgbClr val="000000"/>
                </a:solidFill>
                <a:ea typeface="Polaris Light" panose="02000000000000000000" pitchFamily="2" charset="0"/>
              </a:rPr>
              <a:t>cillum</a:t>
            </a:r>
            <a:r>
              <a:rPr lang="en-US" sz="1800" dirty="0">
                <a:solidFill>
                  <a:srgbClr val="000000"/>
                </a:solidFill>
                <a:ea typeface="Polaris Light" panose="02000000000000000000" pitchFamily="2" charset="0"/>
              </a:rPr>
              <a:t>.</a:t>
            </a:r>
          </a:p>
        </p:txBody>
      </p:sp>
    </p:spTree>
    <p:extLst>
      <p:ext uri="{BB962C8B-B14F-4D97-AF65-F5344CB8AC3E}">
        <p14:creationId xmlns:p14="http://schemas.microsoft.com/office/powerpoint/2010/main" val="252600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nfoGraphic/Statistic Slide 4">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F5B0B0-A33B-0147-88B4-8C939AACD4A4}"/>
              </a:ext>
            </a:extLst>
          </p:cNvPr>
          <p:cNvPicPr>
            <a:picLocks noChangeAspect="1"/>
          </p:cNvPicPr>
          <p:nvPr userDrawn="1"/>
        </p:nvPicPr>
        <p:blipFill>
          <a:blip r:embed="rId2" r:link="rId3" cstate="email">
            <a:extLst>
              <a:ext uri="{28A0092B-C50C-407E-A947-70E740481C1C}">
                <a14:useLocalDpi xmlns:a14="http://schemas.microsoft.com/office/drawing/2010/main"/>
              </a:ext>
            </a:extLst>
          </a:blip>
          <a:srcRect/>
          <a:stretch>
            <a:fillRect/>
          </a:stretch>
        </p:blipFill>
        <p:spPr>
          <a:xfrm>
            <a:off x="0" y="35"/>
            <a:ext cx="12188825" cy="6857928"/>
          </a:xfrm>
          <a:prstGeom prst="rect">
            <a:avLst/>
          </a:prstGeom>
        </p:spPr>
      </p:pic>
      <p:pic>
        <p:nvPicPr>
          <p:cNvPr id="8" name="Picture 7">
            <a:extLst>
              <a:ext uri="{FF2B5EF4-FFF2-40B4-BE49-F238E27FC236}">
                <a16:creationId xmlns:a16="http://schemas.microsoft.com/office/drawing/2014/main" id="{48050C42-4750-FA47-815D-6559CCB53D3F}"/>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669562" y="6132798"/>
            <a:ext cx="2056358" cy="400816"/>
          </a:xfrm>
          <a:prstGeom prst="rect">
            <a:avLst/>
          </a:prstGeom>
        </p:spPr>
      </p:pic>
      <p:sp>
        <p:nvSpPr>
          <p:cNvPr id="11" name="Picture Placeholder 11">
            <a:extLst>
              <a:ext uri="{FF2B5EF4-FFF2-40B4-BE49-F238E27FC236}">
                <a16:creationId xmlns:a16="http://schemas.microsoft.com/office/drawing/2014/main" id="{B6DAE2EE-155B-A84C-9683-327E9DE3D4D2}"/>
              </a:ext>
            </a:extLst>
          </p:cNvPr>
          <p:cNvSpPr>
            <a:spLocks noGrp="1"/>
          </p:cNvSpPr>
          <p:nvPr>
            <p:ph type="pic" sz="quarter" idx="11"/>
          </p:nvPr>
        </p:nvSpPr>
        <p:spPr>
          <a:xfrm>
            <a:off x="801688" y="1642560"/>
            <a:ext cx="3006725" cy="1516565"/>
          </a:xfrm>
          <a:prstGeom prst="rect">
            <a:avLst/>
          </a:prstGeom>
        </p:spPr>
        <p:txBody>
          <a:bodyPr/>
          <a:lstStyle/>
          <a:p>
            <a:r>
              <a:rPr lang="en-US" dirty="0"/>
              <a:t>Click icon to add picture</a:t>
            </a:r>
          </a:p>
        </p:txBody>
      </p:sp>
      <p:sp>
        <p:nvSpPr>
          <p:cNvPr id="12" name="Text Placeholder 14">
            <a:extLst>
              <a:ext uri="{FF2B5EF4-FFF2-40B4-BE49-F238E27FC236}">
                <a16:creationId xmlns:a16="http://schemas.microsoft.com/office/drawing/2014/main" id="{039B3AA4-FB9B-6146-BC21-89C6BAE88E14}"/>
              </a:ext>
            </a:extLst>
          </p:cNvPr>
          <p:cNvSpPr>
            <a:spLocks noGrp="1"/>
          </p:cNvSpPr>
          <p:nvPr>
            <p:ph type="body" sz="quarter" idx="12" hasCustomPrompt="1"/>
          </p:nvPr>
        </p:nvSpPr>
        <p:spPr>
          <a:xfrm>
            <a:off x="7303634" y="1704003"/>
            <a:ext cx="4275137" cy="1903413"/>
          </a:xfrm>
          <a:prstGeom prst="rect">
            <a:avLst/>
          </a:prstGeom>
        </p:spPr>
        <p:txBody>
          <a:bodyPr anchor="b">
            <a:normAutofit/>
          </a:bodyPr>
          <a:lstStyle>
            <a:lvl1pPr marL="0" marR="0" indent="0" algn="l" defTabSz="914400" rtl="0" eaLnBrk="1" fontAlgn="auto" latinLnBrk="0" hangingPunct="1">
              <a:lnSpc>
                <a:spcPct val="100000"/>
              </a:lnSpc>
              <a:spcBef>
                <a:spcPts val="0"/>
              </a:spcBef>
              <a:spcAft>
                <a:spcPts val="0"/>
              </a:spcAft>
              <a:buClrTx/>
              <a:buSzTx/>
              <a:buFontTx/>
              <a:buNone/>
              <a:tabLst/>
              <a:defRPr sz="3500" b="1" i="0">
                <a:latin typeface="Arial" panose="020B0604020202020204" pitchFamily="34" charset="0"/>
                <a:ea typeface="Polaris Light" panose="02000000000000000000" pitchFamily="2" charset="0"/>
                <a:cs typeface="Arial" panose="020B0604020202020204" pitchFamily="34" charset="0"/>
              </a:defRPr>
            </a:lvl1pPr>
          </a:lstStyle>
          <a:p>
            <a:pPr lvl="0"/>
            <a:r>
              <a:rPr lang="en-US" dirty="0">
                <a:solidFill>
                  <a:srgbClr val="000000"/>
                </a:solidFill>
              </a:rPr>
              <a:t>Duis </a:t>
            </a:r>
            <a:r>
              <a:rPr lang="en-US" dirty="0" err="1">
                <a:solidFill>
                  <a:srgbClr val="000000"/>
                </a:solidFill>
              </a:rPr>
              <a:t>aute</a:t>
            </a:r>
            <a:r>
              <a:rPr lang="en-US" dirty="0">
                <a:solidFill>
                  <a:srgbClr val="000000"/>
                </a:solidFill>
              </a:rPr>
              <a:t> </a:t>
            </a:r>
            <a:r>
              <a:rPr lang="en-US" dirty="0" err="1">
                <a:solidFill>
                  <a:srgbClr val="000000"/>
                </a:solidFill>
              </a:rPr>
              <a:t>irure</a:t>
            </a:r>
            <a:r>
              <a:rPr lang="en-US" dirty="0">
                <a:solidFill>
                  <a:srgbClr val="000000"/>
                </a:solidFill>
              </a:rPr>
              <a:t> </a:t>
            </a:r>
          </a:p>
          <a:p>
            <a:pPr lvl="0"/>
            <a:r>
              <a:rPr lang="en-US" dirty="0">
                <a:solidFill>
                  <a:srgbClr val="000000"/>
                </a:solidFill>
              </a:rPr>
              <a:t>dolor in </a:t>
            </a:r>
            <a:r>
              <a:rPr lang="en-US" dirty="0" err="1">
                <a:solidFill>
                  <a:srgbClr val="000000"/>
                </a:solidFill>
              </a:rPr>
              <a:t>voluptate</a:t>
            </a:r>
            <a:r>
              <a:rPr lang="en-US" dirty="0">
                <a:solidFill>
                  <a:srgbClr val="000000"/>
                </a:solidFill>
              </a:rPr>
              <a:t> </a:t>
            </a:r>
          </a:p>
          <a:p>
            <a:pPr lvl="0"/>
            <a:r>
              <a:rPr lang="en-US" dirty="0" err="1">
                <a:solidFill>
                  <a:srgbClr val="000000"/>
                </a:solidFill>
              </a:rPr>
              <a:t>velit</a:t>
            </a:r>
            <a:r>
              <a:rPr lang="en-US" dirty="0">
                <a:solidFill>
                  <a:srgbClr val="000000"/>
                </a:solidFill>
              </a:rPr>
              <a:t> </a:t>
            </a:r>
            <a:r>
              <a:rPr lang="en-US" dirty="0" err="1">
                <a:solidFill>
                  <a:srgbClr val="000000"/>
                </a:solidFill>
              </a:rPr>
              <a:t>esse</a:t>
            </a:r>
            <a:r>
              <a:rPr lang="en-US" dirty="0">
                <a:solidFill>
                  <a:srgbClr val="000000"/>
                </a:solidFill>
              </a:rPr>
              <a:t> </a:t>
            </a:r>
            <a:r>
              <a:rPr lang="en-US" dirty="0" err="1">
                <a:solidFill>
                  <a:srgbClr val="000000"/>
                </a:solidFill>
              </a:rPr>
              <a:t>cillum</a:t>
            </a:r>
            <a:r>
              <a:rPr lang="en-US" dirty="0">
                <a:solidFill>
                  <a:srgbClr val="000000"/>
                </a:solidFill>
              </a:rPr>
              <a:t>.</a:t>
            </a:r>
          </a:p>
        </p:txBody>
      </p:sp>
      <p:sp>
        <p:nvSpPr>
          <p:cNvPr id="14" name="Text Placeholder 2">
            <a:extLst>
              <a:ext uri="{FF2B5EF4-FFF2-40B4-BE49-F238E27FC236}">
                <a16:creationId xmlns:a16="http://schemas.microsoft.com/office/drawing/2014/main" id="{29AC4A42-2111-6E49-A9F6-EDDE9F0677FD}"/>
              </a:ext>
            </a:extLst>
          </p:cNvPr>
          <p:cNvSpPr>
            <a:spLocks noGrp="1"/>
          </p:cNvSpPr>
          <p:nvPr>
            <p:ph type="body" sz="quarter" idx="10" hasCustomPrompt="1"/>
          </p:nvPr>
        </p:nvSpPr>
        <p:spPr>
          <a:xfrm>
            <a:off x="802104" y="3345361"/>
            <a:ext cx="3006725" cy="1339850"/>
          </a:xfrm>
          <a:prstGeom prst="rect">
            <a:avLst/>
          </a:prstGeom>
        </p:spPr>
        <p:txBody>
          <a:bodyPr>
            <a:normAutofit/>
          </a:bodyPr>
          <a:lstStyle>
            <a:lvl1pPr marL="0" marR="0" indent="0" algn="l" defTabSz="914400" rtl="0" eaLnBrk="1" fontAlgn="auto" latinLnBrk="0" hangingPunct="1">
              <a:lnSpc>
                <a:spcPct val="100000"/>
              </a:lnSpc>
              <a:spcBef>
                <a:spcPts val="1800"/>
              </a:spcBef>
              <a:spcAft>
                <a:spcPts val="0"/>
              </a:spcAft>
              <a:buClr>
                <a:srgbClr val="B3B3B4"/>
              </a:buClr>
              <a:buSzTx/>
              <a:buFontTx/>
              <a:buNone/>
              <a:tabLst/>
              <a:defRPr sz="1800" b="0" i="0">
                <a:latin typeface="Arial" panose="020B0604020202020204" pitchFamily="34" charset="0"/>
                <a:ea typeface="Polaris Light" panose="02000000000000000000" pitchFamily="2" charset="0"/>
                <a:cs typeface="Arial" panose="020B0604020202020204" pitchFamily="34" charset="0"/>
              </a:defRPr>
            </a:lvl1pPr>
          </a:lstStyle>
          <a:p>
            <a:r>
              <a:rPr lang="en-US" dirty="0" err="1"/>
              <a:t>Excepteur</a:t>
            </a:r>
            <a:r>
              <a:rPr lang="en-US" dirty="0"/>
              <a:t> </a:t>
            </a:r>
            <a:r>
              <a:rPr lang="en-US" dirty="0" err="1"/>
              <a:t>sint</a:t>
            </a:r>
            <a:r>
              <a:rPr lang="en-US" dirty="0"/>
              <a:t> </a:t>
            </a:r>
            <a:r>
              <a:rPr lang="en-US" dirty="0" err="1"/>
              <a:t>occaecat</a:t>
            </a:r>
            <a:r>
              <a:rPr lang="en-US" dirty="0"/>
              <a:t> </a:t>
            </a:r>
            <a:r>
              <a:rPr lang="en-US" dirty="0" err="1"/>
              <a:t>cupidatatnon</a:t>
            </a:r>
            <a:r>
              <a:rPr lang="en-US" dirty="0"/>
              <a:t> </a:t>
            </a:r>
            <a:r>
              <a:rPr lang="en-US" dirty="0" err="1"/>
              <a:t>proident</a:t>
            </a:r>
            <a:r>
              <a:rPr lang="en-US" dirty="0"/>
              <a:t>, sunt in culpa </a:t>
            </a:r>
            <a:r>
              <a:rPr lang="en-US" dirty="0" err="1"/>
              <a:t>quiofficia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estlaborum</a:t>
            </a:r>
            <a:r>
              <a:rPr lang="en-US" dirty="0"/>
              <a:t>.</a:t>
            </a:r>
          </a:p>
        </p:txBody>
      </p:sp>
      <p:sp>
        <p:nvSpPr>
          <p:cNvPr id="15" name="Text Placeholder 19">
            <a:extLst>
              <a:ext uri="{FF2B5EF4-FFF2-40B4-BE49-F238E27FC236}">
                <a16:creationId xmlns:a16="http://schemas.microsoft.com/office/drawing/2014/main" id="{F99EC379-AD7B-5247-9C13-1E4554277851}"/>
              </a:ext>
            </a:extLst>
          </p:cNvPr>
          <p:cNvSpPr>
            <a:spLocks noGrp="1"/>
          </p:cNvSpPr>
          <p:nvPr>
            <p:ph type="body" sz="quarter" idx="13" hasCustomPrompt="1"/>
          </p:nvPr>
        </p:nvSpPr>
        <p:spPr>
          <a:xfrm>
            <a:off x="7304088" y="3881401"/>
            <a:ext cx="4421187" cy="803809"/>
          </a:xfrm>
          <a:prstGeom prst="rect">
            <a:avLst/>
          </a:prstGeom>
        </p:spPr>
        <p:txBody>
          <a:bodyPr anchor="t"/>
          <a:lstStyle>
            <a:lvl1pPr marL="0" marR="0" indent="0" algn="l" defTabSz="914400" rtl="0" eaLnBrk="1" fontAlgn="auto" latinLnBrk="0" hangingPunct="1">
              <a:lnSpc>
                <a:spcPct val="100000"/>
              </a:lnSpc>
              <a:spcBef>
                <a:spcPts val="0"/>
              </a:spcBef>
              <a:spcAft>
                <a:spcPts val="0"/>
              </a:spcAft>
              <a:buClrTx/>
              <a:buSzTx/>
              <a:buFontTx/>
              <a:buNone/>
              <a:tabLst/>
              <a:defRPr b="0" i="0">
                <a:latin typeface="Arial" panose="020B0604020202020204" pitchFamily="34" charset="0"/>
                <a:cs typeface="Arial" panose="020B0604020202020204" pitchFamily="34" charset="0"/>
              </a:defRPr>
            </a:lvl1pPr>
          </a:lstStyle>
          <a:p>
            <a:pPr lvl="0"/>
            <a:r>
              <a:rPr lang="en-US" sz="1800" dirty="0"/>
              <a:t>Duis </a:t>
            </a:r>
            <a:r>
              <a:rPr lang="en-US" sz="1800" dirty="0" err="1"/>
              <a:t>aute</a:t>
            </a:r>
            <a:r>
              <a:rPr lang="en-US" sz="1800" dirty="0"/>
              <a:t> </a:t>
            </a:r>
            <a:r>
              <a:rPr lang="en-US" sz="1800" dirty="0" err="1"/>
              <a:t>irure</a:t>
            </a:r>
            <a:r>
              <a:rPr lang="en-US" sz="1800" dirty="0"/>
              <a:t> dolor in </a:t>
            </a:r>
            <a:r>
              <a:rPr lang="en-US" sz="1800" dirty="0" err="1"/>
              <a:t>voluptate</a:t>
            </a:r>
            <a:r>
              <a:rPr lang="en-US" sz="1800" dirty="0"/>
              <a:t> </a:t>
            </a:r>
            <a:r>
              <a:rPr lang="en-US" sz="1800" dirty="0" err="1"/>
              <a:t>velit</a:t>
            </a:r>
            <a:r>
              <a:rPr lang="en-US" sz="1800" dirty="0"/>
              <a:t> </a:t>
            </a:r>
            <a:r>
              <a:rPr lang="en-US" sz="1800" dirty="0" err="1"/>
              <a:t>esse</a:t>
            </a:r>
            <a:r>
              <a:rPr lang="en-US" sz="1800" dirty="0"/>
              <a:t> </a:t>
            </a:r>
            <a:r>
              <a:rPr lang="en-US" sz="1800" dirty="0" err="1"/>
              <a:t>cillum</a:t>
            </a:r>
            <a:r>
              <a:rPr lang="en-US" sz="1800" dirty="0"/>
              <a:t>.</a:t>
            </a:r>
          </a:p>
        </p:txBody>
      </p:sp>
    </p:spTree>
    <p:extLst>
      <p:ext uri="{BB962C8B-B14F-4D97-AF65-F5344CB8AC3E}">
        <p14:creationId xmlns:p14="http://schemas.microsoft.com/office/powerpoint/2010/main" val="72937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image" Target="file:////Users/levi.tam/Desktop/Veritas%20Brand/Brand%20Refresh_12-03-19/Brand%20Refresh-PPT%20Template/New%20PPT%20Assets/Master%20Title-Content%20Pages-Grey%20Diamond.png" TargetMode="Externa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image" Target="../media/image3.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2FBA6CC-0526-AA46-99F6-AC84C69E62A5}"/>
              </a:ext>
            </a:extLst>
          </p:cNvPr>
          <p:cNvPicPr>
            <a:picLocks noChangeAspect="1"/>
          </p:cNvPicPr>
          <p:nvPr userDrawn="1"/>
        </p:nvPicPr>
        <p:blipFill>
          <a:blip r:embed="rId17" cstate="email">
            <a:extLst>
              <a:ext uri="{28A0092B-C50C-407E-A947-70E740481C1C}">
                <a14:useLocalDpi xmlns:a14="http://schemas.microsoft.com/office/drawing/2010/main"/>
              </a:ext>
            </a:extLst>
          </a:blip>
          <a:srcRect/>
          <a:stretch/>
        </p:blipFill>
        <p:spPr>
          <a:xfrm>
            <a:off x="0" y="36"/>
            <a:ext cx="12188825" cy="6857928"/>
          </a:xfrm>
          <a:prstGeom prst="rect">
            <a:avLst/>
          </a:prstGeom>
        </p:spPr>
      </p:pic>
      <p:pic>
        <p:nvPicPr>
          <p:cNvPr id="9" name="Picture 8">
            <a:extLst>
              <a:ext uri="{FF2B5EF4-FFF2-40B4-BE49-F238E27FC236}">
                <a16:creationId xmlns:a16="http://schemas.microsoft.com/office/drawing/2014/main" id="{95AECDB9-BDB2-6A46-A33C-4D19435B9DE9}"/>
              </a:ext>
            </a:extLst>
          </p:cNvPr>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9669562" y="6132798"/>
            <a:ext cx="2056358" cy="400816"/>
          </a:xfrm>
          <a:prstGeom prst="rect">
            <a:avLst/>
          </a:prstGeom>
        </p:spPr>
      </p:pic>
    </p:spTree>
    <p:extLst>
      <p:ext uri="{BB962C8B-B14F-4D97-AF65-F5344CB8AC3E}">
        <p14:creationId xmlns:p14="http://schemas.microsoft.com/office/powerpoint/2010/main" val="334073047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33" r:id="rId3"/>
    <p:sldLayoutId id="2147483679" r:id="rId4"/>
    <p:sldLayoutId id="2147483707" r:id="rId5"/>
    <p:sldLayoutId id="2147483711" r:id="rId6"/>
    <p:sldLayoutId id="2147483712" r:id="rId7"/>
    <p:sldLayoutId id="2147483781" r:id="rId8"/>
    <p:sldLayoutId id="2147483721" r:id="rId9"/>
    <p:sldLayoutId id="2147483714" r:id="rId10"/>
    <p:sldLayoutId id="2147483782" r:id="rId11"/>
    <p:sldLayoutId id="2147483788" r:id="rId12"/>
    <p:sldLayoutId id="2147483791" r:id="rId13"/>
    <p:sldLayoutId id="2147483793" r:id="rId14"/>
    <p:sldLayoutId id="2147483794"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1" i="0" kern="1200" spc="0">
          <a:solidFill>
            <a:schemeClr val="tx1"/>
          </a:solidFill>
          <a:latin typeface="Arial" panose="020B0604020202020204" pitchFamily="34" charset="0"/>
          <a:ea typeface="Polaris Medium" panose="02000000000000000000" pitchFamily="2" charset="0"/>
          <a:cs typeface="Arial" panose="020B0604020202020204" pitchFamily="34" charset="0"/>
        </a:defRPr>
      </a:lvl1pPr>
    </p:titleStyle>
    <p:body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0207C0-2778-8B45-ACF2-D5AD0C4B3A75}"/>
              </a:ext>
            </a:extLst>
          </p:cNvPr>
          <p:cNvPicPr>
            <a:picLocks noChangeAspect="1"/>
          </p:cNvPicPr>
          <p:nvPr userDrawn="1"/>
        </p:nvPicPr>
        <p:blipFill>
          <a:blip r:embed="rId20" r:link="rId21" cstate="email">
            <a:extLst>
              <a:ext uri="{28A0092B-C50C-407E-A947-70E740481C1C}">
                <a14:useLocalDpi xmlns:a14="http://schemas.microsoft.com/office/drawing/2010/main"/>
              </a:ext>
            </a:extLst>
          </a:blip>
          <a:srcRect/>
          <a:stretch>
            <a:fillRect/>
          </a:stretch>
        </p:blipFill>
        <p:spPr>
          <a:xfrm>
            <a:off x="7142" y="0"/>
            <a:ext cx="12179300" cy="6858000"/>
          </a:xfrm>
          <a:prstGeom prst="rect">
            <a:avLst/>
          </a:prstGeom>
        </p:spPr>
      </p:pic>
      <p:sp>
        <p:nvSpPr>
          <p:cNvPr id="2" name="Title Placeholder 1"/>
          <p:cNvSpPr>
            <a:spLocks noGrp="1"/>
          </p:cNvSpPr>
          <p:nvPr>
            <p:ph type="title"/>
          </p:nvPr>
        </p:nvSpPr>
        <p:spPr>
          <a:xfrm>
            <a:off x="609444" y="304800"/>
            <a:ext cx="10969940" cy="838200"/>
          </a:xfrm>
          <a:prstGeom prst="rect">
            <a:avLst/>
          </a:prstGeom>
        </p:spPr>
        <p:txBody>
          <a:bodyPr vert="horz" lIns="0" tIns="0" rIns="0" bIns="0" rtlCol="0" anchor="ctr">
            <a:noAutofit/>
          </a:bodyPr>
          <a:lstStyle/>
          <a:p>
            <a:r>
              <a:rPr lang="en-US"/>
              <a:t>Click to edit Master title style</a:t>
            </a:r>
            <a:endParaRPr dirty="0"/>
          </a:p>
        </p:txBody>
      </p:sp>
      <p:sp>
        <p:nvSpPr>
          <p:cNvPr id="3" name="Text Placeholder 2"/>
          <p:cNvSpPr>
            <a:spLocks noGrp="1"/>
          </p:cNvSpPr>
          <p:nvPr>
            <p:ph type="body" idx="1"/>
          </p:nvPr>
        </p:nvSpPr>
        <p:spPr>
          <a:xfrm>
            <a:off x="609441" y="1447800"/>
            <a:ext cx="10969943" cy="449580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Slide Number Placeholder 8">
            <a:extLst>
              <a:ext uri="{FF2B5EF4-FFF2-40B4-BE49-F238E27FC236}">
                <a16:creationId xmlns:a16="http://schemas.microsoft.com/office/drawing/2014/main" id="{2C0EB715-04ED-CE42-824F-A0867BEA5085}"/>
              </a:ext>
            </a:extLst>
          </p:cNvPr>
          <p:cNvSpPr>
            <a:spLocks noGrp="1"/>
          </p:cNvSpPr>
          <p:nvPr>
            <p:ph type="sldNum" sz="quarter" idx="4"/>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5" name="Date Placeholder 6">
            <a:extLst>
              <a:ext uri="{FF2B5EF4-FFF2-40B4-BE49-F238E27FC236}">
                <a16:creationId xmlns:a16="http://schemas.microsoft.com/office/drawing/2014/main" id="{CEFDAD83-941D-CF44-AD84-35C3159182AF}"/>
              </a:ext>
            </a:extLst>
          </p:cNvPr>
          <p:cNvSpPr>
            <a:spLocks noGrp="1"/>
          </p:cNvSpPr>
          <p:nvPr>
            <p:ph type="dt" sz="half" idx="2"/>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6" name="Footer Placeholder 7">
            <a:extLst>
              <a:ext uri="{FF2B5EF4-FFF2-40B4-BE49-F238E27FC236}">
                <a16:creationId xmlns:a16="http://schemas.microsoft.com/office/drawing/2014/main" id="{BC12E026-54C4-C64E-9AC7-A0A91007DEF9}"/>
              </a:ext>
            </a:extLst>
          </p:cNvPr>
          <p:cNvSpPr>
            <a:spLocks noGrp="1"/>
          </p:cNvSpPr>
          <p:nvPr>
            <p:ph type="ftr" sz="quarter" idx="3"/>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0" name="Picture 9">
            <a:extLst>
              <a:ext uri="{FF2B5EF4-FFF2-40B4-BE49-F238E27FC236}">
                <a16:creationId xmlns:a16="http://schemas.microsoft.com/office/drawing/2014/main" id="{FC2E99DE-ADA9-7843-878E-72F8E7EF5BFA}"/>
              </a:ext>
            </a:extLst>
          </p:cNvPr>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spTree>
    <p:extLst>
      <p:ext uri="{BB962C8B-B14F-4D97-AF65-F5344CB8AC3E}">
        <p14:creationId xmlns:p14="http://schemas.microsoft.com/office/powerpoint/2010/main" val="1512790574"/>
      </p:ext>
    </p:extLst>
  </p:cSld>
  <p:clrMap bg1="lt1" tx1="dk1" bg2="lt2" tx2="dk2" accent1="accent1" accent2="accent2" accent3="accent3" accent4="accent4" accent5="accent5" accent6="accent6" hlink="hlink" folHlink="folHlink"/>
  <p:sldLayoutIdLst>
    <p:sldLayoutId id="2147483752" r:id="rId1"/>
    <p:sldLayoutId id="2147483755" r:id="rId2"/>
    <p:sldLayoutId id="2147483776" r:id="rId3"/>
    <p:sldLayoutId id="2147483775" r:id="rId4"/>
    <p:sldLayoutId id="2147483758" r:id="rId5"/>
    <p:sldLayoutId id="2147483760" r:id="rId6"/>
    <p:sldLayoutId id="2147483762"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3" r:id="rId16"/>
    <p:sldLayoutId id="2147483778" r:id="rId17"/>
    <p:sldLayoutId id="2147483777"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1" i="0" kern="1200" spc="0">
          <a:solidFill>
            <a:schemeClr val="tx1"/>
          </a:solidFill>
          <a:latin typeface="Arial" panose="020B0604020202020204" pitchFamily="34" charset="0"/>
          <a:ea typeface="Polaris Medium" panose="02000000000000000000" pitchFamily="2" charset="0"/>
          <a:cs typeface="Arial" panose="020B0604020202020204" pitchFamily="34" charset="0"/>
        </a:defRPr>
      </a:lvl1pPr>
    </p:titleStyle>
    <p:body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hyperlink" Target="https://creativecommons.org/licenses/by-nc/3.0/" TargetMode="External"/><Relationship Id="rId4" Type="http://schemas.openxmlformats.org/officeDocument/2006/relationships/hyperlink" Target="https://rm-rf.es/cluster-http-en-alta-disponibilidad-con-centos-heartbea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hyperlink" Target="https://creativecommons.org/licenses/by-sa/3.0/" TargetMode="External"/><Relationship Id="rId4" Type="http://schemas.openxmlformats.org/officeDocument/2006/relationships/hyperlink" Target="http://www.motc.gov.qa/en/courses/disaster-recovery-manager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9.xml"/><Relationship Id="rId5" Type="http://schemas.openxmlformats.org/officeDocument/2006/relationships/hyperlink" Target="https://creativecommons.org/licenses/by-sa/3.0/" TargetMode="External"/><Relationship Id="rId4" Type="http://schemas.openxmlformats.org/officeDocument/2006/relationships/hyperlink" Target="https://fr.wikipedia.org/wiki/Split-bra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5.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fiterman_hall_damage.jp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5.xml"/><Relationship Id="rId5" Type="http://schemas.openxmlformats.org/officeDocument/2006/relationships/hyperlink" Target="https://creativecommons.org/licenses/by-sa/3.0/" TargetMode="External"/><Relationship Id="rId4" Type="http://schemas.openxmlformats.org/officeDocument/2006/relationships/hyperlink" Target="http://www.motc.gov.qa/en/courses/disaster-recovery-manager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BBB22-EB57-4A93-85DD-3FEFD8C4CBEF}"/>
              </a:ext>
            </a:extLst>
          </p:cNvPr>
          <p:cNvSpPr>
            <a:spLocks noGrp="1"/>
          </p:cNvSpPr>
          <p:nvPr>
            <p:ph type="ctrTitle"/>
          </p:nvPr>
        </p:nvSpPr>
        <p:spPr>
          <a:xfrm>
            <a:off x="6094412" y="1065424"/>
            <a:ext cx="5588557" cy="1393825"/>
          </a:xfrm>
        </p:spPr>
        <p:txBody>
          <a:bodyPr/>
          <a:lstStyle/>
          <a:p>
            <a:r>
              <a:rPr lang="en-US" dirty="0"/>
              <a:t>Disaster Recovery</a:t>
            </a:r>
          </a:p>
        </p:txBody>
      </p:sp>
      <p:sp>
        <p:nvSpPr>
          <p:cNvPr id="3" name="Subtitle 2">
            <a:extLst>
              <a:ext uri="{FF2B5EF4-FFF2-40B4-BE49-F238E27FC236}">
                <a16:creationId xmlns:a16="http://schemas.microsoft.com/office/drawing/2014/main" id="{36ED65BA-8AD6-4C66-88CE-384E89CF285F}"/>
              </a:ext>
            </a:extLst>
          </p:cNvPr>
          <p:cNvSpPr>
            <a:spLocks noGrp="1"/>
          </p:cNvSpPr>
          <p:nvPr>
            <p:ph type="subTitle" idx="1"/>
          </p:nvPr>
        </p:nvSpPr>
        <p:spPr/>
        <p:txBody>
          <a:bodyPr/>
          <a:lstStyle/>
          <a:p>
            <a:r>
              <a:rPr lang="en-US" dirty="0"/>
              <a:t>Dipak Jogle</a:t>
            </a:r>
          </a:p>
        </p:txBody>
      </p:sp>
      <p:sp>
        <p:nvSpPr>
          <p:cNvPr id="4" name="Text Placeholder 3">
            <a:extLst>
              <a:ext uri="{FF2B5EF4-FFF2-40B4-BE49-F238E27FC236}">
                <a16:creationId xmlns:a16="http://schemas.microsoft.com/office/drawing/2014/main" id="{87508A2A-AA0C-4575-A58B-E09D934CEE99}"/>
              </a:ext>
            </a:extLst>
          </p:cNvPr>
          <p:cNvSpPr>
            <a:spLocks noGrp="1"/>
          </p:cNvSpPr>
          <p:nvPr>
            <p:ph type="body" sz="quarter" idx="13"/>
          </p:nvPr>
        </p:nvSpPr>
        <p:spPr/>
        <p:txBody>
          <a:bodyPr/>
          <a:lstStyle/>
          <a:p>
            <a:r>
              <a:rPr lang="en-US" dirty="0"/>
              <a:t>Principal software engineer</a:t>
            </a:r>
          </a:p>
        </p:txBody>
      </p:sp>
    </p:spTree>
    <p:extLst>
      <p:ext uri="{BB962C8B-B14F-4D97-AF65-F5344CB8AC3E}">
        <p14:creationId xmlns:p14="http://schemas.microsoft.com/office/powerpoint/2010/main" val="170633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0"/>
          </p:nvPr>
        </p:nvSpPr>
        <p:spPr/>
        <p:txBody>
          <a:bodyPr/>
          <a:lstStyle/>
          <a:p>
            <a:fld id="{C1960183-D323-4677-9D78-78D1D39B0029}" type="slidenum">
              <a:rPr lang="en-US" smtClean="0"/>
              <a:pPr/>
              <a:t>10</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2"/>
          </p:nvPr>
        </p:nvSpPr>
        <p:spPr/>
        <p:txBody>
          <a:bodyPr/>
          <a:lstStyle/>
          <a:p>
            <a:r>
              <a:rPr lang="fr-FR" dirty="0"/>
              <a:t>Copyright © 2020 Veritas Technologies, LLC. </a:t>
            </a:r>
            <a:endParaRPr lang="en-US" dirty="0"/>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Disaster recovery plan (DRP)</a:t>
            </a:r>
          </a:p>
        </p:txBody>
      </p:sp>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6"/>
          </p:nvPr>
        </p:nvSpPr>
        <p:spPr/>
        <p:txBody>
          <a:bodyPr>
            <a:normAutofit/>
          </a:bodyPr>
          <a:lstStyle/>
          <a:p>
            <a:pPr lvl="0"/>
            <a:r>
              <a:rPr lang="en-IN" dirty="0">
                <a:latin typeface="+mn-lt"/>
              </a:rPr>
              <a:t>Types of Disaster Recovery Plans</a:t>
            </a:r>
          </a:p>
          <a:p>
            <a:pPr lvl="1"/>
            <a:r>
              <a:rPr lang="en-IN" b="1" dirty="0" smtClean="0">
                <a:latin typeface="+mn-lt"/>
              </a:rPr>
              <a:t>Virtualized DRP</a:t>
            </a:r>
          </a:p>
          <a:p>
            <a:pPr lvl="1"/>
            <a:r>
              <a:rPr lang="en-IN" dirty="0" smtClean="0">
                <a:latin typeface="+mn-lt"/>
              </a:rPr>
              <a:t>Create new virtual machines(VMs) instances immediately and provide high availability application recovery.</a:t>
            </a:r>
          </a:p>
          <a:p>
            <a:pPr lvl="1"/>
            <a:r>
              <a:rPr lang="en-IN" dirty="0" smtClean="0">
                <a:latin typeface="+mn-lt"/>
              </a:rPr>
              <a:t>Plan must include validation ability to ensure applications can run faster in DR mode and return to normal operations within RTO and RPO.</a:t>
            </a:r>
          </a:p>
          <a:p>
            <a:pPr lvl="1"/>
            <a:r>
              <a:rPr lang="en-IN" b="1" dirty="0" smtClean="0">
                <a:latin typeface="+mn-lt"/>
              </a:rPr>
              <a:t>Network DRP</a:t>
            </a:r>
            <a:endParaRPr lang="en-IN" dirty="0" smtClean="0">
              <a:latin typeface="+mn-lt"/>
            </a:endParaRPr>
          </a:p>
          <a:p>
            <a:pPr lvl="1"/>
            <a:r>
              <a:rPr lang="en-IN" dirty="0" smtClean="0">
                <a:latin typeface="+mn-lt"/>
              </a:rPr>
              <a:t>Plan to recover network complications.</a:t>
            </a:r>
            <a:endParaRPr lang="en-IN" dirty="0">
              <a:latin typeface="+mn-lt"/>
            </a:endParaRPr>
          </a:p>
        </p:txBody>
      </p:sp>
    </p:spTree>
    <p:extLst>
      <p:ext uri="{BB962C8B-B14F-4D97-AF65-F5344CB8AC3E}">
        <p14:creationId xmlns:p14="http://schemas.microsoft.com/office/powerpoint/2010/main" val="183353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0"/>
          </p:nvPr>
        </p:nvSpPr>
        <p:spPr/>
        <p:txBody>
          <a:bodyPr/>
          <a:lstStyle/>
          <a:p>
            <a:fld id="{C1960183-D323-4677-9D78-78D1D39B0029}" type="slidenum">
              <a:rPr lang="en-US" smtClean="0"/>
              <a:pPr/>
              <a:t>11</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2"/>
          </p:nvPr>
        </p:nvSpPr>
        <p:spPr/>
        <p:txBody>
          <a:bodyPr/>
          <a:lstStyle/>
          <a:p>
            <a:r>
              <a:rPr lang="fr-FR" dirty="0"/>
              <a:t>Copyright © 2020 Veritas Technologies, LLC. </a:t>
            </a:r>
            <a:endParaRPr lang="en-US" dirty="0"/>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Disaster recovery plan (DRP)</a:t>
            </a:r>
          </a:p>
        </p:txBody>
      </p:sp>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6"/>
          </p:nvPr>
        </p:nvSpPr>
        <p:spPr/>
        <p:txBody>
          <a:bodyPr>
            <a:normAutofit/>
          </a:bodyPr>
          <a:lstStyle/>
          <a:p>
            <a:pPr lvl="0"/>
            <a:r>
              <a:rPr lang="en-IN" dirty="0">
                <a:latin typeface="+mn-lt"/>
              </a:rPr>
              <a:t>Types of Disaster Recovery Plans</a:t>
            </a:r>
          </a:p>
          <a:p>
            <a:pPr lvl="1"/>
            <a:r>
              <a:rPr lang="en-IN" b="1" dirty="0" smtClean="0">
                <a:latin typeface="+mn-lt"/>
              </a:rPr>
              <a:t>Cloud DRP</a:t>
            </a:r>
          </a:p>
          <a:p>
            <a:pPr lvl="1"/>
            <a:r>
              <a:rPr lang="en-IN" dirty="0" smtClean="0">
                <a:latin typeface="+mn-lt"/>
              </a:rPr>
              <a:t>From file backup to complete replication.</a:t>
            </a:r>
          </a:p>
          <a:p>
            <a:pPr lvl="1"/>
            <a:r>
              <a:rPr lang="en-IN" dirty="0" smtClean="0">
                <a:latin typeface="+mn-lt"/>
              </a:rPr>
              <a:t>Time, Space and Cost efficient.</a:t>
            </a:r>
          </a:p>
          <a:p>
            <a:pPr lvl="1"/>
            <a:r>
              <a:rPr lang="en-IN" dirty="0" smtClean="0">
                <a:latin typeface="+mn-lt"/>
              </a:rPr>
              <a:t>IT manager must know the location of both physical and virtual servers.</a:t>
            </a:r>
          </a:p>
          <a:p>
            <a:pPr lvl="1"/>
            <a:r>
              <a:rPr lang="en-IN" dirty="0" smtClean="0">
                <a:latin typeface="+mn-lt"/>
              </a:rPr>
              <a:t>Plan must address security issues related to cloud.</a:t>
            </a:r>
            <a:endParaRPr lang="en-IN" dirty="0">
              <a:latin typeface="+mn-lt"/>
            </a:endParaRPr>
          </a:p>
          <a:p>
            <a:pPr lvl="1"/>
            <a:r>
              <a:rPr lang="en-IN" b="1" dirty="0">
                <a:latin typeface="+mn-lt"/>
              </a:rPr>
              <a:t>Data </a:t>
            </a:r>
            <a:r>
              <a:rPr lang="en-IN" b="1" dirty="0" err="1">
                <a:latin typeface="+mn-lt"/>
              </a:rPr>
              <a:t>Center</a:t>
            </a:r>
            <a:r>
              <a:rPr lang="en-IN" b="1" dirty="0">
                <a:latin typeface="+mn-lt"/>
              </a:rPr>
              <a:t> </a:t>
            </a:r>
            <a:r>
              <a:rPr lang="en-IN" b="1" dirty="0" smtClean="0">
                <a:latin typeface="+mn-lt"/>
              </a:rPr>
              <a:t>DRP</a:t>
            </a:r>
          </a:p>
          <a:p>
            <a:pPr lvl="1"/>
            <a:r>
              <a:rPr lang="en-IN" dirty="0" smtClean="0">
                <a:latin typeface="+mn-lt"/>
              </a:rPr>
              <a:t>Operational risk assessment with key components such as building location, security, office space and power systems and protection.</a:t>
            </a:r>
            <a:endParaRPr lang="en-US" dirty="0">
              <a:latin typeface="+mn-lt"/>
            </a:endParaRPr>
          </a:p>
        </p:txBody>
      </p:sp>
    </p:spTree>
    <p:extLst>
      <p:ext uri="{BB962C8B-B14F-4D97-AF65-F5344CB8AC3E}">
        <p14:creationId xmlns:p14="http://schemas.microsoft.com/office/powerpoint/2010/main" val="34837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3"/>
          </p:nvPr>
        </p:nvSpPr>
        <p:spPr/>
        <p:txBody>
          <a:bodyPr>
            <a:normAutofit/>
          </a:bodyPr>
          <a:lstStyle/>
          <a:p>
            <a:r>
              <a:rPr lang="en-US" b="1" dirty="0">
                <a:solidFill>
                  <a:schemeClr val="tx1"/>
                </a:solidFill>
              </a:rPr>
              <a:t>Building blocks of disaster recovery</a:t>
            </a:r>
          </a:p>
          <a:p>
            <a:pPr lvl="0"/>
            <a:endParaRPr lang="en-US" dirty="0">
              <a:latin typeface="+mn-lt"/>
            </a:endParaRPr>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Disaster recovery plan (DRP)</a:t>
            </a:r>
          </a:p>
        </p:txBody>
      </p:sp>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2"/>
          </p:nvPr>
        </p:nvSpPr>
        <p:spPr/>
        <p:txBody>
          <a:bodyPr/>
          <a:lstStyle/>
          <a:p>
            <a:fld id="{C1960183-D323-4677-9D78-78D1D39B0029}" type="slidenum">
              <a:rPr lang="en-US" smtClean="0"/>
              <a:pPr/>
              <a:t>12</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5"/>
          </p:nvPr>
        </p:nvSpPr>
        <p:spPr/>
        <p:txBody>
          <a:bodyPr/>
          <a:lstStyle/>
          <a:p>
            <a:r>
              <a:rPr lang="fr-FR" dirty="0"/>
              <a:t>Copyright © 2020 Veritas Technologies, LLC. </a:t>
            </a:r>
            <a:endParaRPr lang="en-US" dirty="0"/>
          </a:p>
        </p:txBody>
      </p:sp>
      <p:sp>
        <p:nvSpPr>
          <p:cNvPr id="6" name="Text Placeholder 5">
            <a:extLst>
              <a:ext uri="{FF2B5EF4-FFF2-40B4-BE49-F238E27FC236}">
                <a16:creationId xmlns:a16="http://schemas.microsoft.com/office/drawing/2014/main" id="{22B09FA2-3809-42B3-9BB0-066C391FE9A0}"/>
              </a:ext>
            </a:extLst>
          </p:cNvPr>
          <p:cNvSpPr>
            <a:spLocks noGrp="1"/>
          </p:cNvSpPr>
          <p:nvPr>
            <p:ph type="body" sz="quarter" idx="16"/>
          </p:nvPr>
        </p:nvSpPr>
        <p:spPr/>
        <p:txBody>
          <a:bodyPr/>
          <a:lstStyle/>
          <a:p>
            <a:r>
              <a:rPr lang="en-US" dirty="0"/>
              <a:t>Global cluster</a:t>
            </a:r>
          </a:p>
        </p:txBody>
      </p:sp>
      <p:pic>
        <p:nvPicPr>
          <p:cNvPr id="8" name="Picture 7" descr="Diagram&#10;&#10;Description automatically generated">
            <a:extLst>
              <a:ext uri="{FF2B5EF4-FFF2-40B4-BE49-F238E27FC236}">
                <a16:creationId xmlns:a16="http://schemas.microsoft.com/office/drawing/2014/main" id="{E97D15D0-B4F6-42CF-996A-590297C59C82}"/>
              </a:ext>
            </a:extLst>
          </p:cNvPr>
          <p:cNvPicPr>
            <a:picLocks noChangeAspect="1"/>
          </p:cNvPicPr>
          <p:nvPr/>
        </p:nvPicPr>
        <p:blipFill>
          <a:blip r:embed="rId3"/>
          <a:stretch>
            <a:fillRect/>
          </a:stretch>
        </p:blipFill>
        <p:spPr>
          <a:xfrm>
            <a:off x="5033474" y="1859280"/>
            <a:ext cx="5517296" cy="4133106"/>
          </a:xfrm>
          <a:prstGeom prst="rect">
            <a:avLst/>
          </a:prstGeom>
        </p:spPr>
      </p:pic>
    </p:spTree>
    <p:extLst>
      <p:ext uri="{BB962C8B-B14F-4D97-AF65-F5344CB8AC3E}">
        <p14:creationId xmlns:p14="http://schemas.microsoft.com/office/powerpoint/2010/main" val="32437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3"/>
          </p:nvPr>
        </p:nvSpPr>
        <p:spPr/>
        <p:txBody>
          <a:bodyPr>
            <a:normAutofit/>
          </a:bodyPr>
          <a:lstStyle/>
          <a:p>
            <a:r>
              <a:rPr lang="en-US" b="1" dirty="0">
                <a:solidFill>
                  <a:schemeClr val="tx1"/>
                </a:solidFill>
              </a:rPr>
              <a:t>Building blocks of disaster recovery</a:t>
            </a:r>
          </a:p>
          <a:p>
            <a:pPr lvl="0"/>
            <a:endParaRPr lang="en-US" dirty="0">
              <a:latin typeface="+mn-lt"/>
            </a:endParaRPr>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Disaster recovery plan (DRP)</a:t>
            </a:r>
          </a:p>
        </p:txBody>
      </p:sp>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2"/>
          </p:nvPr>
        </p:nvSpPr>
        <p:spPr/>
        <p:txBody>
          <a:bodyPr/>
          <a:lstStyle/>
          <a:p>
            <a:fld id="{C1960183-D323-4677-9D78-78D1D39B0029}" type="slidenum">
              <a:rPr lang="en-US" smtClean="0"/>
              <a:pPr/>
              <a:t>13</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5"/>
          </p:nvPr>
        </p:nvSpPr>
        <p:spPr/>
        <p:txBody>
          <a:bodyPr/>
          <a:lstStyle/>
          <a:p>
            <a:r>
              <a:rPr lang="fr-FR" dirty="0"/>
              <a:t>Copyright © 2020 Veritas Technologies, LLC. </a:t>
            </a:r>
            <a:endParaRPr lang="en-US" dirty="0"/>
          </a:p>
        </p:txBody>
      </p:sp>
      <p:sp>
        <p:nvSpPr>
          <p:cNvPr id="6" name="Text Placeholder 5">
            <a:extLst>
              <a:ext uri="{FF2B5EF4-FFF2-40B4-BE49-F238E27FC236}">
                <a16:creationId xmlns:a16="http://schemas.microsoft.com/office/drawing/2014/main" id="{22B09FA2-3809-42B3-9BB0-066C391FE9A0}"/>
              </a:ext>
            </a:extLst>
          </p:cNvPr>
          <p:cNvSpPr>
            <a:spLocks noGrp="1"/>
          </p:cNvSpPr>
          <p:nvPr>
            <p:ph type="body" sz="quarter" idx="16"/>
          </p:nvPr>
        </p:nvSpPr>
        <p:spPr/>
        <p:txBody>
          <a:bodyPr>
            <a:normAutofit lnSpcReduction="10000"/>
          </a:bodyPr>
          <a:lstStyle/>
          <a:p>
            <a:r>
              <a:rPr lang="en-US" b="1" dirty="0"/>
              <a:t>Wide-area-connector (WAC</a:t>
            </a:r>
            <a:r>
              <a:rPr lang="en-US" b="1" dirty="0" smtClean="0"/>
              <a:t>)</a:t>
            </a:r>
          </a:p>
          <a:p>
            <a:r>
              <a:rPr lang="en-US" dirty="0" smtClean="0"/>
              <a:t>Failover application resource that ensures communication between clusters.</a:t>
            </a:r>
          </a:p>
          <a:p>
            <a:r>
              <a:rPr lang="en-US" dirty="0" smtClean="0"/>
              <a:t>WAC process runs on one system in each cluster and connect with peers in remote clusters.</a:t>
            </a:r>
          </a:p>
          <a:p>
            <a:r>
              <a:rPr lang="en-US" dirty="0" smtClean="0"/>
              <a:t>It receives and transmits information about cluster status, service groups and systems.</a:t>
            </a:r>
          </a:p>
          <a:p>
            <a:r>
              <a:rPr lang="en-US" dirty="0" smtClean="0"/>
              <a:t>Also manages wide area heart beating to determine health of remote clusters.</a:t>
            </a:r>
          </a:p>
          <a:p>
            <a:r>
              <a:rPr lang="en-US" dirty="0" smtClean="0"/>
              <a:t>Also transmits commands between clusters and result will be gathered on originating clusters.</a:t>
            </a:r>
            <a:endParaRPr lang="en-US" dirty="0"/>
          </a:p>
        </p:txBody>
      </p:sp>
    </p:spTree>
    <p:extLst>
      <p:ext uri="{BB962C8B-B14F-4D97-AF65-F5344CB8AC3E}">
        <p14:creationId xmlns:p14="http://schemas.microsoft.com/office/powerpoint/2010/main" val="251091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3"/>
          </p:nvPr>
        </p:nvSpPr>
        <p:spPr/>
        <p:txBody>
          <a:bodyPr>
            <a:normAutofit/>
          </a:bodyPr>
          <a:lstStyle/>
          <a:p>
            <a:r>
              <a:rPr lang="en-US" b="1" dirty="0">
                <a:solidFill>
                  <a:schemeClr val="tx1"/>
                </a:solidFill>
              </a:rPr>
              <a:t>Building blocks of disaster recovery</a:t>
            </a:r>
          </a:p>
          <a:p>
            <a:pPr lvl="0"/>
            <a:endParaRPr lang="en-US" dirty="0">
              <a:latin typeface="+mn-lt"/>
            </a:endParaRPr>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Disaster recovery plan (DRP)</a:t>
            </a:r>
          </a:p>
        </p:txBody>
      </p:sp>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2"/>
          </p:nvPr>
        </p:nvSpPr>
        <p:spPr/>
        <p:txBody>
          <a:bodyPr/>
          <a:lstStyle/>
          <a:p>
            <a:fld id="{C1960183-D323-4677-9D78-78D1D39B0029}" type="slidenum">
              <a:rPr lang="en-US" smtClean="0"/>
              <a:pPr/>
              <a:t>14</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5"/>
          </p:nvPr>
        </p:nvSpPr>
        <p:spPr/>
        <p:txBody>
          <a:bodyPr/>
          <a:lstStyle/>
          <a:p>
            <a:r>
              <a:rPr lang="fr-FR" dirty="0"/>
              <a:t>Copyright © 2020 Veritas Technologies, LLC. </a:t>
            </a:r>
            <a:endParaRPr lang="en-US" dirty="0"/>
          </a:p>
        </p:txBody>
      </p:sp>
      <p:sp>
        <p:nvSpPr>
          <p:cNvPr id="6" name="Text Placeholder 5">
            <a:extLst>
              <a:ext uri="{FF2B5EF4-FFF2-40B4-BE49-F238E27FC236}">
                <a16:creationId xmlns:a16="http://schemas.microsoft.com/office/drawing/2014/main" id="{22B09FA2-3809-42B3-9BB0-066C391FE9A0}"/>
              </a:ext>
            </a:extLst>
          </p:cNvPr>
          <p:cNvSpPr>
            <a:spLocks noGrp="1"/>
          </p:cNvSpPr>
          <p:nvPr>
            <p:ph type="body" sz="quarter" idx="16"/>
          </p:nvPr>
        </p:nvSpPr>
        <p:spPr/>
        <p:txBody>
          <a:bodyPr/>
          <a:lstStyle/>
          <a:p>
            <a:r>
              <a:rPr lang="en-US" dirty="0"/>
              <a:t>Wide-area-connector (WAC)</a:t>
            </a:r>
          </a:p>
        </p:txBody>
      </p:sp>
      <p:pic>
        <p:nvPicPr>
          <p:cNvPr id="7" name="Picture 6">
            <a:extLst>
              <a:ext uri="{FF2B5EF4-FFF2-40B4-BE49-F238E27FC236}">
                <a16:creationId xmlns:a16="http://schemas.microsoft.com/office/drawing/2014/main" id="{A29BCF39-3742-4145-B77F-58F597B44810}"/>
              </a:ext>
            </a:extLst>
          </p:cNvPr>
          <p:cNvPicPr>
            <a:picLocks noChangeAspect="1"/>
          </p:cNvPicPr>
          <p:nvPr/>
        </p:nvPicPr>
        <p:blipFill>
          <a:blip r:embed="rId3"/>
          <a:stretch>
            <a:fillRect/>
          </a:stretch>
        </p:blipFill>
        <p:spPr>
          <a:xfrm>
            <a:off x="3446585" y="2342052"/>
            <a:ext cx="7773925" cy="3191240"/>
          </a:xfrm>
          <a:prstGeom prst="rect">
            <a:avLst/>
          </a:prstGeom>
        </p:spPr>
      </p:pic>
    </p:spTree>
    <p:extLst>
      <p:ext uri="{BB962C8B-B14F-4D97-AF65-F5344CB8AC3E}">
        <p14:creationId xmlns:p14="http://schemas.microsoft.com/office/powerpoint/2010/main" val="158361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3"/>
          </p:nvPr>
        </p:nvSpPr>
        <p:spPr/>
        <p:txBody>
          <a:bodyPr>
            <a:normAutofit/>
          </a:bodyPr>
          <a:lstStyle/>
          <a:p>
            <a:r>
              <a:rPr lang="en-US" b="1" dirty="0"/>
              <a:t>Building blocks of disaster recovery</a:t>
            </a:r>
          </a:p>
          <a:p>
            <a:pPr lvl="0"/>
            <a:endParaRPr lang="en-US" dirty="0">
              <a:latin typeface="+mn-lt"/>
            </a:endParaRPr>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Disaster recovery plan (DRP)</a:t>
            </a:r>
          </a:p>
        </p:txBody>
      </p:sp>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2"/>
          </p:nvPr>
        </p:nvSpPr>
        <p:spPr/>
        <p:txBody>
          <a:bodyPr/>
          <a:lstStyle/>
          <a:p>
            <a:fld id="{C1960183-D323-4677-9D78-78D1D39B0029}" type="slidenum">
              <a:rPr lang="en-US" smtClean="0"/>
              <a:pPr/>
              <a:t>15</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5"/>
          </p:nvPr>
        </p:nvSpPr>
        <p:spPr/>
        <p:txBody>
          <a:bodyPr/>
          <a:lstStyle/>
          <a:p>
            <a:r>
              <a:rPr lang="fr-FR" dirty="0"/>
              <a:t>Copyright © 2020 Veritas Technologies, LLC. </a:t>
            </a:r>
            <a:endParaRPr lang="en-US" dirty="0"/>
          </a:p>
        </p:txBody>
      </p:sp>
      <p:sp>
        <p:nvSpPr>
          <p:cNvPr id="6" name="Text Placeholder 5">
            <a:extLst>
              <a:ext uri="{FF2B5EF4-FFF2-40B4-BE49-F238E27FC236}">
                <a16:creationId xmlns:a16="http://schemas.microsoft.com/office/drawing/2014/main" id="{22B09FA2-3809-42B3-9BB0-066C391FE9A0}"/>
              </a:ext>
            </a:extLst>
          </p:cNvPr>
          <p:cNvSpPr>
            <a:spLocks noGrp="1"/>
          </p:cNvSpPr>
          <p:nvPr>
            <p:ph type="body" sz="quarter" idx="16"/>
          </p:nvPr>
        </p:nvSpPr>
        <p:spPr/>
        <p:txBody>
          <a:bodyPr/>
          <a:lstStyle/>
          <a:p>
            <a:r>
              <a:rPr lang="en-US" dirty="0" smtClean="0"/>
              <a:t>Heartbeat</a:t>
            </a:r>
          </a:p>
          <a:p>
            <a:r>
              <a:rPr lang="en-US" sz="2000" dirty="0" smtClean="0"/>
              <a:t>Used to transmit cluster status and </a:t>
            </a:r>
          </a:p>
          <a:p>
            <a:r>
              <a:rPr lang="en-US" sz="2000" dirty="0"/>
              <a:t>Configuration info. </a:t>
            </a:r>
            <a:r>
              <a:rPr lang="en-US" sz="2000" dirty="0"/>
              <a:t>Between nodes</a:t>
            </a:r>
            <a:r>
              <a:rPr lang="en-US" dirty="0" smtClean="0"/>
              <a:t>.</a:t>
            </a:r>
          </a:p>
          <a:p>
            <a:r>
              <a:rPr lang="en-US" sz="2000" dirty="0" smtClean="0"/>
              <a:t>Managing s/w sends/receives updates</a:t>
            </a:r>
            <a:endParaRPr lang="en-US" sz="2000" dirty="0"/>
          </a:p>
          <a:p>
            <a:pPr lvl="1"/>
            <a:r>
              <a:rPr lang="en-US" dirty="0"/>
              <a:t>Private </a:t>
            </a:r>
            <a:r>
              <a:rPr lang="en-US" dirty="0" smtClean="0"/>
              <a:t>network-cluster communication</a:t>
            </a:r>
            <a:endParaRPr lang="en-US" dirty="0"/>
          </a:p>
          <a:p>
            <a:pPr lvl="1"/>
            <a:r>
              <a:rPr lang="en-US" dirty="0"/>
              <a:t>Configuration</a:t>
            </a:r>
          </a:p>
          <a:p>
            <a:pPr lvl="1"/>
            <a:endParaRPr lang="en-US" dirty="0"/>
          </a:p>
        </p:txBody>
      </p:sp>
      <p:pic>
        <p:nvPicPr>
          <p:cNvPr id="9" name="Picture 8" descr="Diagram&#10;&#10;Description automatically generated">
            <a:extLst>
              <a:ext uri="{FF2B5EF4-FFF2-40B4-BE49-F238E27FC236}">
                <a16:creationId xmlns:a16="http://schemas.microsoft.com/office/drawing/2014/main" id="{D270224D-EBC7-44B3-B16C-922B0C768C4C}"/>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6411708" y="1416250"/>
            <a:ext cx="5743129" cy="3170207"/>
          </a:xfrm>
          <a:prstGeom prst="rect">
            <a:avLst/>
          </a:prstGeom>
        </p:spPr>
      </p:pic>
      <p:sp>
        <p:nvSpPr>
          <p:cNvPr id="10" name="TextBox 9">
            <a:extLst>
              <a:ext uri="{FF2B5EF4-FFF2-40B4-BE49-F238E27FC236}">
                <a16:creationId xmlns:a16="http://schemas.microsoft.com/office/drawing/2014/main" id="{9B839F6A-33C5-4DB8-80B7-1BCBB23D468B}"/>
              </a:ext>
            </a:extLst>
          </p:cNvPr>
          <p:cNvSpPr txBox="1"/>
          <p:nvPr/>
        </p:nvSpPr>
        <p:spPr>
          <a:xfrm>
            <a:off x="6094412" y="5541613"/>
            <a:ext cx="4986542" cy="138499"/>
          </a:xfrm>
          <a:prstGeom prst="rect">
            <a:avLst/>
          </a:prstGeom>
        </p:spPr>
        <p:txBody>
          <a:bodyPr vert="horz" wrap="square" lIns="0" tIns="0" rIns="0" bIns="0" rtlCol="0" anchor="t">
            <a:spAutoFit/>
          </a:bodyPr>
          <a:lstStyle/>
          <a:p>
            <a:r>
              <a:rPr lang="en-US" sz="900" dirty="0">
                <a:hlinkClick r:id="rId4" tooltip="https://rm-rf.es/cluster-http-en-alta-disponibilidad-con-centos-heartbeat/"/>
              </a:rPr>
              <a:t>This Photo</a:t>
            </a:r>
            <a:r>
              <a:rPr lang="en-US" sz="900" dirty="0"/>
              <a:t> by Unknown Author is licensed under </a:t>
            </a:r>
            <a:r>
              <a:rPr lang="en-US" sz="900" dirty="0">
                <a:hlinkClick r:id="rId5" tooltip="https://creativecommons.org/licenses/by-nc/3.0/"/>
              </a:rPr>
              <a:t>CC BY-NC</a:t>
            </a:r>
            <a:endParaRPr lang="en-US" sz="900" dirty="0"/>
          </a:p>
        </p:txBody>
      </p:sp>
    </p:spTree>
    <p:extLst>
      <p:ext uri="{BB962C8B-B14F-4D97-AF65-F5344CB8AC3E}">
        <p14:creationId xmlns:p14="http://schemas.microsoft.com/office/powerpoint/2010/main" val="335950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3"/>
          </p:nvPr>
        </p:nvSpPr>
        <p:spPr/>
        <p:txBody>
          <a:bodyPr>
            <a:normAutofit/>
          </a:bodyPr>
          <a:lstStyle/>
          <a:p>
            <a:r>
              <a:rPr lang="en-US" b="1" dirty="0"/>
              <a:t>Building blocks of disaster recovery</a:t>
            </a:r>
          </a:p>
          <a:p>
            <a:pPr lvl="0"/>
            <a:endParaRPr lang="en-US" dirty="0">
              <a:latin typeface="+mn-lt"/>
            </a:endParaRPr>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Disaster recovery plan (DRP)</a:t>
            </a:r>
          </a:p>
        </p:txBody>
      </p:sp>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2"/>
          </p:nvPr>
        </p:nvSpPr>
        <p:spPr/>
        <p:txBody>
          <a:bodyPr/>
          <a:lstStyle/>
          <a:p>
            <a:fld id="{C1960183-D323-4677-9D78-78D1D39B0029}" type="slidenum">
              <a:rPr lang="en-US" smtClean="0"/>
              <a:pPr/>
              <a:t>16</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5"/>
          </p:nvPr>
        </p:nvSpPr>
        <p:spPr/>
        <p:txBody>
          <a:bodyPr/>
          <a:lstStyle/>
          <a:p>
            <a:r>
              <a:rPr lang="fr-FR" dirty="0"/>
              <a:t>Copyright © 2020 Veritas Technologies, LLC. </a:t>
            </a:r>
            <a:endParaRPr lang="en-US" dirty="0"/>
          </a:p>
        </p:txBody>
      </p:sp>
      <p:sp>
        <p:nvSpPr>
          <p:cNvPr id="6" name="Text Placeholder 5">
            <a:extLst>
              <a:ext uri="{FF2B5EF4-FFF2-40B4-BE49-F238E27FC236}">
                <a16:creationId xmlns:a16="http://schemas.microsoft.com/office/drawing/2014/main" id="{22B09FA2-3809-42B3-9BB0-066C391FE9A0}"/>
              </a:ext>
            </a:extLst>
          </p:cNvPr>
          <p:cNvSpPr>
            <a:spLocks noGrp="1"/>
          </p:cNvSpPr>
          <p:nvPr>
            <p:ph type="body" sz="quarter" idx="16"/>
          </p:nvPr>
        </p:nvSpPr>
        <p:spPr/>
        <p:txBody>
          <a:bodyPr/>
          <a:lstStyle/>
          <a:p>
            <a:r>
              <a:rPr lang="en-US" dirty="0"/>
              <a:t>Disaster Recovery-as-a-Service (</a:t>
            </a:r>
            <a:r>
              <a:rPr lang="en-US" dirty="0" err="1"/>
              <a:t>DRaaS</a:t>
            </a:r>
            <a:r>
              <a:rPr lang="en-US" dirty="0"/>
              <a:t>)</a:t>
            </a:r>
          </a:p>
          <a:p>
            <a:pPr lvl="1"/>
            <a:r>
              <a:rPr lang="en-US" dirty="0"/>
              <a:t>Cloud based DR method</a:t>
            </a:r>
          </a:p>
          <a:p>
            <a:pPr lvl="1"/>
            <a:r>
              <a:rPr lang="en-US" dirty="0"/>
              <a:t>Lower cost</a:t>
            </a:r>
          </a:p>
          <a:p>
            <a:pPr lvl="1"/>
            <a:r>
              <a:rPr lang="en-US" dirty="0"/>
              <a:t>Easy to </a:t>
            </a:r>
            <a:r>
              <a:rPr lang="en-US" dirty="0" smtClean="0"/>
              <a:t>deploy</a:t>
            </a:r>
          </a:p>
          <a:p>
            <a:pPr lvl="1"/>
            <a:r>
              <a:rPr lang="en-US" dirty="0" smtClean="0"/>
              <a:t>Allows regular testing</a:t>
            </a:r>
            <a:endParaRPr lang="en-US" dirty="0"/>
          </a:p>
          <a:p>
            <a:pPr lvl="1"/>
            <a:r>
              <a:rPr lang="en-US" dirty="0" smtClean="0"/>
              <a:t>Flexible</a:t>
            </a:r>
          </a:p>
          <a:p>
            <a:pPr lvl="1"/>
            <a:r>
              <a:rPr lang="en-US" dirty="0" smtClean="0"/>
              <a:t>Shared infrastructure so saves money</a:t>
            </a:r>
          </a:p>
          <a:p>
            <a:pPr lvl="1"/>
            <a:r>
              <a:rPr lang="en-US" dirty="0" smtClean="0"/>
              <a:t>Service level agreement  (expectations and requirements)</a:t>
            </a:r>
            <a:endParaRPr lang="en-US" dirty="0"/>
          </a:p>
          <a:p>
            <a:pPr lvl="1"/>
            <a:r>
              <a:rPr lang="en-US" dirty="0" smtClean="0"/>
              <a:t>Useful for small scale organizations</a:t>
            </a:r>
            <a:endParaRPr lang="en-US" dirty="0"/>
          </a:p>
        </p:txBody>
      </p:sp>
      <p:pic>
        <p:nvPicPr>
          <p:cNvPr id="8" name="Picture 7" descr="Icon&#10;&#10;Description automatically generated">
            <a:extLst>
              <a:ext uri="{FF2B5EF4-FFF2-40B4-BE49-F238E27FC236}">
                <a16:creationId xmlns:a16="http://schemas.microsoft.com/office/drawing/2014/main" id="{88205B89-F4CE-43C8-91B7-DA7B2B40BA33}"/>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6282754" y="1758840"/>
            <a:ext cx="4985254" cy="3738939"/>
          </a:xfrm>
          <a:prstGeom prst="rect">
            <a:avLst/>
          </a:prstGeom>
        </p:spPr>
      </p:pic>
      <p:sp>
        <p:nvSpPr>
          <p:cNvPr id="9" name="TextBox 8">
            <a:extLst>
              <a:ext uri="{FF2B5EF4-FFF2-40B4-BE49-F238E27FC236}">
                <a16:creationId xmlns:a16="http://schemas.microsoft.com/office/drawing/2014/main" id="{22FF2CFD-BD87-44F6-9FC4-4140F359D00A}"/>
              </a:ext>
            </a:extLst>
          </p:cNvPr>
          <p:cNvSpPr txBox="1"/>
          <p:nvPr/>
        </p:nvSpPr>
        <p:spPr>
          <a:xfrm>
            <a:off x="6506523" y="5495263"/>
            <a:ext cx="4985254" cy="138499"/>
          </a:xfrm>
          <a:prstGeom prst="rect">
            <a:avLst/>
          </a:prstGeom>
        </p:spPr>
        <p:txBody>
          <a:bodyPr vert="horz" wrap="square" lIns="0" tIns="0" rIns="0" bIns="0" rtlCol="0" anchor="t">
            <a:spAutoFit/>
          </a:bodyPr>
          <a:lstStyle/>
          <a:p>
            <a:r>
              <a:rPr lang="en-US" sz="900" dirty="0">
                <a:hlinkClick r:id="rId4" tooltip="http://www.motc.gov.qa/en/courses/disaster-recovery-managers"/>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123841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3"/>
          </p:nvPr>
        </p:nvSpPr>
        <p:spPr/>
        <p:txBody>
          <a:bodyPr>
            <a:normAutofit/>
          </a:bodyPr>
          <a:lstStyle/>
          <a:p>
            <a:r>
              <a:rPr lang="en-US" b="1" dirty="0"/>
              <a:t>Building blocks of disaster recovery</a:t>
            </a:r>
          </a:p>
          <a:p>
            <a:pPr lvl="0"/>
            <a:endParaRPr lang="en-US" dirty="0">
              <a:latin typeface="+mn-lt"/>
            </a:endParaRPr>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Disaster recovery plan (DRP)</a:t>
            </a:r>
          </a:p>
        </p:txBody>
      </p:sp>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2"/>
          </p:nvPr>
        </p:nvSpPr>
        <p:spPr/>
        <p:txBody>
          <a:bodyPr/>
          <a:lstStyle/>
          <a:p>
            <a:fld id="{C1960183-D323-4677-9D78-78D1D39B0029}" type="slidenum">
              <a:rPr lang="en-US" smtClean="0"/>
              <a:pPr/>
              <a:t>17</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5"/>
          </p:nvPr>
        </p:nvSpPr>
        <p:spPr/>
        <p:txBody>
          <a:bodyPr/>
          <a:lstStyle/>
          <a:p>
            <a:r>
              <a:rPr lang="fr-FR" dirty="0"/>
              <a:t>Copyright © 2020 Veritas Technologies, LLC. </a:t>
            </a:r>
            <a:endParaRPr lang="en-US" dirty="0"/>
          </a:p>
        </p:txBody>
      </p:sp>
      <p:sp>
        <p:nvSpPr>
          <p:cNvPr id="6" name="Text Placeholder 5">
            <a:extLst>
              <a:ext uri="{FF2B5EF4-FFF2-40B4-BE49-F238E27FC236}">
                <a16:creationId xmlns:a16="http://schemas.microsoft.com/office/drawing/2014/main" id="{22B09FA2-3809-42B3-9BB0-066C391FE9A0}"/>
              </a:ext>
            </a:extLst>
          </p:cNvPr>
          <p:cNvSpPr>
            <a:spLocks noGrp="1"/>
          </p:cNvSpPr>
          <p:nvPr>
            <p:ph type="body" sz="quarter" idx="16"/>
          </p:nvPr>
        </p:nvSpPr>
        <p:spPr/>
        <p:txBody>
          <a:bodyPr/>
          <a:lstStyle/>
          <a:p>
            <a:r>
              <a:rPr lang="en-US" dirty="0"/>
              <a:t>Disaster Recovery </a:t>
            </a:r>
            <a:r>
              <a:rPr lang="en-US" dirty="0" smtClean="0"/>
              <a:t>Sites</a:t>
            </a:r>
          </a:p>
          <a:p>
            <a:r>
              <a:rPr lang="en-US" dirty="0" smtClean="0"/>
              <a:t>It allows to recover and restore technology infrastructure and operations when primary data center is unavailable.</a:t>
            </a:r>
          </a:p>
          <a:p>
            <a:r>
              <a:rPr lang="en-US" dirty="0" smtClean="0"/>
              <a:t>Can be internal or external</a:t>
            </a:r>
          </a:p>
          <a:p>
            <a:r>
              <a:rPr lang="en-US" dirty="0" smtClean="0"/>
              <a:t>Internal site is more expensive than external site.</a:t>
            </a:r>
          </a:p>
          <a:p>
            <a:r>
              <a:rPr lang="en-US" dirty="0" smtClean="0"/>
              <a:t>External sites are owned and operated by third party vendors.</a:t>
            </a:r>
            <a:endParaRPr lang="en-US" dirty="0"/>
          </a:p>
          <a:p>
            <a:pPr lvl="1"/>
            <a:r>
              <a:rPr lang="en-US" dirty="0"/>
              <a:t>Hot</a:t>
            </a:r>
          </a:p>
          <a:p>
            <a:pPr lvl="1"/>
            <a:r>
              <a:rPr lang="en-US" dirty="0"/>
              <a:t>Warm</a:t>
            </a:r>
          </a:p>
          <a:p>
            <a:pPr lvl="1"/>
            <a:r>
              <a:rPr lang="en-US" dirty="0"/>
              <a:t>Cold</a:t>
            </a:r>
          </a:p>
        </p:txBody>
      </p:sp>
    </p:spTree>
    <p:extLst>
      <p:ext uri="{BB962C8B-B14F-4D97-AF65-F5344CB8AC3E}">
        <p14:creationId xmlns:p14="http://schemas.microsoft.com/office/powerpoint/2010/main" val="11736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3"/>
          </p:nvPr>
        </p:nvSpPr>
        <p:spPr/>
        <p:txBody>
          <a:bodyPr>
            <a:normAutofit/>
          </a:bodyPr>
          <a:lstStyle/>
          <a:p>
            <a:r>
              <a:rPr lang="en-US" b="1" dirty="0"/>
              <a:t>Building blocks of disaster recovery</a:t>
            </a:r>
          </a:p>
          <a:p>
            <a:pPr lvl="0"/>
            <a:endParaRPr lang="en-US" dirty="0">
              <a:latin typeface="+mn-lt"/>
            </a:endParaRPr>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Disaster recovery plan (DRP)</a:t>
            </a:r>
          </a:p>
        </p:txBody>
      </p:sp>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2"/>
          </p:nvPr>
        </p:nvSpPr>
        <p:spPr/>
        <p:txBody>
          <a:bodyPr/>
          <a:lstStyle/>
          <a:p>
            <a:fld id="{C1960183-D323-4677-9D78-78D1D39B0029}" type="slidenum">
              <a:rPr lang="en-US" smtClean="0"/>
              <a:pPr/>
              <a:t>18</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5"/>
          </p:nvPr>
        </p:nvSpPr>
        <p:spPr/>
        <p:txBody>
          <a:bodyPr/>
          <a:lstStyle/>
          <a:p>
            <a:r>
              <a:rPr lang="fr-FR" dirty="0"/>
              <a:t>Copyright © 2020 Veritas Technologies, LLC. </a:t>
            </a:r>
            <a:endParaRPr lang="en-US" dirty="0"/>
          </a:p>
        </p:txBody>
      </p:sp>
      <p:sp>
        <p:nvSpPr>
          <p:cNvPr id="6" name="Text Placeholder 5">
            <a:extLst>
              <a:ext uri="{FF2B5EF4-FFF2-40B4-BE49-F238E27FC236}">
                <a16:creationId xmlns:a16="http://schemas.microsoft.com/office/drawing/2014/main" id="{22B09FA2-3809-42B3-9BB0-066C391FE9A0}"/>
              </a:ext>
            </a:extLst>
          </p:cNvPr>
          <p:cNvSpPr>
            <a:spLocks noGrp="1"/>
          </p:cNvSpPr>
          <p:nvPr>
            <p:ph type="body" sz="quarter" idx="16"/>
          </p:nvPr>
        </p:nvSpPr>
        <p:spPr/>
        <p:txBody>
          <a:bodyPr/>
          <a:lstStyle/>
          <a:p>
            <a:r>
              <a:rPr lang="en-US" dirty="0"/>
              <a:t>Disaster Recovery </a:t>
            </a:r>
            <a:r>
              <a:rPr lang="en-US" dirty="0" smtClean="0"/>
              <a:t>Sites</a:t>
            </a:r>
          </a:p>
          <a:p>
            <a:pPr lvl="1"/>
            <a:r>
              <a:rPr lang="en-US" b="1" dirty="0" smtClean="0"/>
              <a:t>Hot</a:t>
            </a:r>
          </a:p>
          <a:p>
            <a:pPr lvl="1"/>
            <a:r>
              <a:rPr lang="en-US" dirty="0" smtClean="0"/>
              <a:t>Fully functional data center complete with hardware and software, staff available and contains personal and customer data.</a:t>
            </a:r>
            <a:endParaRPr lang="en-US" dirty="0"/>
          </a:p>
          <a:p>
            <a:pPr lvl="1"/>
            <a:r>
              <a:rPr lang="en-US" b="1" dirty="0" smtClean="0"/>
              <a:t>Warm</a:t>
            </a:r>
          </a:p>
          <a:p>
            <a:pPr lvl="1"/>
            <a:r>
              <a:rPr lang="en-US" dirty="0" smtClean="0"/>
              <a:t>Data center with no customer data. Clients can install additional equipment's or introduce customer data.</a:t>
            </a:r>
            <a:endParaRPr lang="en-US" dirty="0"/>
          </a:p>
          <a:p>
            <a:pPr lvl="1"/>
            <a:r>
              <a:rPr lang="en-US" b="1" dirty="0" smtClean="0"/>
              <a:t>Cold</a:t>
            </a:r>
          </a:p>
          <a:p>
            <a:pPr lvl="1"/>
            <a:r>
              <a:rPr lang="en-US" dirty="0" smtClean="0"/>
              <a:t>Infrastructure to support data and IT systems. </a:t>
            </a:r>
          </a:p>
          <a:p>
            <a:pPr lvl="1"/>
            <a:r>
              <a:rPr lang="en-US" dirty="0" smtClean="0"/>
              <a:t>No technology until client organizations active DR plans and install equipment.</a:t>
            </a:r>
          </a:p>
          <a:p>
            <a:pPr lvl="1"/>
            <a:r>
              <a:rPr lang="en-US" dirty="0" smtClean="0"/>
              <a:t>Used as supplements to warm and hot sites during long-term disasters.</a:t>
            </a:r>
            <a:endParaRPr lang="en-US" dirty="0"/>
          </a:p>
        </p:txBody>
      </p:sp>
    </p:spTree>
    <p:extLst>
      <p:ext uri="{BB962C8B-B14F-4D97-AF65-F5344CB8AC3E}">
        <p14:creationId xmlns:p14="http://schemas.microsoft.com/office/powerpoint/2010/main" val="105945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0"/>
          </p:nvPr>
        </p:nvSpPr>
        <p:spPr/>
        <p:txBody>
          <a:bodyPr/>
          <a:lstStyle/>
          <a:p>
            <a:fld id="{C1960183-D323-4677-9D78-78D1D39B0029}" type="slidenum">
              <a:rPr lang="en-US" smtClean="0"/>
              <a:pPr/>
              <a:t>19</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2"/>
          </p:nvPr>
        </p:nvSpPr>
        <p:spPr/>
        <p:txBody>
          <a:bodyPr/>
          <a:lstStyle/>
          <a:p>
            <a:r>
              <a:rPr lang="fr-FR" dirty="0"/>
              <a:t>Copyright © 2020 Veritas Technologies, LLC. </a:t>
            </a:r>
            <a:endParaRPr lang="en-US" dirty="0"/>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Split-brain problem and solutions</a:t>
            </a:r>
          </a:p>
        </p:txBody>
      </p:sp>
      <p:sp>
        <p:nvSpPr>
          <p:cNvPr id="6" name="Text Placeholder 5">
            <a:extLst>
              <a:ext uri="{FF2B5EF4-FFF2-40B4-BE49-F238E27FC236}">
                <a16:creationId xmlns:a16="http://schemas.microsoft.com/office/drawing/2014/main" id="{22B09FA2-3809-42B3-9BB0-066C391FE9A0}"/>
              </a:ext>
            </a:extLst>
          </p:cNvPr>
          <p:cNvSpPr>
            <a:spLocks noGrp="1"/>
          </p:cNvSpPr>
          <p:nvPr>
            <p:ph type="body" sz="quarter" idx="16"/>
          </p:nvPr>
        </p:nvSpPr>
        <p:spPr/>
        <p:txBody>
          <a:bodyPr/>
          <a:lstStyle/>
          <a:p>
            <a:r>
              <a:rPr lang="en-US" dirty="0"/>
              <a:t>Introduction</a:t>
            </a:r>
          </a:p>
          <a:p>
            <a:r>
              <a:rPr lang="en-US" dirty="0"/>
              <a:t>Prevention</a:t>
            </a:r>
          </a:p>
          <a:p>
            <a:pPr lvl="1"/>
            <a:r>
              <a:rPr lang="en-US" dirty="0"/>
              <a:t>Private Heartbeat </a:t>
            </a:r>
          </a:p>
          <a:p>
            <a:pPr lvl="1"/>
            <a:r>
              <a:rPr lang="en-US" dirty="0"/>
              <a:t>Low-Priority Heartbeat</a:t>
            </a:r>
          </a:p>
          <a:p>
            <a:pPr lvl="1"/>
            <a:r>
              <a:rPr lang="en-US" dirty="0"/>
              <a:t>Disk Heartbeat </a:t>
            </a:r>
          </a:p>
          <a:p>
            <a:pPr lvl="1"/>
            <a:r>
              <a:rPr lang="en-US" dirty="0"/>
              <a:t>SCSI II Disk Reservations </a:t>
            </a:r>
          </a:p>
          <a:p>
            <a:pPr lvl="1"/>
            <a:r>
              <a:rPr lang="en-US" dirty="0"/>
              <a:t>IP Checking </a:t>
            </a:r>
          </a:p>
          <a:p>
            <a:pPr lvl="1"/>
            <a:r>
              <a:rPr lang="en-IN" dirty="0"/>
              <a:t>I/O Fencing SCSI III Reservations</a:t>
            </a:r>
            <a:endParaRPr lang="en-US" dirty="0"/>
          </a:p>
          <a:p>
            <a:pPr marL="320040" lvl="1" indent="0">
              <a:buNone/>
            </a:pPr>
            <a:endParaRPr lang="en-US" dirty="0"/>
          </a:p>
          <a:p>
            <a:endParaRPr lang="en-US" dirty="0"/>
          </a:p>
        </p:txBody>
      </p:sp>
      <p:pic>
        <p:nvPicPr>
          <p:cNvPr id="8" name="Picture 7" descr="Diagram&#10;&#10;Description automatically generated">
            <a:extLst>
              <a:ext uri="{FF2B5EF4-FFF2-40B4-BE49-F238E27FC236}">
                <a16:creationId xmlns:a16="http://schemas.microsoft.com/office/drawing/2014/main" id="{B2FE0731-8C02-4958-9900-3E8A119E0B7E}"/>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6094412" y="1451320"/>
            <a:ext cx="4214569" cy="4291198"/>
          </a:xfrm>
          <a:prstGeom prst="rect">
            <a:avLst/>
          </a:prstGeom>
        </p:spPr>
      </p:pic>
      <p:sp>
        <p:nvSpPr>
          <p:cNvPr id="9" name="TextBox 8">
            <a:extLst>
              <a:ext uri="{FF2B5EF4-FFF2-40B4-BE49-F238E27FC236}">
                <a16:creationId xmlns:a16="http://schemas.microsoft.com/office/drawing/2014/main" id="{D097330F-5B88-4DAA-8E3B-85957C96848A}"/>
              </a:ext>
            </a:extLst>
          </p:cNvPr>
          <p:cNvSpPr txBox="1"/>
          <p:nvPr/>
        </p:nvSpPr>
        <p:spPr>
          <a:xfrm>
            <a:off x="6411708" y="5747037"/>
            <a:ext cx="4214569" cy="138499"/>
          </a:xfrm>
          <a:prstGeom prst="rect">
            <a:avLst/>
          </a:prstGeom>
        </p:spPr>
        <p:txBody>
          <a:bodyPr vert="horz" wrap="square" lIns="0" tIns="0" rIns="0" bIns="0" rtlCol="0" anchor="t">
            <a:spAutoFit/>
          </a:bodyPr>
          <a:lstStyle/>
          <a:p>
            <a:r>
              <a:rPr lang="en-US" sz="900" dirty="0">
                <a:hlinkClick r:id="rId4" tooltip="https://fr.wikipedia.org/wiki/Split-brain"/>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284622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477A1B88-7610-194D-AD96-C9C40427D99E}"/>
              </a:ext>
            </a:extLst>
          </p:cNvPr>
          <p:cNvGraphicFramePr>
            <a:graphicFrameLocks noGrp="1"/>
          </p:cNvGraphicFramePr>
          <p:nvPr>
            <p:extLst>
              <p:ext uri="{D42A27DB-BD31-4B8C-83A1-F6EECF244321}">
                <p14:modId xmlns:p14="http://schemas.microsoft.com/office/powerpoint/2010/main" val="970789362"/>
              </p:ext>
            </p:extLst>
          </p:nvPr>
        </p:nvGraphicFramePr>
        <p:xfrm>
          <a:off x="762000" y="1400176"/>
          <a:ext cx="9563364" cy="4664316"/>
        </p:xfrm>
        <a:graphic>
          <a:graphicData uri="http://schemas.openxmlformats.org/drawingml/2006/table">
            <a:tbl>
              <a:tblPr firstRow="1" bandRow="1">
                <a:tableStyleId>{2D5ABB26-0587-4C30-8999-92F81FD0307C}</a:tableStyleId>
              </a:tblPr>
              <a:tblGrid>
                <a:gridCol w="1194485">
                  <a:extLst>
                    <a:ext uri="{9D8B030D-6E8A-4147-A177-3AD203B41FA5}">
                      <a16:colId xmlns:a16="http://schemas.microsoft.com/office/drawing/2014/main" val="20000"/>
                    </a:ext>
                  </a:extLst>
                </a:gridCol>
                <a:gridCol w="8368879">
                  <a:extLst>
                    <a:ext uri="{9D8B030D-6E8A-4147-A177-3AD203B41FA5}">
                      <a16:colId xmlns:a16="http://schemas.microsoft.com/office/drawing/2014/main" val="20001"/>
                    </a:ext>
                  </a:extLst>
                </a:gridCol>
              </a:tblGrid>
              <a:tr h="777386">
                <a:tc>
                  <a:txBody>
                    <a:bodyPr/>
                    <a:lstStyle/>
                    <a:p>
                      <a:pPr algn="ctr"/>
                      <a:r>
                        <a:rPr lang="en-US" sz="2000" dirty="0">
                          <a:solidFill>
                            <a:schemeClr val="bg1"/>
                          </a:solidFill>
                        </a:rPr>
                        <a:t>1</a:t>
                      </a:r>
                    </a:p>
                  </a:txBody>
                  <a:tcPr marL="121888" marR="121888"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2"/>
                      <a:stretch>
                        <a:fillRect/>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Introduction</a:t>
                      </a:r>
                    </a:p>
                  </a:txBody>
                  <a:tcPr marL="121888" marR="121888"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777386">
                <a:tc>
                  <a:txBody>
                    <a:bodyPr/>
                    <a:lstStyle/>
                    <a:p>
                      <a:pPr algn="ctr"/>
                      <a:r>
                        <a:rPr lang="en-US" sz="2000" dirty="0">
                          <a:solidFill>
                            <a:schemeClr val="bg1"/>
                          </a:solidFill>
                        </a:rPr>
                        <a:t>2</a:t>
                      </a:r>
                    </a:p>
                  </a:txBody>
                  <a:tcPr marL="121888" marR="121888"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2"/>
                      <a:stretch>
                        <a:fillRect/>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Need of Disaster Recovery</a:t>
                      </a:r>
                    </a:p>
                  </a:txBody>
                  <a:tcPr marL="121888" marR="121888"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777386">
                <a:tc>
                  <a:txBody>
                    <a:bodyPr/>
                    <a:lstStyle/>
                    <a:p>
                      <a:pPr algn="ctr"/>
                      <a:r>
                        <a:rPr lang="en-US" sz="2000" dirty="0">
                          <a:solidFill>
                            <a:schemeClr val="bg1"/>
                          </a:solidFill>
                        </a:rPr>
                        <a:t>3</a:t>
                      </a:r>
                    </a:p>
                  </a:txBody>
                  <a:tcPr marL="121888" marR="121888"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2"/>
                      <a:stretch>
                        <a:fillRect/>
                      </a:stretch>
                    </a:blipFill>
                  </a:tcPr>
                </a:tc>
                <a:tc>
                  <a:txBody>
                    <a:bodyPr/>
                    <a:lstStyle/>
                    <a:p>
                      <a:pPr algn="l"/>
                      <a:r>
                        <a:rPr lang="en-US" sz="2000" dirty="0"/>
                        <a:t>Disaster recovery plan (DRP)</a:t>
                      </a:r>
                    </a:p>
                  </a:txBody>
                  <a:tcPr marL="121888" marR="121888"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777386">
                <a:tc>
                  <a:txBody>
                    <a:bodyPr/>
                    <a:lstStyle/>
                    <a:p>
                      <a:pPr algn="ctr"/>
                      <a:r>
                        <a:rPr lang="en-US" sz="2000" dirty="0">
                          <a:solidFill>
                            <a:schemeClr val="bg1"/>
                          </a:solidFill>
                        </a:rPr>
                        <a:t>4</a:t>
                      </a:r>
                    </a:p>
                  </a:txBody>
                  <a:tcPr marL="121888" marR="121888"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2"/>
                      <a:stretch>
                        <a:fillRect/>
                      </a:stretch>
                    </a:blipFill>
                  </a:tcPr>
                </a:tc>
                <a:tc>
                  <a:txBody>
                    <a:bodyPr/>
                    <a:lstStyle/>
                    <a:p>
                      <a:pPr algn="l"/>
                      <a:r>
                        <a:rPr lang="en-US" sz="2000" dirty="0"/>
                        <a:t>Building blocks of disaster recovery</a:t>
                      </a:r>
                    </a:p>
                  </a:txBody>
                  <a:tcPr marL="121888" marR="121888"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619816947"/>
                  </a:ext>
                </a:extLst>
              </a:tr>
              <a:tr h="777386">
                <a:tc>
                  <a:txBody>
                    <a:bodyPr/>
                    <a:lstStyle/>
                    <a:p>
                      <a:pPr algn="ctr"/>
                      <a:r>
                        <a:rPr lang="en-US" sz="2000" dirty="0">
                          <a:solidFill>
                            <a:schemeClr val="bg1"/>
                          </a:solidFill>
                        </a:rPr>
                        <a:t>5</a:t>
                      </a:r>
                    </a:p>
                  </a:txBody>
                  <a:tcPr marL="121888" marR="121888"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2"/>
                      <a:stretch>
                        <a:fillRect/>
                      </a:stretch>
                    </a:blipFill>
                  </a:tcPr>
                </a:tc>
                <a:tc>
                  <a:txBody>
                    <a:bodyPr/>
                    <a:lstStyle/>
                    <a:p>
                      <a:pPr algn="l"/>
                      <a:r>
                        <a:rPr lang="en-US" sz="2000" dirty="0"/>
                        <a:t>Split-brain–problem and solutions</a:t>
                      </a:r>
                    </a:p>
                  </a:txBody>
                  <a:tcPr marL="121888" marR="121888"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985943571"/>
                  </a:ext>
                </a:extLst>
              </a:tr>
              <a:tr h="777386">
                <a:tc>
                  <a:txBody>
                    <a:bodyPr/>
                    <a:lstStyle/>
                    <a:p>
                      <a:pPr algn="ctr"/>
                      <a:r>
                        <a:rPr lang="en-US" sz="2000" dirty="0">
                          <a:solidFill>
                            <a:schemeClr val="bg1"/>
                          </a:solidFill>
                        </a:rPr>
                        <a:t>6</a:t>
                      </a:r>
                    </a:p>
                  </a:txBody>
                  <a:tcPr marL="121888" marR="121888"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2"/>
                      <a:stretch>
                        <a:fillRect/>
                      </a:stretch>
                    </a:blipFill>
                  </a:tcPr>
                </a:tc>
                <a:tc>
                  <a:txBody>
                    <a:bodyPr/>
                    <a:lstStyle/>
                    <a:p>
                      <a:pPr algn="l"/>
                      <a:r>
                        <a:rPr lang="en-US" sz="2000" dirty="0"/>
                        <a:t>Preparing for DR–</a:t>
                      </a:r>
                      <a:r>
                        <a:rPr lang="en-US" sz="2000" dirty="0" err="1"/>
                        <a:t>firedrill</a:t>
                      </a:r>
                      <a:endParaRPr lang="en-US" sz="2000" dirty="0"/>
                    </a:p>
                  </a:txBody>
                  <a:tcPr marL="121888" marR="121888"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631358416"/>
                  </a:ext>
                </a:extLst>
              </a:tr>
            </a:tbl>
          </a:graphicData>
        </a:graphic>
      </p:graphicFrame>
      <p:sp>
        <p:nvSpPr>
          <p:cNvPr id="2" name="Slide Number Placeholder 1">
            <a:extLst>
              <a:ext uri="{FF2B5EF4-FFF2-40B4-BE49-F238E27FC236}">
                <a16:creationId xmlns:a16="http://schemas.microsoft.com/office/drawing/2014/main" id="{3045E41E-4C00-9E44-B205-83EBD51D40A8}"/>
              </a:ext>
            </a:extLst>
          </p:cNvPr>
          <p:cNvSpPr>
            <a:spLocks noGrp="1"/>
          </p:cNvSpPr>
          <p:nvPr>
            <p:ph type="sldNum" sz="quarter" idx="12"/>
          </p:nvPr>
        </p:nvSpPr>
        <p:spPr>
          <a:xfrm>
            <a:off x="609441" y="6350734"/>
            <a:ext cx="406294" cy="202378"/>
          </a:xfrm>
          <a:prstGeom prst="rect">
            <a:avLst/>
          </a:prstGeom>
        </p:spPr>
        <p:txBody>
          <a:bodyPr/>
          <a:lstStyle/>
          <a:p>
            <a:fld id="{C1960183-D323-4677-9D78-78D1D39B0029}" type="slidenum">
              <a:rPr lang="en-US" smtClean="0"/>
              <a:pPr/>
              <a:t>2</a:t>
            </a:fld>
            <a:endParaRPr lang="en-US" dirty="0"/>
          </a:p>
        </p:txBody>
      </p:sp>
      <p:sp>
        <p:nvSpPr>
          <p:cNvPr id="3" name="Footer Placeholder 2">
            <a:extLst>
              <a:ext uri="{FF2B5EF4-FFF2-40B4-BE49-F238E27FC236}">
                <a16:creationId xmlns:a16="http://schemas.microsoft.com/office/drawing/2014/main" id="{537F4BFE-A874-9A4C-8030-B0D79E5F8005}"/>
              </a:ext>
            </a:extLst>
          </p:cNvPr>
          <p:cNvSpPr>
            <a:spLocks noGrp="1"/>
          </p:cNvSpPr>
          <p:nvPr>
            <p:ph type="ftr" sz="quarter" idx="15"/>
          </p:nvPr>
        </p:nvSpPr>
        <p:spPr>
          <a:xfrm>
            <a:off x="1117310" y="6350734"/>
            <a:ext cx="3100729" cy="202378"/>
          </a:xfrm>
          <a:prstGeom prst="rect">
            <a:avLst/>
          </a:prstGeom>
        </p:spPr>
        <p:txBody>
          <a:bodyPr/>
          <a:lstStyle/>
          <a:p>
            <a:r>
              <a:rPr lang="fr-FR" dirty="0"/>
              <a:t>Copyright © 2020 Veritas Technologies, LLC. </a:t>
            </a:r>
            <a:endParaRPr lang="en-US" dirty="0"/>
          </a:p>
        </p:txBody>
      </p:sp>
      <p:sp>
        <p:nvSpPr>
          <p:cNvPr id="4" name="Title 3">
            <a:extLst>
              <a:ext uri="{FF2B5EF4-FFF2-40B4-BE49-F238E27FC236}">
                <a16:creationId xmlns:a16="http://schemas.microsoft.com/office/drawing/2014/main" id="{5E38FBA7-4E00-3245-8DA5-DBC024736A3B}"/>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77864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054CB5-DE1D-4233-A318-FF762EAE3AAA}"/>
              </a:ext>
            </a:extLst>
          </p:cNvPr>
          <p:cNvSpPr>
            <a:spLocks noGrp="1"/>
          </p:cNvSpPr>
          <p:nvPr>
            <p:ph type="sldNum" sz="quarter" idx="10"/>
          </p:nvPr>
        </p:nvSpPr>
        <p:spPr/>
        <p:txBody>
          <a:bodyPr/>
          <a:lstStyle/>
          <a:p>
            <a:fld id="{C1960183-D323-4677-9D78-78D1D39B0029}" type="slidenum">
              <a:rPr lang="en-US" smtClean="0"/>
              <a:pPr/>
              <a:t>20</a:t>
            </a:fld>
            <a:endParaRPr lang="en-US" dirty="0"/>
          </a:p>
        </p:txBody>
      </p:sp>
      <p:sp>
        <p:nvSpPr>
          <p:cNvPr id="3" name="Footer Placeholder 2">
            <a:extLst>
              <a:ext uri="{FF2B5EF4-FFF2-40B4-BE49-F238E27FC236}">
                <a16:creationId xmlns:a16="http://schemas.microsoft.com/office/drawing/2014/main" id="{67F8D8A7-3EF8-43A3-88EC-6C9560BA6FDC}"/>
              </a:ext>
            </a:extLst>
          </p:cNvPr>
          <p:cNvSpPr>
            <a:spLocks noGrp="1"/>
          </p:cNvSpPr>
          <p:nvPr>
            <p:ph type="ftr" sz="quarter" idx="12"/>
          </p:nvPr>
        </p:nvSpPr>
        <p:spPr/>
        <p:txBody>
          <a:bodyPr/>
          <a:lstStyle/>
          <a:p>
            <a:r>
              <a:rPr lang="fr-FR"/>
              <a:t>Copyright © 2020 Veritas Technologies, LLC. </a:t>
            </a:r>
            <a:endParaRPr lang="en-US" dirty="0"/>
          </a:p>
        </p:txBody>
      </p:sp>
      <p:sp>
        <p:nvSpPr>
          <p:cNvPr id="4" name="Title 3">
            <a:extLst>
              <a:ext uri="{FF2B5EF4-FFF2-40B4-BE49-F238E27FC236}">
                <a16:creationId xmlns:a16="http://schemas.microsoft.com/office/drawing/2014/main" id="{81849402-F77C-40C4-BD01-4A235F9E83B6}"/>
              </a:ext>
            </a:extLst>
          </p:cNvPr>
          <p:cNvSpPr>
            <a:spLocks noGrp="1"/>
          </p:cNvSpPr>
          <p:nvPr>
            <p:ph type="title"/>
          </p:nvPr>
        </p:nvSpPr>
        <p:spPr/>
        <p:txBody>
          <a:bodyPr/>
          <a:lstStyle/>
          <a:p>
            <a:r>
              <a:rPr lang="en-US" dirty="0"/>
              <a:t>Preparing for DR – </a:t>
            </a:r>
            <a:r>
              <a:rPr lang="en-US" dirty="0" err="1"/>
              <a:t>Firedrill</a:t>
            </a:r>
            <a:endParaRPr lang="en-US" dirty="0"/>
          </a:p>
        </p:txBody>
      </p:sp>
      <p:sp>
        <p:nvSpPr>
          <p:cNvPr id="5" name="Text Placeholder 4">
            <a:extLst>
              <a:ext uri="{FF2B5EF4-FFF2-40B4-BE49-F238E27FC236}">
                <a16:creationId xmlns:a16="http://schemas.microsoft.com/office/drawing/2014/main" id="{400A0B91-B731-4A59-A539-D4CC2B87FB44}"/>
              </a:ext>
            </a:extLst>
          </p:cNvPr>
          <p:cNvSpPr>
            <a:spLocks noGrp="1"/>
          </p:cNvSpPr>
          <p:nvPr>
            <p:ph type="body" sz="quarter" idx="16"/>
          </p:nvPr>
        </p:nvSpPr>
        <p:spPr/>
        <p:txBody>
          <a:bodyPr>
            <a:normAutofit fontScale="92500" lnSpcReduction="20000"/>
          </a:bodyPr>
          <a:lstStyle/>
          <a:p>
            <a:r>
              <a:rPr lang="en-US" dirty="0"/>
              <a:t>Testing for disaster </a:t>
            </a:r>
            <a:r>
              <a:rPr lang="en-US" dirty="0" smtClean="0"/>
              <a:t>recovery</a:t>
            </a:r>
          </a:p>
          <a:p>
            <a:r>
              <a:rPr lang="en-US" dirty="0" smtClean="0"/>
              <a:t>Zero downtime test that mimics configuration, application data, and fail over behavior of critical service groups.</a:t>
            </a:r>
          </a:p>
          <a:p>
            <a:r>
              <a:rPr lang="en-US" dirty="0" smtClean="0"/>
              <a:t>It tests the fault readiness of configuration by mimicking a failover from primary site to secondary site.</a:t>
            </a:r>
            <a:endParaRPr lang="en-US" dirty="0"/>
          </a:p>
          <a:p>
            <a:r>
              <a:rPr lang="en-US" dirty="0"/>
              <a:t>Verification of</a:t>
            </a:r>
          </a:p>
          <a:p>
            <a:pPr lvl="1"/>
            <a:r>
              <a:rPr lang="en-US" dirty="0"/>
              <a:t>Replication for an application works correctly.</a:t>
            </a:r>
          </a:p>
          <a:p>
            <a:pPr lvl="1"/>
            <a:r>
              <a:rPr lang="en-US" dirty="0"/>
              <a:t>DR service group can be brought online successfully</a:t>
            </a:r>
          </a:p>
          <a:p>
            <a:r>
              <a:rPr lang="en-US" dirty="0" smtClean="0"/>
              <a:t>DR testing</a:t>
            </a:r>
            <a:endParaRPr lang="en-US" dirty="0"/>
          </a:p>
          <a:p>
            <a:pPr lvl="1"/>
            <a:r>
              <a:rPr lang="en-US" dirty="0"/>
              <a:t>Plan </a:t>
            </a:r>
            <a:r>
              <a:rPr lang="en-US" dirty="0" smtClean="0"/>
              <a:t>review- Detailed discussion of DRP and looks for any missing elements</a:t>
            </a:r>
            <a:endParaRPr lang="en-US" dirty="0"/>
          </a:p>
          <a:p>
            <a:pPr lvl="1"/>
            <a:r>
              <a:rPr lang="en-US" dirty="0"/>
              <a:t>Tabletop </a:t>
            </a:r>
            <a:r>
              <a:rPr lang="en-US" dirty="0" smtClean="0"/>
              <a:t>test-DR team members know their duties in emergency</a:t>
            </a:r>
            <a:endParaRPr lang="en-US" dirty="0"/>
          </a:p>
          <a:p>
            <a:pPr lvl="1"/>
            <a:r>
              <a:rPr lang="en-US" dirty="0"/>
              <a:t>Simulation </a:t>
            </a:r>
            <a:r>
              <a:rPr lang="en-US" dirty="0" smtClean="0"/>
              <a:t>test-uses backup systems and recovery sites without an actual failover </a:t>
            </a:r>
            <a:endParaRPr lang="en-US" dirty="0"/>
          </a:p>
          <a:p>
            <a:pPr lvl="1"/>
            <a:r>
              <a:rPr lang="en-US" dirty="0"/>
              <a:t>Long term </a:t>
            </a:r>
            <a:r>
              <a:rPr lang="en-US" dirty="0" smtClean="0"/>
              <a:t>test-running in disaster mode for </a:t>
            </a:r>
            <a:r>
              <a:rPr lang="en-US" smtClean="0"/>
              <a:t>certain period</a:t>
            </a:r>
            <a:endParaRPr lang="en-US" dirty="0"/>
          </a:p>
        </p:txBody>
      </p:sp>
    </p:spTree>
    <p:extLst>
      <p:ext uri="{BB962C8B-B14F-4D97-AF65-F5344CB8AC3E}">
        <p14:creationId xmlns:p14="http://schemas.microsoft.com/office/powerpoint/2010/main" val="337119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7C2C77-ADFA-425F-A68B-44BAB9DD6649}"/>
              </a:ext>
            </a:extLst>
          </p:cNvPr>
          <p:cNvSpPr>
            <a:spLocks noGrp="1"/>
          </p:cNvSpPr>
          <p:nvPr>
            <p:ph type="sldNum" sz="quarter" idx="10"/>
          </p:nvPr>
        </p:nvSpPr>
        <p:spPr/>
        <p:txBody>
          <a:bodyPr/>
          <a:lstStyle/>
          <a:p>
            <a:fld id="{C1960183-D323-4677-9D78-78D1D39B0029}" type="slidenum">
              <a:rPr lang="en-US" smtClean="0"/>
              <a:pPr/>
              <a:t>21</a:t>
            </a:fld>
            <a:endParaRPr lang="en-US" dirty="0"/>
          </a:p>
        </p:txBody>
      </p:sp>
      <p:sp>
        <p:nvSpPr>
          <p:cNvPr id="3" name="Footer Placeholder 2">
            <a:extLst>
              <a:ext uri="{FF2B5EF4-FFF2-40B4-BE49-F238E27FC236}">
                <a16:creationId xmlns:a16="http://schemas.microsoft.com/office/drawing/2014/main" id="{55853A03-5D85-478A-805B-2C7C8CF353F3}"/>
              </a:ext>
            </a:extLst>
          </p:cNvPr>
          <p:cNvSpPr>
            <a:spLocks noGrp="1"/>
          </p:cNvSpPr>
          <p:nvPr>
            <p:ph type="ftr" sz="quarter" idx="12"/>
          </p:nvPr>
        </p:nvSpPr>
        <p:spPr/>
        <p:txBody>
          <a:bodyPr/>
          <a:lstStyle/>
          <a:p>
            <a:r>
              <a:rPr lang="fr-FR"/>
              <a:t>Copyright © 2020 Veritas Technologies, LLC. </a:t>
            </a:r>
            <a:endParaRPr lang="en-US" dirty="0"/>
          </a:p>
        </p:txBody>
      </p:sp>
      <p:sp>
        <p:nvSpPr>
          <p:cNvPr id="6" name="Title 5">
            <a:extLst>
              <a:ext uri="{FF2B5EF4-FFF2-40B4-BE49-F238E27FC236}">
                <a16:creationId xmlns:a16="http://schemas.microsoft.com/office/drawing/2014/main" id="{B6A662AC-CC0F-4FF7-88E3-B41F167A8BDC}"/>
              </a:ext>
            </a:extLst>
          </p:cNvPr>
          <p:cNvSpPr>
            <a:spLocks noGrp="1"/>
          </p:cNvSpPr>
          <p:nvPr>
            <p:ph type="title"/>
          </p:nvPr>
        </p:nvSpPr>
        <p:spPr/>
        <p:txBody>
          <a:bodyPr/>
          <a:lstStyle/>
          <a:p>
            <a:r>
              <a:rPr lang="en-US" dirty="0"/>
              <a:t>Demo</a:t>
            </a:r>
          </a:p>
        </p:txBody>
      </p:sp>
      <p:sp>
        <p:nvSpPr>
          <p:cNvPr id="8" name="Text Placeholder 7">
            <a:extLst>
              <a:ext uri="{FF2B5EF4-FFF2-40B4-BE49-F238E27FC236}">
                <a16:creationId xmlns:a16="http://schemas.microsoft.com/office/drawing/2014/main" id="{8CCFB743-8CBC-4A2F-A0D0-F91E81FEB6DD}"/>
              </a:ext>
            </a:extLst>
          </p:cNvPr>
          <p:cNvSpPr>
            <a:spLocks noGrp="1"/>
          </p:cNvSpPr>
          <p:nvPr>
            <p:ph type="body" sz="quarter" idx="16"/>
          </p:nvPr>
        </p:nvSpPr>
        <p:spPr/>
        <p:txBody>
          <a:bodyPr/>
          <a:lstStyle/>
          <a:p>
            <a:r>
              <a:rPr lang="en-US" dirty="0"/>
              <a:t>Daemon and monitor program</a:t>
            </a:r>
          </a:p>
          <a:p>
            <a:r>
              <a:rPr lang="en-US" dirty="0"/>
              <a:t>RAID Levels</a:t>
            </a:r>
          </a:p>
          <a:p>
            <a:pPr lvl="1"/>
            <a:r>
              <a:rPr lang="en-US" dirty="0"/>
              <a:t>Raid 0</a:t>
            </a:r>
          </a:p>
          <a:p>
            <a:pPr lvl="1"/>
            <a:r>
              <a:rPr lang="en-US" dirty="0"/>
              <a:t>Raid 1</a:t>
            </a:r>
          </a:p>
          <a:p>
            <a:pPr lvl="1"/>
            <a:r>
              <a:rPr lang="en-US" dirty="0"/>
              <a:t>Raid 5</a:t>
            </a:r>
          </a:p>
          <a:p>
            <a:pPr lvl="1"/>
            <a:r>
              <a:rPr lang="en-US"/>
              <a:t>Raid 10</a:t>
            </a:r>
            <a:endParaRPr lang="en-US" dirty="0"/>
          </a:p>
          <a:p>
            <a:r>
              <a:rPr lang="en-US" dirty="0"/>
              <a:t>Heartbeat</a:t>
            </a:r>
          </a:p>
        </p:txBody>
      </p:sp>
    </p:spTree>
    <p:extLst>
      <p:ext uri="{BB962C8B-B14F-4D97-AF65-F5344CB8AC3E}">
        <p14:creationId xmlns:p14="http://schemas.microsoft.com/office/powerpoint/2010/main" val="23989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E68F96-0E49-4AF3-A885-D9589780A1E3}"/>
              </a:ext>
            </a:extLst>
          </p:cNvPr>
          <p:cNvSpPr>
            <a:spLocks noGrp="1"/>
          </p:cNvSpPr>
          <p:nvPr>
            <p:ph type="sldNum" sz="quarter" idx="10"/>
          </p:nvPr>
        </p:nvSpPr>
        <p:spPr/>
        <p:txBody>
          <a:bodyPr/>
          <a:lstStyle/>
          <a:p>
            <a:fld id="{C1960183-D323-4677-9D78-78D1D39B0029}" type="slidenum">
              <a:rPr lang="en-US" smtClean="0"/>
              <a:pPr/>
              <a:t>22</a:t>
            </a:fld>
            <a:endParaRPr lang="en-US" dirty="0"/>
          </a:p>
        </p:txBody>
      </p:sp>
      <p:sp>
        <p:nvSpPr>
          <p:cNvPr id="3" name="Footer Placeholder 2">
            <a:extLst>
              <a:ext uri="{FF2B5EF4-FFF2-40B4-BE49-F238E27FC236}">
                <a16:creationId xmlns:a16="http://schemas.microsoft.com/office/drawing/2014/main" id="{E6FD8063-B704-4D5D-AB5F-873469CED201}"/>
              </a:ext>
            </a:extLst>
          </p:cNvPr>
          <p:cNvSpPr>
            <a:spLocks noGrp="1"/>
          </p:cNvSpPr>
          <p:nvPr>
            <p:ph type="ftr" sz="quarter" idx="12"/>
          </p:nvPr>
        </p:nvSpPr>
        <p:spPr/>
        <p:txBody>
          <a:bodyPr/>
          <a:lstStyle/>
          <a:p>
            <a:r>
              <a:rPr lang="fr-FR"/>
              <a:t>Copyright © 2020 Veritas Technologies, LLC. </a:t>
            </a:r>
            <a:endParaRPr lang="en-US" dirty="0"/>
          </a:p>
        </p:txBody>
      </p:sp>
      <p:sp>
        <p:nvSpPr>
          <p:cNvPr id="4" name="Title 3">
            <a:extLst>
              <a:ext uri="{FF2B5EF4-FFF2-40B4-BE49-F238E27FC236}">
                <a16:creationId xmlns:a16="http://schemas.microsoft.com/office/drawing/2014/main" id="{16A4D86E-F6F5-4BE0-996F-88A6C4DEF99B}"/>
              </a:ext>
            </a:extLst>
          </p:cNvPr>
          <p:cNvSpPr>
            <a:spLocks noGrp="1"/>
          </p:cNvSpPr>
          <p:nvPr>
            <p:ph type="title"/>
          </p:nvPr>
        </p:nvSpPr>
        <p:spPr/>
        <p:txBody>
          <a:bodyPr/>
          <a:lstStyle/>
          <a:p>
            <a:r>
              <a:rPr lang="en-US" dirty="0"/>
              <a:t>Few thing to tryout	</a:t>
            </a:r>
          </a:p>
        </p:txBody>
      </p:sp>
      <p:sp>
        <p:nvSpPr>
          <p:cNvPr id="5" name="Text Placeholder 4">
            <a:extLst>
              <a:ext uri="{FF2B5EF4-FFF2-40B4-BE49-F238E27FC236}">
                <a16:creationId xmlns:a16="http://schemas.microsoft.com/office/drawing/2014/main" id="{1023F0F8-8690-4471-93B2-86E27947B329}"/>
              </a:ext>
            </a:extLst>
          </p:cNvPr>
          <p:cNvSpPr>
            <a:spLocks noGrp="1"/>
          </p:cNvSpPr>
          <p:nvPr>
            <p:ph type="body" sz="quarter" idx="16"/>
          </p:nvPr>
        </p:nvSpPr>
        <p:spPr/>
        <p:txBody>
          <a:bodyPr/>
          <a:lstStyle/>
          <a:p>
            <a:r>
              <a:rPr lang="en-US" dirty="0"/>
              <a:t>Daemon and monitor program</a:t>
            </a:r>
          </a:p>
          <a:p>
            <a:r>
              <a:rPr lang="en-US" dirty="0"/>
              <a:t>RAID levels implementation using Linux LVM</a:t>
            </a:r>
          </a:p>
          <a:p>
            <a:r>
              <a:rPr lang="en-US" dirty="0"/>
              <a:t>File replicator</a:t>
            </a:r>
          </a:p>
        </p:txBody>
      </p:sp>
    </p:spTree>
    <p:extLst>
      <p:ext uri="{BB962C8B-B14F-4D97-AF65-F5344CB8AC3E}">
        <p14:creationId xmlns:p14="http://schemas.microsoft.com/office/powerpoint/2010/main" val="260971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19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8D2785-C3F4-2B4F-83E7-994630ADC6BA}"/>
              </a:ext>
            </a:extLst>
          </p:cNvPr>
          <p:cNvSpPr>
            <a:spLocks noGrp="1"/>
          </p:cNvSpPr>
          <p:nvPr>
            <p:ph type="body" sz="quarter" idx="10"/>
          </p:nvPr>
        </p:nvSpPr>
        <p:spPr/>
        <p:txBody>
          <a:bodyPr/>
          <a:lstStyle/>
          <a:p>
            <a:r>
              <a:rPr lang="en-US" dirty="0"/>
              <a:t>Dipak Jogle</a:t>
            </a:r>
          </a:p>
        </p:txBody>
      </p:sp>
      <p:sp>
        <p:nvSpPr>
          <p:cNvPr id="3" name="Text Placeholder 2">
            <a:extLst>
              <a:ext uri="{FF2B5EF4-FFF2-40B4-BE49-F238E27FC236}">
                <a16:creationId xmlns:a16="http://schemas.microsoft.com/office/drawing/2014/main" id="{37D39A61-72B1-2045-B5B0-FB3198955BB8}"/>
              </a:ext>
            </a:extLst>
          </p:cNvPr>
          <p:cNvSpPr>
            <a:spLocks noGrp="1"/>
          </p:cNvSpPr>
          <p:nvPr>
            <p:ph type="body" sz="quarter" idx="11"/>
          </p:nvPr>
        </p:nvSpPr>
        <p:spPr/>
        <p:txBody>
          <a:bodyPr/>
          <a:lstStyle/>
          <a:p>
            <a:r>
              <a:rPr lang="en-US" dirty="0"/>
              <a:t>dipak.jogle@veritas.com</a:t>
            </a:r>
          </a:p>
        </p:txBody>
      </p:sp>
      <p:sp>
        <p:nvSpPr>
          <p:cNvPr id="4" name="TextBox 3">
            <a:extLst>
              <a:ext uri="{FF2B5EF4-FFF2-40B4-BE49-F238E27FC236}">
                <a16:creationId xmlns:a16="http://schemas.microsoft.com/office/drawing/2014/main" id="{E6142BD3-39DF-7243-800A-34EA4F21F629}"/>
              </a:ext>
            </a:extLst>
          </p:cNvPr>
          <p:cNvSpPr txBox="1"/>
          <p:nvPr/>
        </p:nvSpPr>
        <p:spPr>
          <a:xfrm>
            <a:off x="7196537" y="4697643"/>
            <a:ext cx="0" cy="0"/>
          </a:xfrm>
          <a:prstGeom prst="rect">
            <a:avLst/>
          </a:prstGeom>
        </p:spPr>
        <p:txBody>
          <a:bodyPr vert="horz" wrap="none" lIns="0" tIns="0" rIns="0" bIns="0" rtlCol="0" anchor="t">
            <a:noAutofit/>
          </a:bodyPr>
          <a:lstStyle/>
          <a:p>
            <a:pPr algn="l"/>
            <a:endParaRPr lang="en-US" b="1" dirty="0">
              <a:latin typeface="Polaris Book" panose="02000000000000000000" pitchFamily="2" charset="0"/>
              <a:ea typeface="Polaris Book" panose="02000000000000000000" pitchFamily="2" charset="0"/>
              <a:cs typeface="Polaris Book" panose="02000000000000000000" pitchFamily="2" charset="0"/>
            </a:endParaRPr>
          </a:p>
        </p:txBody>
      </p:sp>
    </p:spTree>
    <p:extLst>
      <p:ext uri="{BB962C8B-B14F-4D97-AF65-F5344CB8AC3E}">
        <p14:creationId xmlns:p14="http://schemas.microsoft.com/office/powerpoint/2010/main" val="341605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E920659-7314-4C37-B6C0-A4E958BDE937}"/>
              </a:ext>
            </a:extLst>
          </p:cNvPr>
          <p:cNvSpPr>
            <a:spLocks noGrp="1"/>
          </p:cNvSpPr>
          <p:nvPr>
            <p:ph sz="half" idx="1"/>
          </p:nvPr>
        </p:nvSpPr>
        <p:spPr/>
        <p:txBody>
          <a:bodyPr>
            <a:normAutofit fontScale="92500" lnSpcReduction="20000"/>
          </a:bodyPr>
          <a:lstStyle/>
          <a:p>
            <a:r>
              <a:rPr lang="en-US" dirty="0"/>
              <a:t>Introduction</a:t>
            </a:r>
          </a:p>
          <a:p>
            <a:r>
              <a:rPr lang="en-US" dirty="0"/>
              <a:t>Type of disasters</a:t>
            </a:r>
          </a:p>
          <a:p>
            <a:pPr lvl="1"/>
            <a:r>
              <a:rPr lang="en-US" dirty="0"/>
              <a:t>Natural disasters</a:t>
            </a:r>
          </a:p>
          <a:p>
            <a:pPr lvl="1"/>
            <a:r>
              <a:rPr lang="en-US" dirty="0"/>
              <a:t>Human-made and technological disasters</a:t>
            </a:r>
          </a:p>
          <a:p>
            <a:r>
              <a:rPr lang="en-US" dirty="0"/>
              <a:t>Disasters to plan for</a:t>
            </a:r>
          </a:p>
          <a:p>
            <a:pPr lvl="1"/>
            <a:r>
              <a:rPr lang="en-US" dirty="0"/>
              <a:t>Application failure</a:t>
            </a:r>
          </a:p>
          <a:p>
            <a:pPr lvl="1"/>
            <a:r>
              <a:rPr lang="en-US" dirty="0"/>
              <a:t>VM failure</a:t>
            </a:r>
          </a:p>
          <a:p>
            <a:pPr lvl="1"/>
            <a:r>
              <a:rPr lang="en-US" dirty="0"/>
              <a:t>Host failure</a:t>
            </a:r>
          </a:p>
          <a:p>
            <a:pPr lvl="1"/>
            <a:r>
              <a:rPr lang="en-US" dirty="0"/>
              <a:t>Rack failure</a:t>
            </a:r>
          </a:p>
          <a:p>
            <a:pPr lvl="1"/>
            <a:r>
              <a:rPr lang="en-US" dirty="0"/>
              <a:t>Communication failure</a:t>
            </a:r>
          </a:p>
          <a:p>
            <a:pPr lvl="1"/>
            <a:r>
              <a:rPr lang="en-US" dirty="0"/>
              <a:t>Data center disaster</a:t>
            </a:r>
          </a:p>
          <a:p>
            <a:pPr lvl="1"/>
            <a:r>
              <a:rPr lang="en-US" dirty="0"/>
              <a:t>Building or campus disaster</a:t>
            </a:r>
          </a:p>
          <a:p>
            <a:pPr lvl="1"/>
            <a:r>
              <a:rPr lang="en-US" dirty="0"/>
              <a:t>Citywide, regional, national, and multinational disasters</a:t>
            </a:r>
          </a:p>
        </p:txBody>
      </p:sp>
      <p:pic>
        <p:nvPicPr>
          <p:cNvPr id="8" name="Content Placeholder 7">
            <a:extLst>
              <a:ext uri="{FF2B5EF4-FFF2-40B4-BE49-F238E27FC236}">
                <a16:creationId xmlns:a16="http://schemas.microsoft.com/office/drawing/2014/main" id="{228B4F7F-04CF-493C-9DB9-D7D578A8348D}"/>
              </a:ext>
            </a:extLst>
          </p:cNvPr>
          <p:cNvPicPr>
            <a:picLocks noGrp="1" noChangeAspect="1"/>
          </p:cNvPicPr>
          <p:nvPr>
            <p:ph sz="half" idx="2"/>
          </p:nvPr>
        </p:nvPicPr>
        <p:blipFill>
          <a:blip r:embed="rId3">
            <a:extLst>
              <a:ext uri="{837473B0-CC2E-450A-ABE3-18F120FF3D39}">
                <a1611:picAttrSrcUrl xmlns:a1611="http://schemas.microsoft.com/office/drawing/2016/11/main" xmlns="" r:id="rId4"/>
              </a:ext>
            </a:extLst>
          </a:blip>
          <a:srcRect/>
          <a:stretch/>
        </p:blipFill>
        <p:spPr>
          <a:xfrm>
            <a:off x="7095430" y="1346326"/>
            <a:ext cx="2515108" cy="3645000"/>
          </a:xfrm>
        </p:spPr>
      </p:pic>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Disaster Recovery</a:t>
            </a:r>
          </a:p>
        </p:txBody>
      </p:sp>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2"/>
          </p:nvPr>
        </p:nvSpPr>
        <p:spPr/>
        <p:txBody>
          <a:bodyPr/>
          <a:lstStyle/>
          <a:p>
            <a:fld id="{C1960183-D323-4677-9D78-78D1D39B0029}" type="slidenum">
              <a:rPr lang="en-US" smtClean="0"/>
              <a:pPr/>
              <a:t>3</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5"/>
          </p:nvPr>
        </p:nvSpPr>
        <p:spPr/>
        <p:txBody>
          <a:bodyPr/>
          <a:lstStyle/>
          <a:p>
            <a:r>
              <a:rPr lang="fr-FR" dirty="0"/>
              <a:t>Copyright © 2020 Veritas Technologies, LLC. </a:t>
            </a:r>
            <a:endParaRPr lang="en-US" dirty="0"/>
          </a:p>
        </p:txBody>
      </p:sp>
      <p:sp>
        <p:nvSpPr>
          <p:cNvPr id="9" name="TextBox 8">
            <a:extLst>
              <a:ext uri="{FF2B5EF4-FFF2-40B4-BE49-F238E27FC236}">
                <a16:creationId xmlns:a16="http://schemas.microsoft.com/office/drawing/2014/main" id="{58FE5303-1064-4002-8A23-A78CE0D711A8}"/>
              </a:ext>
            </a:extLst>
          </p:cNvPr>
          <p:cNvSpPr txBox="1"/>
          <p:nvPr/>
        </p:nvSpPr>
        <p:spPr>
          <a:xfrm>
            <a:off x="7095430" y="4991326"/>
            <a:ext cx="2515108" cy="276999"/>
          </a:xfrm>
          <a:prstGeom prst="rect">
            <a:avLst/>
          </a:prstGeom>
        </p:spPr>
        <p:txBody>
          <a:bodyPr vert="horz" wrap="square" lIns="0" tIns="0" rIns="0" bIns="0" rtlCol="0" anchor="t">
            <a:spAutoFit/>
          </a:bodyPr>
          <a:lstStyle/>
          <a:p>
            <a:r>
              <a:rPr lang="en-US" sz="900">
                <a:hlinkClick r:id="rId4" tooltip="http://commons.wikimedia.org/wiki/file:fiterman_hall_damage.jpg"/>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364377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5DDA05-4796-4699-B199-F00FFAFA3DF6}"/>
              </a:ext>
            </a:extLst>
          </p:cNvPr>
          <p:cNvSpPr>
            <a:spLocks noGrp="1"/>
          </p:cNvSpPr>
          <p:nvPr>
            <p:ph sz="half" idx="1"/>
          </p:nvPr>
        </p:nvSpPr>
        <p:spPr/>
        <p:txBody>
          <a:bodyPr>
            <a:normAutofit fontScale="92500" lnSpcReduction="10000"/>
          </a:bodyPr>
          <a:lstStyle/>
          <a:p>
            <a:r>
              <a:rPr lang="en-US" dirty="0"/>
              <a:t>Risks to mitigate</a:t>
            </a:r>
          </a:p>
          <a:p>
            <a:pPr lvl="1"/>
            <a:r>
              <a:rPr lang="en-US" dirty="0"/>
              <a:t>Reputation loss</a:t>
            </a:r>
          </a:p>
          <a:p>
            <a:pPr lvl="1"/>
            <a:r>
              <a:rPr lang="en-US" dirty="0"/>
              <a:t>Out of budget expenses</a:t>
            </a:r>
          </a:p>
          <a:p>
            <a:pPr lvl="1"/>
            <a:r>
              <a:rPr lang="en-US" dirty="0"/>
              <a:t>Data loss</a:t>
            </a:r>
          </a:p>
          <a:p>
            <a:pPr lvl="1"/>
            <a:r>
              <a:rPr lang="en-US" dirty="0"/>
              <a:t>Negative impact on your clients and customers</a:t>
            </a:r>
          </a:p>
          <a:p>
            <a:r>
              <a:rPr lang="en-IN" dirty="0"/>
              <a:t>Recovery Point Objective (RPO) </a:t>
            </a:r>
            <a:r>
              <a:rPr lang="en-IN" dirty="0" smtClean="0"/>
              <a:t>–Backup frequency</a:t>
            </a:r>
            <a:endParaRPr lang="en-US" dirty="0"/>
          </a:p>
          <a:p>
            <a:r>
              <a:rPr lang="en-IN" dirty="0"/>
              <a:t>Recovery Time Objective (RTO</a:t>
            </a:r>
            <a:r>
              <a:rPr lang="en-IN" dirty="0" smtClean="0"/>
              <a:t>)-Maximum downtime amount</a:t>
            </a:r>
            <a:endParaRPr lang="en-IN" dirty="0"/>
          </a:p>
          <a:p>
            <a:r>
              <a:rPr lang="en-IN" dirty="0"/>
              <a:t>Things to consider</a:t>
            </a:r>
          </a:p>
          <a:p>
            <a:pPr lvl="1"/>
            <a:r>
              <a:rPr lang="en-IN" dirty="0"/>
              <a:t>Disk backup appliance performance</a:t>
            </a:r>
          </a:p>
          <a:p>
            <a:pPr lvl="1"/>
            <a:r>
              <a:rPr lang="en-IN" dirty="0"/>
              <a:t>Time for restoration</a:t>
            </a:r>
          </a:p>
          <a:p>
            <a:pPr lvl="1"/>
            <a:r>
              <a:rPr lang="en-IN" dirty="0"/>
              <a:t>Failback</a:t>
            </a:r>
            <a:endParaRPr lang="en-US" dirty="0"/>
          </a:p>
          <a:p>
            <a:endParaRPr lang="en-US" dirty="0"/>
          </a:p>
        </p:txBody>
      </p:sp>
      <p:pic>
        <p:nvPicPr>
          <p:cNvPr id="17" name="Content Placeholder 16" descr="Icon&#10;&#10;Description automatically generated">
            <a:extLst>
              <a:ext uri="{FF2B5EF4-FFF2-40B4-BE49-F238E27FC236}">
                <a16:creationId xmlns:a16="http://schemas.microsoft.com/office/drawing/2014/main" id="{BC455ECD-20AC-4DAB-851D-13FD7A311F7B}"/>
              </a:ext>
            </a:extLst>
          </p:cNvPr>
          <p:cNvPicPr>
            <a:picLocks noGrp="1" noChangeAspect="1"/>
          </p:cNvPicPr>
          <p:nvPr>
            <p:ph sz="half" idx="2"/>
          </p:nvPr>
        </p:nvPicPr>
        <p:blipFill>
          <a:blip r:embed="rId3">
            <a:extLst>
              <a:ext uri="{837473B0-CC2E-450A-ABE3-18F120FF3D39}">
                <a1611:picAttrSrcUrl xmlns:a1611="http://schemas.microsoft.com/office/drawing/2016/11/main" xmlns="" r:id="rId4"/>
              </a:ext>
            </a:extLst>
          </a:blip>
          <a:stretch>
            <a:fillRect/>
          </a:stretch>
        </p:blipFill>
        <p:spPr>
          <a:xfrm>
            <a:off x="6156854" y="1447800"/>
            <a:ext cx="5384801" cy="4038599"/>
          </a:xfrm>
        </p:spPr>
      </p:pic>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Need for disaster recovery</a:t>
            </a:r>
          </a:p>
        </p:txBody>
      </p:sp>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2"/>
          </p:nvPr>
        </p:nvSpPr>
        <p:spPr/>
        <p:txBody>
          <a:bodyPr/>
          <a:lstStyle/>
          <a:p>
            <a:fld id="{C1960183-D323-4677-9D78-78D1D39B0029}" type="slidenum">
              <a:rPr lang="en-US" smtClean="0"/>
              <a:pPr/>
              <a:t>4</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5"/>
          </p:nvPr>
        </p:nvSpPr>
        <p:spPr/>
        <p:txBody>
          <a:bodyPr/>
          <a:lstStyle/>
          <a:p>
            <a:r>
              <a:rPr lang="fr-FR" dirty="0"/>
              <a:t>Copyright © 2020 Veritas Technologies, LLC. </a:t>
            </a:r>
            <a:endParaRPr lang="en-US" dirty="0"/>
          </a:p>
        </p:txBody>
      </p:sp>
      <p:sp>
        <p:nvSpPr>
          <p:cNvPr id="18" name="TextBox 17">
            <a:extLst>
              <a:ext uri="{FF2B5EF4-FFF2-40B4-BE49-F238E27FC236}">
                <a16:creationId xmlns:a16="http://schemas.microsoft.com/office/drawing/2014/main" id="{2D16F21C-6771-4EEC-98D2-FCEA9E8639CE}"/>
              </a:ext>
            </a:extLst>
          </p:cNvPr>
          <p:cNvSpPr txBox="1"/>
          <p:nvPr/>
        </p:nvSpPr>
        <p:spPr>
          <a:xfrm>
            <a:off x="7068755" y="5486399"/>
            <a:ext cx="3560998" cy="138499"/>
          </a:xfrm>
          <a:prstGeom prst="rect">
            <a:avLst/>
          </a:prstGeom>
        </p:spPr>
        <p:txBody>
          <a:bodyPr vert="horz" wrap="square" lIns="0" tIns="0" rIns="0" bIns="0" rtlCol="0" anchor="t">
            <a:spAutoFit/>
          </a:bodyPr>
          <a:lstStyle/>
          <a:p>
            <a:r>
              <a:rPr lang="en-US" sz="900" dirty="0">
                <a:hlinkClick r:id="rId4" tooltip="http://www.motc.gov.qa/en/courses/disaster-recovery-managers"/>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88951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0"/>
          </p:nvPr>
        </p:nvSpPr>
        <p:spPr/>
        <p:txBody>
          <a:bodyPr/>
          <a:lstStyle/>
          <a:p>
            <a:fld id="{C1960183-D323-4677-9D78-78D1D39B0029}" type="slidenum">
              <a:rPr lang="en-US" smtClean="0"/>
              <a:pPr/>
              <a:t>5</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2"/>
          </p:nvPr>
        </p:nvSpPr>
        <p:spPr/>
        <p:txBody>
          <a:bodyPr/>
          <a:lstStyle/>
          <a:p>
            <a:r>
              <a:rPr lang="fr-FR" dirty="0"/>
              <a:t>Copyright © 2020 Veritas Technologies, LLC. </a:t>
            </a:r>
            <a:endParaRPr lang="en-US" dirty="0"/>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Disaster recovery plan (DRP)</a:t>
            </a:r>
          </a:p>
        </p:txBody>
      </p:sp>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6"/>
          </p:nvPr>
        </p:nvSpPr>
        <p:spPr/>
        <p:txBody>
          <a:bodyPr/>
          <a:lstStyle/>
          <a:p>
            <a:r>
              <a:rPr lang="en-US" dirty="0" smtClean="0"/>
              <a:t>Structured, documented approach with instructions to respond to unplanned incidents.</a:t>
            </a:r>
          </a:p>
          <a:p>
            <a:r>
              <a:rPr lang="en-US" dirty="0" smtClean="0"/>
              <a:t>Step-by-step plan of precautions put in place to minimize a disaster’s effects.</a:t>
            </a:r>
          </a:p>
          <a:p>
            <a:r>
              <a:rPr lang="en-US" dirty="0" smtClean="0"/>
              <a:t>Before generating a detailed DRP, organization should perform a risk analysis(RA) and business impact analysis(BIA). It should also establish RTO and RPO.</a:t>
            </a:r>
          </a:p>
          <a:p>
            <a:endParaRPr lang="en-US" dirty="0"/>
          </a:p>
        </p:txBody>
      </p:sp>
    </p:spTree>
    <p:extLst>
      <p:ext uri="{BB962C8B-B14F-4D97-AF65-F5344CB8AC3E}">
        <p14:creationId xmlns:p14="http://schemas.microsoft.com/office/powerpoint/2010/main" val="109823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0"/>
          </p:nvPr>
        </p:nvSpPr>
        <p:spPr/>
        <p:txBody>
          <a:bodyPr/>
          <a:lstStyle/>
          <a:p>
            <a:fld id="{C1960183-D323-4677-9D78-78D1D39B0029}" type="slidenum">
              <a:rPr lang="en-US" smtClean="0"/>
              <a:pPr/>
              <a:t>6</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2"/>
          </p:nvPr>
        </p:nvSpPr>
        <p:spPr/>
        <p:txBody>
          <a:bodyPr/>
          <a:lstStyle/>
          <a:p>
            <a:r>
              <a:rPr lang="fr-FR" dirty="0"/>
              <a:t>Copyright © 2020 Veritas Technologies, LLC. </a:t>
            </a:r>
            <a:endParaRPr lang="en-US" dirty="0"/>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Disaster recovery plan (DRP)</a:t>
            </a:r>
          </a:p>
        </p:txBody>
      </p:sp>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6"/>
          </p:nvPr>
        </p:nvSpPr>
        <p:spPr>
          <a:xfrm>
            <a:off x="1107871" y="1501348"/>
            <a:ext cx="10607675" cy="4849386"/>
          </a:xfrm>
        </p:spPr>
        <p:txBody>
          <a:bodyPr>
            <a:normAutofit lnSpcReduction="10000"/>
          </a:bodyPr>
          <a:lstStyle/>
          <a:p>
            <a:r>
              <a:rPr lang="en-IN" dirty="0"/>
              <a:t>Recovery </a:t>
            </a:r>
            <a:r>
              <a:rPr lang="en-IN" dirty="0" smtClean="0"/>
              <a:t>Strategies</a:t>
            </a:r>
          </a:p>
          <a:p>
            <a:r>
              <a:rPr lang="en-IN" dirty="0" smtClean="0"/>
              <a:t>Begins at business level</a:t>
            </a:r>
          </a:p>
          <a:p>
            <a:r>
              <a:rPr lang="en-IN" dirty="0" smtClean="0"/>
              <a:t>It defines organizations plan for responding to incidents, while DRP describes details.</a:t>
            </a:r>
          </a:p>
          <a:p>
            <a:r>
              <a:rPr lang="en-IN" dirty="0" smtClean="0"/>
              <a:t>Issues considered while determining recovery plan</a:t>
            </a:r>
            <a:endParaRPr lang="en-IN" dirty="0"/>
          </a:p>
          <a:p>
            <a:pPr lvl="1"/>
            <a:r>
              <a:rPr lang="en-US" dirty="0"/>
              <a:t>Budget</a:t>
            </a:r>
          </a:p>
          <a:p>
            <a:pPr lvl="1"/>
            <a:r>
              <a:rPr lang="en-US" dirty="0"/>
              <a:t>Resources available such as people and physical facilities</a:t>
            </a:r>
          </a:p>
          <a:p>
            <a:pPr lvl="1"/>
            <a:r>
              <a:rPr lang="en-US" dirty="0"/>
              <a:t>Management’s position on risk</a:t>
            </a:r>
          </a:p>
          <a:p>
            <a:pPr lvl="1"/>
            <a:r>
              <a:rPr lang="en-US" dirty="0"/>
              <a:t>Technology</a:t>
            </a:r>
          </a:p>
          <a:p>
            <a:pPr lvl="1"/>
            <a:r>
              <a:rPr lang="en-US" dirty="0" smtClean="0"/>
              <a:t>Data</a:t>
            </a:r>
            <a:endParaRPr lang="en-US" dirty="0"/>
          </a:p>
          <a:p>
            <a:pPr lvl="1"/>
            <a:r>
              <a:rPr lang="en-US" dirty="0" smtClean="0"/>
              <a:t>Suppliers</a:t>
            </a:r>
            <a:endParaRPr lang="en-US" dirty="0"/>
          </a:p>
          <a:p>
            <a:pPr lvl="1"/>
            <a:r>
              <a:rPr lang="en-US" dirty="0"/>
              <a:t>Third-party vendors</a:t>
            </a:r>
          </a:p>
        </p:txBody>
      </p:sp>
    </p:spTree>
    <p:extLst>
      <p:ext uri="{BB962C8B-B14F-4D97-AF65-F5344CB8AC3E}">
        <p14:creationId xmlns:p14="http://schemas.microsoft.com/office/powerpoint/2010/main" val="94171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0"/>
          </p:nvPr>
        </p:nvSpPr>
        <p:spPr/>
        <p:txBody>
          <a:bodyPr/>
          <a:lstStyle/>
          <a:p>
            <a:fld id="{C1960183-D323-4677-9D78-78D1D39B0029}" type="slidenum">
              <a:rPr lang="en-US" smtClean="0"/>
              <a:pPr/>
              <a:t>7</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2"/>
          </p:nvPr>
        </p:nvSpPr>
        <p:spPr/>
        <p:txBody>
          <a:bodyPr/>
          <a:lstStyle/>
          <a:p>
            <a:r>
              <a:rPr lang="fr-FR" dirty="0"/>
              <a:t>Copyright © 2020 Veritas Technologies, LLC. </a:t>
            </a:r>
            <a:endParaRPr lang="en-US" dirty="0"/>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Disaster recovery plan (DRP)</a:t>
            </a:r>
          </a:p>
        </p:txBody>
      </p:sp>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6"/>
          </p:nvPr>
        </p:nvSpPr>
        <p:spPr>
          <a:xfrm>
            <a:off x="1107871" y="1143000"/>
            <a:ext cx="10607675" cy="5207734"/>
          </a:xfrm>
        </p:spPr>
        <p:txBody>
          <a:bodyPr>
            <a:normAutofit fontScale="85000" lnSpcReduction="20000"/>
          </a:bodyPr>
          <a:lstStyle/>
          <a:p>
            <a:r>
              <a:rPr lang="en-US" dirty="0" smtClean="0"/>
              <a:t>Risk </a:t>
            </a:r>
            <a:r>
              <a:rPr lang="en-US" dirty="0"/>
              <a:t>analysis(RA) and </a:t>
            </a:r>
            <a:r>
              <a:rPr lang="en-US" dirty="0" smtClean="0"/>
              <a:t>Business </a:t>
            </a:r>
            <a:r>
              <a:rPr lang="en-US" dirty="0"/>
              <a:t>impact analysis(BIA</a:t>
            </a:r>
            <a:r>
              <a:rPr lang="en-US" dirty="0" smtClean="0"/>
              <a:t>) helps to determine areas to focus in DRP.</a:t>
            </a:r>
          </a:p>
          <a:p>
            <a:r>
              <a:rPr lang="en-US" dirty="0" smtClean="0"/>
              <a:t>BIA is useful in identifying the impacts of disruptive events.</a:t>
            </a:r>
          </a:p>
          <a:p>
            <a:r>
              <a:rPr lang="en-US" dirty="0" smtClean="0"/>
              <a:t>RA identifies vulnerabilities and threats that could disrupt the normal operations of processes.</a:t>
            </a:r>
          </a:p>
          <a:p>
            <a:r>
              <a:rPr lang="en-US" dirty="0" smtClean="0"/>
              <a:t>Disaster </a:t>
            </a:r>
            <a:r>
              <a:rPr lang="en-US" dirty="0"/>
              <a:t>Recovery Planning Steps</a:t>
            </a:r>
          </a:p>
          <a:p>
            <a:pPr lvl="1"/>
            <a:r>
              <a:rPr lang="en-US" dirty="0"/>
              <a:t>Establishing the activity scope</a:t>
            </a:r>
          </a:p>
          <a:p>
            <a:pPr lvl="1"/>
            <a:r>
              <a:rPr lang="en-US" dirty="0"/>
              <a:t>Gathering the relevant network infrastructure documents</a:t>
            </a:r>
          </a:p>
          <a:p>
            <a:pPr lvl="1"/>
            <a:r>
              <a:rPr lang="en-US" dirty="0"/>
              <a:t>Identifying severe threats and vulnerabilities as well as the organization’s critical assets</a:t>
            </a:r>
          </a:p>
          <a:p>
            <a:pPr lvl="1"/>
            <a:r>
              <a:rPr lang="en-US" dirty="0"/>
              <a:t>Reviewing the organization’s history of unplanned incidents and their handling</a:t>
            </a:r>
          </a:p>
          <a:p>
            <a:pPr lvl="1"/>
            <a:r>
              <a:rPr lang="en-US" dirty="0"/>
              <a:t>Identifying the current DR strategies</a:t>
            </a:r>
          </a:p>
          <a:p>
            <a:pPr lvl="1"/>
            <a:r>
              <a:rPr lang="en-US" dirty="0"/>
              <a:t>Identifying the emergency response team</a:t>
            </a:r>
          </a:p>
          <a:p>
            <a:pPr lvl="1"/>
            <a:r>
              <a:rPr lang="en-US" dirty="0"/>
              <a:t>Having the management review and approve the DRP</a:t>
            </a:r>
          </a:p>
          <a:p>
            <a:pPr lvl="1"/>
            <a:r>
              <a:rPr lang="en-US" dirty="0"/>
              <a:t>Testing the plan</a:t>
            </a:r>
          </a:p>
          <a:p>
            <a:pPr lvl="1"/>
            <a:r>
              <a:rPr lang="en-US" dirty="0"/>
              <a:t>Updating the plan</a:t>
            </a:r>
          </a:p>
          <a:p>
            <a:pPr lvl="1"/>
            <a:r>
              <a:rPr lang="en-US" dirty="0"/>
              <a:t>Implementing a DR plan audit</a:t>
            </a:r>
          </a:p>
        </p:txBody>
      </p:sp>
    </p:spTree>
    <p:extLst>
      <p:ext uri="{BB962C8B-B14F-4D97-AF65-F5344CB8AC3E}">
        <p14:creationId xmlns:p14="http://schemas.microsoft.com/office/powerpoint/2010/main" val="47353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0"/>
          </p:nvPr>
        </p:nvSpPr>
        <p:spPr/>
        <p:txBody>
          <a:bodyPr/>
          <a:lstStyle/>
          <a:p>
            <a:fld id="{C1960183-D323-4677-9D78-78D1D39B0029}" type="slidenum">
              <a:rPr lang="en-US" smtClean="0"/>
              <a:pPr/>
              <a:t>8</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2"/>
          </p:nvPr>
        </p:nvSpPr>
        <p:spPr/>
        <p:txBody>
          <a:bodyPr/>
          <a:lstStyle/>
          <a:p>
            <a:r>
              <a:rPr lang="fr-FR" dirty="0"/>
              <a:t>Copyright © 2020 Veritas Technologies, LLC. </a:t>
            </a:r>
            <a:endParaRPr lang="en-US" dirty="0"/>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Disaster recovery plan (DRP)</a:t>
            </a:r>
          </a:p>
        </p:txBody>
      </p:sp>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6"/>
          </p:nvPr>
        </p:nvSpPr>
        <p:spPr/>
        <p:txBody>
          <a:bodyPr>
            <a:normAutofit/>
          </a:bodyPr>
          <a:lstStyle/>
          <a:p>
            <a:pPr lvl="0"/>
            <a:r>
              <a:rPr lang="en-IN" dirty="0"/>
              <a:t>Creating a DRP</a:t>
            </a:r>
            <a:endParaRPr lang="en-US" dirty="0"/>
          </a:p>
          <a:p>
            <a:pPr lvl="1"/>
            <a:r>
              <a:rPr lang="en-IN" dirty="0"/>
              <a:t>Statement of intent</a:t>
            </a:r>
            <a:endParaRPr lang="en-US" dirty="0"/>
          </a:p>
          <a:p>
            <a:pPr lvl="1"/>
            <a:r>
              <a:rPr lang="en-IN" dirty="0"/>
              <a:t>The DR policy statement</a:t>
            </a:r>
            <a:endParaRPr lang="en-US" dirty="0"/>
          </a:p>
          <a:p>
            <a:pPr lvl="1"/>
            <a:r>
              <a:rPr lang="en-IN" dirty="0"/>
              <a:t>Plan goals</a:t>
            </a:r>
            <a:endParaRPr lang="en-US" dirty="0"/>
          </a:p>
          <a:p>
            <a:pPr lvl="1"/>
            <a:r>
              <a:rPr lang="en-IN" dirty="0"/>
              <a:t>Authentication tools such as passwords</a:t>
            </a:r>
            <a:endParaRPr lang="en-US" dirty="0"/>
          </a:p>
          <a:p>
            <a:pPr lvl="1"/>
            <a:r>
              <a:rPr lang="en-IN" dirty="0"/>
              <a:t>Geographical risks and factors</a:t>
            </a:r>
            <a:endParaRPr lang="en-US" dirty="0"/>
          </a:p>
          <a:p>
            <a:pPr lvl="1"/>
            <a:r>
              <a:rPr lang="en-IN" dirty="0"/>
              <a:t>Tips for dealing with the media</a:t>
            </a:r>
            <a:endParaRPr lang="en-US" dirty="0"/>
          </a:p>
          <a:p>
            <a:pPr lvl="1"/>
            <a:r>
              <a:rPr lang="en-IN" dirty="0"/>
              <a:t>Legal and financial information</a:t>
            </a:r>
            <a:endParaRPr lang="en-US" dirty="0"/>
          </a:p>
          <a:p>
            <a:pPr lvl="1"/>
            <a:r>
              <a:rPr lang="en-IN" dirty="0"/>
              <a:t>Plan history</a:t>
            </a:r>
            <a:endParaRPr lang="en-US" dirty="0"/>
          </a:p>
        </p:txBody>
      </p:sp>
    </p:spTree>
    <p:extLst>
      <p:ext uri="{BB962C8B-B14F-4D97-AF65-F5344CB8AC3E}">
        <p14:creationId xmlns:p14="http://schemas.microsoft.com/office/powerpoint/2010/main" val="100418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0"/>
          </p:nvPr>
        </p:nvSpPr>
        <p:spPr/>
        <p:txBody>
          <a:bodyPr/>
          <a:lstStyle/>
          <a:p>
            <a:fld id="{C1960183-D323-4677-9D78-78D1D39B0029}" type="slidenum">
              <a:rPr lang="en-US" smtClean="0"/>
              <a:pPr/>
              <a:t>9</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2"/>
          </p:nvPr>
        </p:nvSpPr>
        <p:spPr/>
        <p:txBody>
          <a:bodyPr/>
          <a:lstStyle/>
          <a:p>
            <a:r>
              <a:rPr lang="fr-FR" dirty="0"/>
              <a:t>Copyright © 2020 Veritas Technologies, LLC. </a:t>
            </a:r>
            <a:endParaRPr lang="en-US" dirty="0"/>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Disaster recovery plan (DRP)</a:t>
            </a:r>
          </a:p>
        </p:txBody>
      </p:sp>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6"/>
          </p:nvPr>
        </p:nvSpPr>
        <p:spPr/>
        <p:txBody>
          <a:bodyPr>
            <a:normAutofit/>
          </a:bodyPr>
          <a:lstStyle/>
          <a:p>
            <a:pPr lvl="0"/>
            <a:r>
              <a:rPr lang="en-IN" dirty="0"/>
              <a:t>DRP Scope and Objectives</a:t>
            </a:r>
          </a:p>
          <a:p>
            <a:pPr lvl="0"/>
            <a:r>
              <a:rPr lang="en-IN" dirty="0"/>
              <a:t>Checklist of goals </a:t>
            </a:r>
          </a:p>
          <a:p>
            <a:pPr lvl="1"/>
            <a:r>
              <a:rPr lang="en-IN" dirty="0"/>
              <a:t>Identifying critical IT networks and systems</a:t>
            </a:r>
            <a:endParaRPr lang="en-US" dirty="0"/>
          </a:p>
          <a:p>
            <a:pPr lvl="1"/>
            <a:r>
              <a:rPr lang="en-IN" dirty="0"/>
              <a:t>Prioritizing the RTO</a:t>
            </a:r>
            <a:endParaRPr lang="en-US" dirty="0"/>
          </a:p>
          <a:p>
            <a:pPr lvl="1"/>
            <a:r>
              <a:rPr lang="en-IN" dirty="0"/>
              <a:t>Outlining the steps required to restart, reconfigure, or recover systems and networks</a:t>
            </a:r>
            <a:endParaRPr lang="en-US" dirty="0"/>
          </a:p>
          <a:p>
            <a:pPr lvl="0"/>
            <a:endParaRPr lang="en-US" dirty="0"/>
          </a:p>
        </p:txBody>
      </p:sp>
    </p:spTree>
    <p:extLst>
      <p:ext uri="{BB962C8B-B14F-4D97-AF65-F5344CB8AC3E}">
        <p14:creationId xmlns:p14="http://schemas.microsoft.com/office/powerpoint/2010/main" val="349127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itas_Brand_2017_widescreen">
  <a:themeElements>
    <a:clrScheme name="Custom 1">
      <a:dk1>
        <a:srgbClr val="000000"/>
      </a:dk1>
      <a:lt1>
        <a:srgbClr val="FFFFFF"/>
      </a:lt1>
      <a:dk2>
        <a:srgbClr val="454141"/>
      </a:dk2>
      <a:lt2>
        <a:srgbClr val="6A7171"/>
      </a:lt2>
      <a:accent1>
        <a:srgbClr val="AB2328"/>
      </a:accent1>
      <a:accent2>
        <a:srgbClr val="00D0FF"/>
      </a:accent2>
      <a:accent3>
        <a:srgbClr val="730DF2"/>
      </a:accent3>
      <a:accent4>
        <a:srgbClr val="FC1255"/>
      </a:accent4>
      <a:accent5>
        <a:srgbClr val="0B45C3"/>
      </a:accent5>
      <a:accent6>
        <a:srgbClr val="C1019D"/>
      </a:accent6>
      <a:hlink>
        <a:srgbClr val="3DA1B9"/>
      </a:hlink>
      <a:folHlink>
        <a:srgbClr val="838B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bg2">
              <a:lumMod val="60000"/>
              <a:lumOff val="40000"/>
            </a:schemeClr>
          </a:solidFill>
          <a:prstDash val="solid"/>
          <a:miter lim="800000"/>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sz="1800" dirty="0" smtClean="0">
            <a:solidFill>
              <a:schemeClr val="bg2">
                <a:lumMod val="50000"/>
              </a:schemeClr>
            </a:solidFill>
            <a:latin typeface="+mn-lt"/>
          </a:defRPr>
        </a:defPPr>
      </a:lstStyle>
    </a:spDef>
    <a:lnDef>
      <a:spPr bwMode="auto">
        <a:solidFill>
          <a:schemeClr val="accent1"/>
        </a:solidFill>
        <a:ln w="25400" cap="flat" cmpd="sng" algn="ctr">
          <a:solidFill>
            <a:schemeClr val="bg2">
              <a:lumMod val="60000"/>
              <a:lumOff val="40000"/>
            </a:schemeClr>
          </a:solidFill>
          <a:prstDash val="solid"/>
          <a:miter lim="800000"/>
          <a:headEnd type="none" w="med" len="med"/>
          <a:tailEnd type="triangle"/>
        </a:ln>
        <a:effectLst/>
      </a:spPr>
      <a:bodyPr/>
      <a:lstStyle/>
    </a:lnDef>
    <a:txDef>
      <a:spPr/>
      <a:bodyPr vert="horz" wrap="square" lIns="0" tIns="0" rIns="0" bIns="0" rtlCol="0" anchor="t">
        <a:noAutofit/>
      </a:bodyPr>
      <a:lstStyle>
        <a:defPPr algn="l">
          <a:defRPr b="1" dirty="0" err="1" smtClean="0">
            <a:latin typeface="Polaris Book" panose="02000000000000000000" pitchFamily="2" charset="0"/>
            <a:ea typeface="Polaris Book" panose="02000000000000000000" pitchFamily="2" charset="0"/>
            <a:cs typeface="Polaris Book" panose="02000000000000000000" pitchFamily="2" charset="0"/>
          </a:defRPr>
        </a:defPPr>
      </a:lstStyle>
    </a:txDef>
  </a:objectDefaults>
  <a:extraClrSchemeLst/>
  <a:custClrLst>
    <a:custClr name="173 | 195 | 43">
      <a:srgbClr val="ADC32B"/>
    </a:custClr>
    <a:custClr name="234 | 104 | 60">
      <a:srgbClr val="EA683C"/>
    </a:custClr>
    <a:custClr name="252 | 180 | 69">
      <a:srgbClr val="FCB445"/>
    </a:custClr>
    <a:custClr name="201 | 221 | 229">
      <a:srgbClr val="C9DDE5"/>
    </a:custClr>
  </a:custClrLst>
  <a:extLst>
    <a:ext uri="{05A4C25C-085E-4340-85A3-A5531E510DB2}">
      <thm15:themeFamily xmlns:thm15="http://schemas.microsoft.com/office/thememl/2012/main" name="Veritas_Brand_PPT_Template_wide_light" id="{1ABA2653-555B-7A46-9B56-B795875F403D}" vid="{2E05F3A9-1C7B-894A-B0AE-2F21B7CB8789}"/>
    </a:ext>
  </a:extLst>
</a:theme>
</file>

<file path=ppt/theme/theme2.xml><?xml version="1.0" encoding="utf-8"?>
<a:theme xmlns:a="http://schemas.openxmlformats.org/drawingml/2006/main" name="1_Veritas_Brand_2017_widescreen">
  <a:themeElements>
    <a:clrScheme name="Custom 1">
      <a:dk1>
        <a:srgbClr val="000000"/>
      </a:dk1>
      <a:lt1>
        <a:srgbClr val="FFFFFF"/>
      </a:lt1>
      <a:dk2>
        <a:srgbClr val="454141"/>
      </a:dk2>
      <a:lt2>
        <a:srgbClr val="6A7171"/>
      </a:lt2>
      <a:accent1>
        <a:srgbClr val="AB2328"/>
      </a:accent1>
      <a:accent2>
        <a:srgbClr val="00D0FF"/>
      </a:accent2>
      <a:accent3>
        <a:srgbClr val="730DF2"/>
      </a:accent3>
      <a:accent4>
        <a:srgbClr val="FC1255"/>
      </a:accent4>
      <a:accent5>
        <a:srgbClr val="0B45C3"/>
      </a:accent5>
      <a:accent6>
        <a:srgbClr val="C1019D"/>
      </a:accent6>
      <a:hlink>
        <a:srgbClr val="3DA1B9"/>
      </a:hlink>
      <a:folHlink>
        <a:srgbClr val="838B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bg2">
              <a:lumMod val="60000"/>
              <a:lumOff val="40000"/>
            </a:schemeClr>
          </a:solidFill>
          <a:prstDash val="solid"/>
          <a:miter lim="800000"/>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sz="1800" dirty="0" smtClean="0">
            <a:solidFill>
              <a:schemeClr val="bg2">
                <a:lumMod val="50000"/>
              </a:schemeClr>
            </a:solidFill>
            <a:latin typeface="+mn-lt"/>
          </a:defRPr>
        </a:defPPr>
      </a:lstStyle>
    </a:spDef>
    <a:lnDef>
      <a:spPr bwMode="auto">
        <a:solidFill>
          <a:schemeClr val="accent1"/>
        </a:solidFill>
        <a:ln w="25400" cap="flat" cmpd="sng" algn="ctr">
          <a:solidFill>
            <a:schemeClr val="bg2">
              <a:lumMod val="60000"/>
              <a:lumOff val="40000"/>
            </a:schemeClr>
          </a:solidFill>
          <a:prstDash val="solid"/>
          <a:miter lim="800000"/>
          <a:headEnd type="none" w="med" len="med"/>
          <a:tailEnd type="triangle"/>
        </a:ln>
        <a:effectLst/>
      </a:spPr>
      <a:bodyPr/>
      <a:lstStyle/>
    </a:lnDef>
    <a:txDef>
      <a:spPr/>
      <a:bodyPr vert="horz" wrap="square" lIns="0" tIns="0" rIns="0" bIns="0" rtlCol="0" anchor="t">
        <a:noAutofit/>
      </a:bodyPr>
      <a:lstStyle>
        <a:defPPr algn="l">
          <a:defRPr b="1" dirty="0" err="1" smtClean="0">
            <a:latin typeface="Polaris Book" panose="02000000000000000000" pitchFamily="2" charset="0"/>
            <a:ea typeface="Polaris Book" panose="02000000000000000000" pitchFamily="2" charset="0"/>
            <a:cs typeface="Polaris Book" panose="02000000000000000000" pitchFamily="2" charset="0"/>
          </a:defRPr>
        </a:defPPr>
      </a:lstStyle>
    </a:txDef>
  </a:objectDefaults>
  <a:extraClrSchemeLst/>
  <a:custClrLst>
    <a:custClr name="173 | 195 | 43">
      <a:srgbClr val="ADC32B"/>
    </a:custClr>
    <a:custClr name="234 | 104 | 60">
      <a:srgbClr val="EA683C"/>
    </a:custClr>
    <a:custClr name="252 | 180 | 69">
      <a:srgbClr val="FCB445"/>
    </a:custClr>
    <a:custClr name="201 | 221 | 229">
      <a:srgbClr val="C9DDE5"/>
    </a:custClr>
  </a:custClrLst>
  <a:extLst>
    <a:ext uri="{05A4C25C-085E-4340-85A3-A5531E510DB2}">
      <thm15:themeFamily xmlns:thm15="http://schemas.microsoft.com/office/thememl/2012/main" name="Veritas_Brand_PPT_Template_wide_light" id="{1ABA2653-555B-7A46-9B56-B795875F403D}" vid="{E7C8672E-6222-DB41-AC3C-9AA4314E28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773B75E6C90824592875F6EBB97387F" ma:contentTypeVersion="12" ma:contentTypeDescription="Create a new document." ma:contentTypeScope="" ma:versionID="1a9a6b65f878c6036b079777751e2c42">
  <xsd:schema xmlns:xsd="http://www.w3.org/2001/XMLSchema" xmlns:xs="http://www.w3.org/2001/XMLSchema" xmlns:p="http://schemas.microsoft.com/office/2006/metadata/properties" xmlns:ns3="a3b40de2-2c50-4882-8c76-e027faa37c43" xmlns:ns4="b06cd871-d891-4bcb-aba9-6d2100c3a3bb" targetNamespace="http://schemas.microsoft.com/office/2006/metadata/properties" ma:root="true" ma:fieldsID="d9fa69cf29366f7941369ff3d9e897ca" ns3:_="" ns4:_="">
    <xsd:import namespace="a3b40de2-2c50-4882-8c76-e027faa37c43"/>
    <xsd:import namespace="b06cd871-d891-4bcb-aba9-6d2100c3a3b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40de2-2c50-4882-8c76-e027faa37c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6cd871-d891-4bcb-aba9-6d2100c3a3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90A50A-EEEA-4D47-90D7-FA78DE428D47}">
  <ds:schemaRefs>
    <ds:schemaRef ds:uri="http://schemas.microsoft.com/sharepoint/v3/contenttype/forms"/>
  </ds:schemaRefs>
</ds:datastoreItem>
</file>

<file path=customXml/itemProps2.xml><?xml version="1.0" encoding="utf-8"?>
<ds:datastoreItem xmlns:ds="http://schemas.openxmlformats.org/officeDocument/2006/customXml" ds:itemID="{1698726E-0A88-4886-AECD-4AE5AAA4AA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40de2-2c50-4882-8c76-e027faa37c43"/>
    <ds:schemaRef ds:uri="b06cd871-d891-4bcb-aba9-6d2100c3a3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E4E5CB-4A37-49D4-90DC-E57C12ECDDD4}">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06cd871-d891-4bcb-aba9-6d2100c3a3bb"/>
    <ds:schemaRef ds:uri="http://purl.org/dc/terms/"/>
    <ds:schemaRef ds:uri="a3b40de2-2c50-4882-8c76-e027faa37c4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13817</TotalTime>
  <Words>1310</Words>
  <Application>Microsoft Office PowerPoint</Application>
  <PresentationFormat>Custom</PresentationFormat>
  <Paragraphs>259</Paragraphs>
  <Slides>24</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Corbel</vt:lpstr>
      <vt:lpstr>Polaris Book</vt:lpstr>
      <vt:lpstr>Polaris Light</vt:lpstr>
      <vt:lpstr>Polaris Medium</vt:lpstr>
      <vt:lpstr>Veritas_Brand_2017_widescreen</vt:lpstr>
      <vt:lpstr>1_Veritas_Brand_2017_widescreen</vt:lpstr>
      <vt:lpstr>Disaster Recovery</vt:lpstr>
      <vt:lpstr>Agenda</vt:lpstr>
      <vt:lpstr>Disaster Recovery</vt:lpstr>
      <vt:lpstr>Need for disaster recovery</vt:lpstr>
      <vt:lpstr>Disaster recovery plan (DRP)</vt:lpstr>
      <vt:lpstr>Disaster recovery plan (DRP)</vt:lpstr>
      <vt:lpstr>Disaster recovery plan (DRP)</vt:lpstr>
      <vt:lpstr>Disaster recovery plan (DRP)</vt:lpstr>
      <vt:lpstr>Disaster recovery plan (DRP)</vt:lpstr>
      <vt:lpstr>Disaster recovery plan (DRP)</vt:lpstr>
      <vt:lpstr>Disaster recovery plan (DRP)</vt:lpstr>
      <vt:lpstr>Disaster recovery plan (DRP)</vt:lpstr>
      <vt:lpstr>Disaster recovery plan (DRP)</vt:lpstr>
      <vt:lpstr>Disaster recovery plan (DRP)</vt:lpstr>
      <vt:lpstr>Disaster recovery plan (DRP)</vt:lpstr>
      <vt:lpstr>Disaster recovery plan (DRP)</vt:lpstr>
      <vt:lpstr>Disaster recovery plan (DRP)</vt:lpstr>
      <vt:lpstr>Disaster recovery plan (DRP)</vt:lpstr>
      <vt:lpstr>Split-brain problem and solutions</vt:lpstr>
      <vt:lpstr>Preparing for DR – Firedrill</vt:lpstr>
      <vt:lpstr>Demo</vt:lpstr>
      <vt:lpstr>Few thing to tryout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Technologies</dc:title>
  <dc:creator>Dipak Jogle</dc:creator>
  <cp:lastModifiedBy>CSE</cp:lastModifiedBy>
  <cp:revision>45</cp:revision>
  <dcterms:created xsi:type="dcterms:W3CDTF">2021-03-08T14:51:58Z</dcterms:created>
  <dcterms:modified xsi:type="dcterms:W3CDTF">2023-02-17T04:47:30Z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0x0101002773B75E6C90824592875F6EBB97387F</vt:lpwstr>
  </property>
</Properties>
</file>