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743" r:id="rId5"/>
  </p:sldMasterIdLst>
  <p:notesMasterIdLst>
    <p:notesMasterId r:id="rId16"/>
  </p:notesMasterIdLst>
  <p:handoutMasterIdLst>
    <p:handoutMasterId r:id="rId17"/>
  </p:handoutMasterIdLst>
  <p:sldIdLst>
    <p:sldId id="334" r:id="rId6"/>
    <p:sldId id="324" r:id="rId7"/>
    <p:sldId id="346" r:id="rId8"/>
    <p:sldId id="347" r:id="rId9"/>
    <p:sldId id="348" r:id="rId10"/>
    <p:sldId id="349" r:id="rId11"/>
    <p:sldId id="351" r:id="rId12"/>
    <p:sldId id="350" r:id="rId13"/>
    <p:sldId id="328" r:id="rId14"/>
    <p:sldId id="329"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0" userDrawn="1">
          <p15:clr>
            <a:srgbClr val="A4A3A4"/>
          </p15:clr>
        </p15:guide>
        <p15:guide id="2" orient="horz" pos="912">
          <p15:clr>
            <a:srgbClr val="A4A3A4"/>
          </p15:clr>
        </p15:guide>
        <p15:guide id="3" orient="horz" pos="720">
          <p15:clr>
            <a:srgbClr val="A4A3A4"/>
          </p15:clr>
        </p15:guide>
        <p15:guide id="4" orient="horz" pos="3744">
          <p15:clr>
            <a:srgbClr val="A4A3A4"/>
          </p15:clr>
        </p15:guide>
        <p15:guide id="5" orient="horz" pos="1104">
          <p15:clr>
            <a:srgbClr val="A4A3A4"/>
          </p15:clr>
        </p15:guide>
        <p15:guide id="6" pos="3839">
          <p15:clr>
            <a:srgbClr val="A4A3A4"/>
          </p15:clr>
        </p15:guide>
        <p15:guide id="7" pos="384">
          <p15:clr>
            <a:srgbClr val="A4A3A4"/>
          </p15:clr>
        </p15:guide>
        <p15:guide id="8" pos="7294">
          <p15:clr>
            <a:srgbClr val="A4A3A4"/>
          </p15:clr>
        </p15:guide>
        <p15:guide id="9" orient="horz" pos="26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01"/>
    <a:srgbClr val="C1019D"/>
    <a:srgbClr val="0B45C3"/>
    <a:srgbClr val="FC1255"/>
    <a:srgbClr val="730DF2"/>
    <a:srgbClr val="00D0FF"/>
    <a:srgbClr val="45414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1C181-7454-4560-BF69-BA585773EE2A}" v="21" dt="2021-03-29T08:18:14.48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0" autoAdjust="0"/>
    <p:restoredTop sz="75754" autoAdjust="0"/>
  </p:normalViewPr>
  <p:slideViewPr>
    <p:cSldViewPr snapToGrid="0" snapToObjects="1">
      <p:cViewPr varScale="1">
        <p:scale>
          <a:sx n="43" d="100"/>
          <a:sy n="43" d="100"/>
        </p:scale>
        <p:origin x="1478" y="43"/>
      </p:cViewPr>
      <p:guideLst>
        <p:guide orient="horz" pos="1320"/>
        <p:guide orient="horz" pos="912"/>
        <p:guide orient="horz" pos="720"/>
        <p:guide orient="horz" pos="3744"/>
        <p:guide orient="horz" pos="1104"/>
        <p:guide pos="3839"/>
        <p:guide pos="384"/>
        <p:guide pos="7294"/>
        <p:guide orient="horz" pos="2640"/>
      </p:guideLst>
    </p:cSldViewPr>
  </p:slideViewPr>
  <p:outlineViewPr>
    <p:cViewPr>
      <p:scale>
        <a:sx n="33" d="100"/>
        <a:sy n="33" d="100"/>
      </p:scale>
      <p:origin x="0" y="-143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36" d="100"/>
          <a:sy n="136" d="100"/>
        </p:scale>
        <p:origin x="412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ak Jogle" userId="7daf4408-e9ee-4af3-b636-e7e54af7ec9a" providerId="ADAL" clId="{7AAEFD98-6836-4C39-A761-68B0CE5EE1D6}"/>
    <pc:docChg chg="undo custSel addSld delSld modSld">
      <pc:chgData name="Dipak Jogle" userId="7daf4408-e9ee-4af3-b636-e7e54af7ec9a" providerId="ADAL" clId="{7AAEFD98-6836-4C39-A761-68B0CE5EE1D6}" dt="2021-03-29T08:18:29.579" v="1156" actId="478"/>
      <pc:docMkLst>
        <pc:docMk/>
      </pc:docMkLst>
      <pc:sldChg chg="modSp">
        <pc:chgData name="Dipak Jogle" userId="7daf4408-e9ee-4af3-b636-e7e54af7ec9a" providerId="ADAL" clId="{7AAEFD98-6836-4C39-A761-68B0CE5EE1D6}" dt="2021-03-29T07:29:37.953" v="176" actId="2165"/>
        <pc:sldMkLst>
          <pc:docMk/>
          <pc:sldMk cId="3778641917" sldId="324"/>
        </pc:sldMkLst>
        <pc:graphicFrameChg chg="modGraphic">
          <ac:chgData name="Dipak Jogle" userId="7daf4408-e9ee-4af3-b636-e7e54af7ec9a" providerId="ADAL" clId="{7AAEFD98-6836-4C39-A761-68B0CE5EE1D6}" dt="2021-03-29T07:29:37.953" v="176" actId="2165"/>
          <ac:graphicFrameMkLst>
            <pc:docMk/>
            <pc:sldMk cId="3778641917" sldId="324"/>
            <ac:graphicFrameMk id="21" creationId="{477A1B88-7610-194D-AD96-C9C40427D99E}"/>
          </ac:graphicFrameMkLst>
        </pc:graphicFrameChg>
      </pc:sldChg>
      <pc:sldChg chg="modSp">
        <pc:chgData name="Dipak Jogle" userId="7daf4408-e9ee-4af3-b636-e7e54af7ec9a" providerId="ADAL" clId="{7AAEFD98-6836-4C39-A761-68B0CE5EE1D6}" dt="2021-03-29T07:25:47.651" v="20" actId="20577"/>
        <pc:sldMkLst>
          <pc:docMk/>
          <pc:sldMk cId="1706338615" sldId="334"/>
        </pc:sldMkLst>
        <pc:spChg chg="mod">
          <ac:chgData name="Dipak Jogle" userId="7daf4408-e9ee-4af3-b636-e7e54af7ec9a" providerId="ADAL" clId="{7AAEFD98-6836-4C39-A761-68B0CE5EE1D6}" dt="2021-03-29T07:25:47.651" v="20" actId="20577"/>
          <ac:spMkLst>
            <pc:docMk/>
            <pc:sldMk cId="1706338615" sldId="334"/>
            <ac:spMk id="2" creationId="{48CBBB22-EB57-4A93-85DD-3FEFD8C4CBEF}"/>
          </ac:spMkLst>
        </pc:spChg>
      </pc:sldChg>
      <pc:sldChg chg="addSp delSp modSp">
        <pc:chgData name="Dipak Jogle" userId="7daf4408-e9ee-4af3-b636-e7e54af7ec9a" providerId="ADAL" clId="{7AAEFD98-6836-4C39-A761-68B0CE5EE1D6}" dt="2021-03-29T08:14:44.122" v="1121" actId="962"/>
        <pc:sldMkLst>
          <pc:docMk/>
          <pc:sldMk cId="3643774816" sldId="346"/>
        </pc:sldMkLst>
        <pc:spChg chg="add del mod">
          <ac:chgData name="Dipak Jogle" userId="7daf4408-e9ee-4af3-b636-e7e54af7ec9a" providerId="ADAL" clId="{7AAEFD98-6836-4C39-A761-68B0CE5EE1D6}" dt="2021-03-29T08:14:39.018" v="1118" actId="931"/>
          <ac:spMkLst>
            <pc:docMk/>
            <pc:sldMk cId="3643774816" sldId="346"/>
            <ac:spMk id="2" creationId="{1FE202F6-1EDB-432C-9D88-A7196F020C8F}"/>
          </ac:spMkLst>
        </pc:spChg>
        <pc:spChg chg="mod">
          <ac:chgData name="Dipak Jogle" userId="7daf4408-e9ee-4af3-b636-e7e54af7ec9a" providerId="ADAL" clId="{7AAEFD98-6836-4C39-A761-68B0CE5EE1D6}" dt="2021-03-29T07:30:37.147" v="199" actId="20577"/>
          <ac:spMkLst>
            <pc:docMk/>
            <pc:sldMk cId="3643774816" sldId="346"/>
            <ac:spMk id="5" creationId="{1034334A-7219-4C65-8CEF-4A1D9D7CFCDD}"/>
          </ac:spMkLst>
        </pc:spChg>
        <pc:spChg chg="mod">
          <ac:chgData name="Dipak Jogle" userId="7daf4408-e9ee-4af3-b636-e7e54af7ec9a" providerId="ADAL" clId="{7AAEFD98-6836-4C39-A761-68B0CE5EE1D6}" dt="2021-03-29T07:33:32.591" v="356" actId="20577"/>
          <ac:spMkLst>
            <pc:docMk/>
            <pc:sldMk cId="3643774816" sldId="346"/>
            <ac:spMk id="7" creationId="{1E920659-7314-4C37-B6C0-A4E958BDE937}"/>
          </ac:spMkLst>
        </pc:spChg>
        <pc:spChg chg="add mod">
          <ac:chgData name="Dipak Jogle" userId="7daf4408-e9ee-4af3-b636-e7e54af7ec9a" providerId="ADAL" clId="{7AAEFD98-6836-4C39-A761-68B0CE5EE1D6}" dt="2021-03-29T08:14:44.122" v="1121" actId="962"/>
          <ac:spMkLst>
            <pc:docMk/>
            <pc:sldMk cId="3643774816" sldId="346"/>
            <ac:spMk id="9" creationId="{58FE5303-1064-4002-8A23-A78CE0D711A8}"/>
          </ac:spMkLst>
        </pc:spChg>
        <pc:picChg chg="add mod">
          <ac:chgData name="Dipak Jogle" userId="7daf4408-e9ee-4af3-b636-e7e54af7ec9a" providerId="ADAL" clId="{7AAEFD98-6836-4C39-A761-68B0CE5EE1D6}" dt="2021-03-29T08:14:44.122" v="1121" actId="962"/>
          <ac:picMkLst>
            <pc:docMk/>
            <pc:sldMk cId="3643774816" sldId="346"/>
            <ac:picMk id="8" creationId="{228B4F7F-04CF-493C-9DB9-D7D578A8348D}"/>
          </ac:picMkLst>
        </pc:picChg>
      </pc:sldChg>
      <pc:sldChg chg="del">
        <pc:chgData name="Dipak Jogle" userId="7daf4408-e9ee-4af3-b636-e7e54af7ec9a" providerId="ADAL" clId="{7AAEFD98-6836-4C39-A761-68B0CE5EE1D6}" dt="2021-03-29T07:26:06.734" v="21" actId="2696"/>
        <pc:sldMkLst>
          <pc:docMk/>
          <pc:sldMk cId="306064333" sldId="347"/>
        </pc:sldMkLst>
      </pc:sldChg>
      <pc:sldChg chg="addSp delSp modSp add">
        <pc:chgData name="Dipak Jogle" userId="7daf4408-e9ee-4af3-b636-e7e54af7ec9a" providerId="ADAL" clId="{7AAEFD98-6836-4C39-A761-68B0CE5EE1D6}" dt="2021-03-29T08:18:29.579" v="1156" actId="478"/>
        <pc:sldMkLst>
          <pc:docMk/>
          <pc:sldMk cId="889510705" sldId="347"/>
        </pc:sldMkLst>
        <pc:spChg chg="add mod">
          <ac:chgData name="Dipak Jogle" userId="7daf4408-e9ee-4af3-b636-e7e54af7ec9a" providerId="ADAL" clId="{7AAEFD98-6836-4C39-A761-68B0CE5EE1D6}" dt="2021-03-29T07:35:36.507" v="402"/>
          <ac:spMkLst>
            <pc:docMk/>
            <pc:sldMk cId="889510705" sldId="347"/>
            <ac:spMk id="2" creationId="{CC5DDA05-4796-4699-B199-F00FFAFA3DF6}"/>
          </ac:spMkLst>
        </pc:spChg>
        <pc:spChg chg="mod">
          <ac:chgData name="Dipak Jogle" userId="7daf4408-e9ee-4af3-b636-e7e54af7ec9a" providerId="ADAL" clId="{7AAEFD98-6836-4C39-A761-68B0CE5EE1D6}" dt="2021-03-29T08:15:17.796" v="1135" actId="20577"/>
          <ac:spMkLst>
            <pc:docMk/>
            <pc:sldMk cId="889510705" sldId="347"/>
            <ac:spMk id="7" creationId="{1E920659-7314-4C37-B6C0-A4E958BDE937}"/>
          </ac:spMkLst>
        </pc:spChg>
        <pc:spChg chg="add del mod">
          <ac:chgData name="Dipak Jogle" userId="7daf4408-e9ee-4af3-b636-e7e54af7ec9a" providerId="ADAL" clId="{7AAEFD98-6836-4C39-A761-68B0CE5EE1D6}" dt="2021-03-29T08:16:41.822" v="1143" actId="478"/>
          <ac:spMkLst>
            <pc:docMk/>
            <pc:sldMk cId="889510705" sldId="347"/>
            <ac:spMk id="9" creationId="{B84AFDFE-2C9E-41D7-929E-844D658378E9}"/>
          </ac:spMkLst>
        </pc:spChg>
        <pc:spChg chg="add del mod">
          <ac:chgData name="Dipak Jogle" userId="7daf4408-e9ee-4af3-b636-e7e54af7ec9a" providerId="ADAL" clId="{7AAEFD98-6836-4C39-A761-68B0CE5EE1D6}" dt="2021-03-29T08:17:17.272" v="1149" actId="931"/>
          <ac:spMkLst>
            <pc:docMk/>
            <pc:sldMk cId="889510705" sldId="347"/>
            <ac:spMk id="12" creationId="{4358E21A-D8CC-4E34-92D7-75FE5FCDC708}"/>
          </ac:spMkLst>
        </pc:spChg>
        <pc:spChg chg="add del mod">
          <ac:chgData name="Dipak Jogle" userId="7daf4408-e9ee-4af3-b636-e7e54af7ec9a" providerId="ADAL" clId="{7AAEFD98-6836-4C39-A761-68B0CE5EE1D6}" dt="2021-03-29T08:18:29.579" v="1156" actId="478"/>
          <ac:spMkLst>
            <pc:docMk/>
            <pc:sldMk cId="889510705" sldId="347"/>
            <ac:spMk id="15" creationId="{33889329-353B-41FA-A03F-F3A7106615D2}"/>
          </ac:spMkLst>
        </pc:spChg>
        <pc:picChg chg="add del mod">
          <ac:chgData name="Dipak Jogle" userId="7daf4408-e9ee-4af3-b636-e7e54af7ec9a" providerId="ADAL" clId="{7AAEFD98-6836-4C39-A761-68B0CE5EE1D6}" dt="2021-03-29T08:16:41.822" v="1143" actId="478"/>
          <ac:picMkLst>
            <pc:docMk/>
            <pc:sldMk cId="889510705" sldId="347"/>
            <ac:picMk id="8" creationId="{6504F0CA-03B0-48FE-9293-CEC95B20789B}"/>
          </ac:picMkLst>
        </pc:picChg>
        <pc:picChg chg="add del mod">
          <ac:chgData name="Dipak Jogle" userId="7daf4408-e9ee-4af3-b636-e7e54af7ec9a" providerId="ADAL" clId="{7AAEFD98-6836-4C39-A761-68B0CE5EE1D6}" dt="2021-03-29T08:17:17.272" v="1149" actId="931"/>
          <ac:picMkLst>
            <pc:docMk/>
            <pc:sldMk cId="889510705" sldId="347"/>
            <ac:picMk id="11" creationId="{976F5EC3-70AC-45E6-8B8A-A64BF13554AE}"/>
          </ac:picMkLst>
        </pc:picChg>
        <pc:picChg chg="add del mod">
          <ac:chgData name="Dipak Jogle" userId="7daf4408-e9ee-4af3-b636-e7e54af7ec9a" providerId="ADAL" clId="{7AAEFD98-6836-4C39-A761-68B0CE5EE1D6}" dt="2021-03-29T08:18:29.579" v="1156" actId="478"/>
          <ac:picMkLst>
            <pc:docMk/>
            <pc:sldMk cId="889510705" sldId="347"/>
            <ac:picMk id="14" creationId="{B8DC47C0-493F-4329-A15F-BC134C6EFF0D}"/>
          </ac:picMkLst>
        </pc:picChg>
      </pc:sldChg>
      <pc:sldChg chg="modSp add">
        <pc:chgData name="Dipak Jogle" userId="7daf4408-e9ee-4af3-b636-e7e54af7ec9a" providerId="ADAL" clId="{7AAEFD98-6836-4C39-A761-68B0CE5EE1D6}" dt="2021-03-29T07:46:48.713" v="792" actId="20577"/>
        <pc:sldMkLst>
          <pc:docMk/>
          <pc:sldMk cId="1098231183" sldId="348"/>
        </pc:sldMkLst>
        <pc:spChg chg="mod">
          <ac:chgData name="Dipak Jogle" userId="7daf4408-e9ee-4af3-b636-e7e54af7ec9a" providerId="ADAL" clId="{7AAEFD98-6836-4C39-A761-68B0CE5EE1D6}" dt="2021-03-29T07:42:40.851" v="633" actId="20577"/>
          <ac:spMkLst>
            <pc:docMk/>
            <pc:sldMk cId="1098231183" sldId="348"/>
            <ac:spMk id="2" creationId="{CC5DDA05-4796-4699-B199-F00FFAFA3DF6}"/>
          </ac:spMkLst>
        </pc:spChg>
        <pc:spChg chg="mod">
          <ac:chgData name="Dipak Jogle" userId="7daf4408-e9ee-4af3-b636-e7e54af7ec9a" providerId="ADAL" clId="{7AAEFD98-6836-4C39-A761-68B0CE5EE1D6}" dt="2021-03-29T07:46:48.713" v="792" actId="20577"/>
          <ac:spMkLst>
            <pc:docMk/>
            <pc:sldMk cId="1098231183" sldId="348"/>
            <ac:spMk id="7" creationId="{1E920659-7314-4C37-B6C0-A4E958BDE937}"/>
          </ac:spMkLst>
        </pc:spChg>
      </pc:sldChg>
      <pc:sldChg chg="del">
        <pc:chgData name="Dipak Jogle" userId="7daf4408-e9ee-4af3-b636-e7e54af7ec9a" providerId="ADAL" clId="{7AAEFD98-6836-4C39-A761-68B0CE5EE1D6}" dt="2021-03-29T07:26:06.745" v="22" actId="2696"/>
        <pc:sldMkLst>
          <pc:docMk/>
          <pc:sldMk cId="2290389685" sldId="348"/>
        </pc:sldMkLst>
      </pc:sldChg>
      <pc:sldChg chg="addSp modSp add modNotesTx">
        <pc:chgData name="Dipak Jogle" userId="7daf4408-e9ee-4af3-b636-e7e54af7ec9a" providerId="ADAL" clId="{7AAEFD98-6836-4C39-A761-68B0CE5EE1D6}" dt="2021-03-29T07:50:24.995" v="963" actId="20577"/>
        <pc:sldMkLst>
          <pc:docMk/>
          <pc:sldMk cId="884165421" sldId="349"/>
        </pc:sldMkLst>
        <pc:spChg chg="mod">
          <ac:chgData name="Dipak Jogle" userId="7daf4408-e9ee-4af3-b636-e7e54af7ec9a" providerId="ADAL" clId="{7AAEFD98-6836-4C39-A761-68B0CE5EE1D6}" dt="2021-03-29T07:47:53.836" v="829" actId="20577"/>
          <ac:spMkLst>
            <pc:docMk/>
            <pc:sldMk cId="884165421" sldId="349"/>
            <ac:spMk id="2" creationId="{CC5DDA05-4796-4699-B199-F00FFAFA3DF6}"/>
          </ac:spMkLst>
        </pc:spChg>
        <pc:spChg chg="mod">
          <ac:chgData name="Dipak Jogle" userId="7daf4408-e9ee-4af3-b636-e7e54af7ec9a" providerId="ADAL" clId="{7AAEFD98-6836-4C39-A761-68B0CE5EE1D6}" dt="2021-03-29T07:50:24.995" v="963" actId="20577"/>
          <ac:spMkLst>
            <pc:docMk/>
            <pc:sldMk cId="884165421" sldId="349"/>
            <ac:spMk id="7" creationId="{1E920659-7314-4C37-B6C0-A4E958BDE937}"/>
          </ac:spMkLst>
        </pc:spChg>
        <pc:picChg chg="add mod">
          <ac:chgData name="Dipak Jogle" userId="7daf4408-e9ee-4af3-b636-e7e54af7ec9a" providerId="ADAL" clId="{7AAEFD98-6836-4C39-A761-68B0CE5EE1D6}" dt="2021-03-29T07:49:22.617" v="839" actId="14100"/>
          <ac:picMkLst>
            <pc:docMk/>
            <pc:sldMk cId="884165421" sldId="349"/>
            <ac:picMk id="8" creationId="{59508940-AA7C-4E57-8A08-FF14C79C1951}"/>
          </ac:picMkLst>
        </pc:picChg>
      </pc:sldChg>
      <pc:sldChg chg="del">
        <pc:chgData name="Dipak Jogle" userId="7daf4408-e9ee-4af3-b636-e7e54af7ec9a" providerId="ADAL" clId="{7AAEFD98-6836-4C39-A761-68B0CE5EE1D6}" dt="2021-03-29T07:26:06.757" v="23" actId="2696"/>
        <pc:sldMkLst>
          <pc:docMk/>
          <pc:sldMk cId="1789502427" sldId="349"/>
        </pc:sldMkLst>
      </pc:sldChg>
      <pc:sldChg chg="delSp modSp add">
        <pc:chgData name="Dipak Jogle" userId="7daf4408-e9ee-4af3-b636-e7e54af7ec9a" providerId="ADAL" clId="{7AAEFD98-6836-4C39-A761-68B0CE5EE1D6}" dt="2021-03-29T08:13:02.476" v="1116" actId="5793"/>
        <pc:sldMkLst>
          <pc:docMk/>
          <pc:sldMk cId="316026937" sldId="350"/>
        </pc:sldMkLst>
        <pc:spChg chg="mod">
          <ac:chgData name="Dipak Jogle" userId="7daf4408-e9ee-4af3-b636-e7e54af7ec9a" providerId="ADAL" clId="{7AAEFD98-6836-4C39-A761-68B0CE5EE1D6}" dt="2021-03-29T08:09:56.413" v="1005" actId="20577"/>
          <ac:spMkLst>
            <pc:docMk/>
            <pc:sldMk cId="316026937" sldId="350"/>
            <ac:spMk id="2" creationId="{CC5DDA05-4796-4699-B199-F00FFAFA3DF6}"/>
          </ac:spMkLst>
        </pc:spChg>
        <pc:spChg chg="mod">
          <ac:chgData name="Dipak Jogle" userId="7daf4408-e9ee-4af3-b636-e7e54af7ec9a" providerId="ADAL" clId="{7AAEFD98-6836-4C39-A761-68B0CE5EE1D6}" dt="2021-03-29T08:13:02.476" v="1116" actId="5793"/>
          <ac:spMkLst>
            <pc:docMk/>
            <pc:sldMk cId="316026937" sldId="350"/>
            <ac:spMk id="7" creationId="{1E920659-7314-4C37-B6C0-A4E958BDE937}"/>
          </ac:spMkLst>
        </pc:spChg>
        <pc:picChg chg="del">
          <ac:chgData name="Dipak Jogle" userId="7daf4408-e9ee-4af3-b636-e7e54af7ec9a" providerId="ADAL" clId="{7AAEFD98-6836-4C39-A761-68B0CE5EE1D6}" dt="2021-03-29T08:10:43.591" v="1006" actId="478"/>
          <ac:picMkLst>
            <pc:docMk/>
            <pc:sldMk cId="316026937" sldId="350"/>
            <ac:picMk id="8" creationId="{59508940-AA7C-4E57-8A08-FF14C79C1951}"/>
          </ac:picMkLst>
        </pc:picChg>
      </pc:sldChg>
      <pc:sldChg chg="del">
        <pc:chgData name="Dipak Jogle" userId="7daf4408-e9ee-4af3-b636-e7e54af7ec9a" providerId="ADAL" clId="{7AAEFD98-6836-4C39-A761-68B0CE5EE1D6}" dt="2021-03-29T07:26:06.771" v="24" actId="2696"/>
        <pc:sldMkLst>
          <pc:docMk/>
          <pc:sldMk cId="741205989" sldId="350"/>
        </pc:sldMkLst>
      </pc:sldChg>
      <pc:sldChg chg="del">
        <pc:chgData name="Dipak Jogle" userId="7daf4408-e9ee-4af3-b636-e7e54af7ec9a" providerId="ADAL" clId="{7AAEFD98-6836-4C39-A761-68B0CE5EE1D6}" dt="2021-03-29T07:26:06.783" v="25" actId="2696"/>
        <pc:sldMkLst>
          <pc:docMk/>
          <pc:sldMk cId="4113687968" sldId="351"/>
        </pc:sldMkLst>
      </pc:sldChg>
      <pc:sldChg chg="del">
        <pc:chgData name="Dipak Jogle" userId="7daf4408-e9ee-4af3-b636-e7e54af7ec9a" providerId="ADAL" clId="{7AAEFD98-6836-4C39-A761-68B0CE5EE1D6}" dt="2021-03-29T07:26:06.807" v="26" actId="2696"/>
        <pc:sldMkLst>
          <pc:docMk/>
          <pc:sldMk cId="2928123902" sldId="352"/>
        </pc:sldMkLst>
      </pc:sldChg>
      <pc:sldChg chg="del">
        <pc:chgData name="Dipak Jogle" userId="7daf4408-e9ee-4af3-b636-e7e54af7ec9a" providerId="ADAL" clId="{7AAEFD98-6836-4C39-A761-68B0CE5EE1D6}" dt="2021-03-29T07:26:06.835" v="27" actId="2696"/>
        <pc:sldMkLst>
          <pc:docMk/>
          <pc:sldMk cId="3667375706" sldId="353"/>
        </pc:sldMkLst>
      </pc:sldChg>
      <pc:sldChg chg="del">
        <pc:chgData name="Dipak Jogle" userId="7daf4408-e9ee-4af3-b636-e7e54af7ec9a" providerId="ADAL" clId="{7AAEFD98-6836-4C39-A761-68B0CE5EE1D6}" dt="2021-03-29T07:26:06.850" v="28" actId="2696"/>
        <pc:sldMkLst>
          <pc:docMk/>
          <pc:sldMk cId="2651740859" sldId="354"/>
        </pc:sldMkLst>
      </pc:sldChg>
      <pc:sldChg chg="del">
        <pc:chgData name="Dipak Jogle" userId="7daf4408-e9ee-4af3-b636-e7e54af7ec9a" providerId="ADAL" clId="{7AAEFD98-6836-4C39-A761-68B0CE5EE1D6}" dt="2021-03-29T07:26:06.902" v="31" actId="2696"/>
        <pc:sldMkLst>
          <pc:docMk/>
          <pc:sldMk cId="3259555803" sldId="355"/>
        </pc:sldMkLst>
      </pc:sldChg>
      <pc:sldChg chg="del">
        <pc:chgData name="Dipak Jogle" userId="7daf4408-e9ee-4af3-b636-e7e54af7ec9a" providerId="ADAL" clId="{7AAEFD98-6836-4C39-A761-68B0CE5EE1D6}" dt="2021-03-29T07:26:06.884" v="30" actId="2696"/>
        <pc:sldMkLst>
          <pc:docMk/>
          <pc:sldMk cId="718990766" sldId="356"/>
        </pc:sldMkLst>
      </pc:sldChg>
      <pc:sldChg chg="del">
        <pc:chgData name="Dipak Jogle" userId="7daf4408-e9ee-4af3-b636-e7e54af7ec9a" providerId="ADAL" clId="{7AAEFD98-6836-4C39-A761-68B0CE5EE1D6}" dt="2021-03-29T07:26:06.919" v="32" actId="2696"/>
        <pc:sldMkLst>
          <pc:docMk/>
          <pc:sldMk cId="3071818508" sldId="357"/>
        </pc:sldMkLst>
      </pc:sldChg>
      <pc:sldChg chg="del">
        <pc:chgData name="Dipak Jogle" userId="7daf4408-e9ee-4af3-b636-e7e54af7ec9a" providerId="ADAL" clId="{7AAEFD98-6836-4C39-A761-68B0CE5EE1D6}" dt="2021-03-29T07:26:06.939" v="33" actId="2696"/>
        <pc:sldMkLst>
          <pc:docMk/>
          <pc:sldMk cId="221204602" sldId="358"/>
        </pc:sldMkLst>
      </pc:sldChg>
      <pc:sldChg chg="del">
        <pc:chgData name="Dipak Jogle" userId="7daf4408-e9ee-4af3-b636-e7e54af7ec9a" providerId="ADAL" clId="{7AAEFD98-6836-4C39-A761-68B0CE5EE1D6}" dt="2021-03-29T07:26:06.958" v="34" actId="2696"/>
        <pc:sldMkLst>
          <pc:docMk/>
          <pc:sldMk cId="2762513858" sldId="359"/>
        </pc:sldMkLst>
      </pc:sldChg>
      <pc:sldChg chg="del">
        <pc:chgData name="Dipak Jogle" userId="7daf4408-e9ee-4af3-b636-e7e54af7ec9a" providerId="ADAL" clId="{7AAEFD98-6836-4C39-A761-68B0CE5EE1D6}" dt="2021-03-29T07:26:06.981" v="35" actId="2696"/>
        <pc:sldMkLst>
          <pc:docMk/>
          <pc:sldMk cId="930902414" sldId="360"/>
        </pc:sldMkLst>
      </pc:sldChg>
      <pc:sldChg chg="del">
        <pc:chgData name="Dipak Jogle" userId="7daf4408-e9ee-4af3-b636-e7e54af7ec9a" providerId="ADAL" clId="{7AAEFD98-6836-4C39-A761-68B0CE5EE1D6}" dt="2021-03-29T07:26:06.995" v="36" actId="2696"/>
        <pc:sldMkLst>
          <pc:docMk/>
          <pc:sldMk cId="1701066111" sldId="361"/>
        </pc:sldMkLst>
      </pc:sldChg>
      <pc:sldChg chg="del">
        <pc:chgData name="Dipak Jogle" userId="7daf4408-e9ee-4af3-b636-e7e54af7ec9a" providerId="ADAL" clId="{7AAEFD98-6836-4C39-A761-68B0CE5EE1D6}" dt="2021-03-29T07:26:07.011" v="37" actId="2696"/>
        <pc:sldMkLst>
          <pc:docMk/>
          <pc:sldMk cId="4176860368" sldId="362"/>
        </pc:sldMkLst>
      </pc:sldChg>
      <pc:sldChg chg="del">
        <pc:chgData name="Dipak Jogle" userId="7daf4408-e9ee-4af3-b636-e7e54af7ec9a" providerId="ADAL" clId="{7AAEFD98-6836-4C39-A761-68B0CE5EE1D6}" dt="2021-03-29T07:26:07.025" v="38" actId="2696"/>
        <pc:sldMkLst>
          <pc:docMk/>
          <pc:sldMk cId="3488411168" sldId="363"/>
        </pc:sldMkLst>
      </pc:sldChg>
      <pc:sldChg chg="del">
        <pc:chgData name="Dipak Jogle" userId="7daf4408-e9ee-4af3-b636-e7e54af7ec9a" providerId="ADAL" clId="{7AAEFD98-6836-4C39-A761-68B0CE5EE1D6}" dt="2021-03-29T07:26:07.039" v="39" actId="2696"/>
        <pc:sldMkLst>
          <pc:docMk/>
          <pc:sldMk cId="132345120" sldId="364"/>
        </pc:sldMkLst>
      </pc:sldChg>
      <pc:sldChg chg="del">
        <pc:chgData name="Dipak Jogle" userId="7daf4408-e9ee-4af3-b636-e7e54af7ec9a" providerId="ADAL" clId="{7AAEFD98-6836-4C39-A761-68B0CE5EE1D6}" dt="2021-03-29T07:26:07.052" v="40" actId="2696"/>
        <pc:sldMkLst>
          <pc:docMk/>
          <pc:sldMk cId="4077987681" sldId="365"/>
        </pc:sldMkLst>
      </pc:sldChg>
      <pc:sldChg chg="del">
        <pc:chgData name="Dipak Jogle" userId="7daf4408-e9ee-4af3-b636-e7e54af7ec9a" providerId="ADAL" clId="{7AAEFD98-6836-4C39-A761-68B0CE5EE1D6}" dt="2021-03-29T07:26:07.067" v="41" actId="2696"/>
        <pc:sldMkLst>
          <pc:docMk/>
          <pc:sldMk cId="3035620254" sldId="366"/>
        </pc:sldMkLst>
      </pc:sldChg>
      <pc:sldChg chg="del">
        <pc:chgData name="Dipak Jogle" userId="7daf4408-e9ee-4af3-b636-e7e54af7ec9a" providerId="ADAL" clId="{7AAEFD98-6836-4C39-A761-68B0CE5EE1D6}" dt="2021-03-29T07:26:07.071" v="42" actId="2696"/>
        <pc:sldMkLst>
          <pc:docMk/>
          <pc:sldMk cId="3652051373" sldId="367"/>
        </pc:sldMkLst>
      </pc:sldChg>
      <pc:sldChg chg="del">
        <pc:chgData name="Dipak Jogle" userId="7daf4408-e9ee-4af3-b636-e7e54af7ec9a" providerId="ADAL" clId="{7AAEFD98-6836-4C39-A761-68B0CE5EE1D6}" dt="2021-03-29T07:26:06.863" v="29" actId="2696"/>
        <pc:sldMkLst>
          <pc:docMk/>
          <pc:sldMk cId="2056399541" sldId="368"/>
        </pc:sldMkLst>
      </pc:sldChg>
    </pc:docChg>
  </pc:docChgLst>
  <pc:docChgLst>
    <pc:chgData name="Dipak Jogle" userId="S::dipak.jogle@veritas.com::7daf4408-e9ee-4af3-b636-e7e54af7ec9a" providerId="AD" clId="Web-{68F8C09F-F086-0000-B970-28C2DBBE789B}"/>
    <pc:docChg chg="modSld">
      <pc:chgData name="Dipak Jogle" userId="S::dipak.jogle@veritas.com::7daf4408-e9ee-4af3-b636-e7e54af7ec9a" providerId="AD" clId="Web-{68F8C09F-F086-0000-B970-28C2DBBE789B}" dt="2021-04-23T06:10:53.692" v="4"/>
      <pc:docMkLst>
        <pc:docMk/>
      </pc:docMkLst>
      <pc:sldChg chg="modNotes">
        <pc:chgData name="Dipak Jogle" userId="S::dipak.jogle@veritas.com::7daf4408-e9ee-4af3-b636-e7e54af7ec9a" providerId="AD" clId="Web-{68F8C09F-F086-0000-B970-28C2DBBE789B}" dt="2021-04-23T06:10:41.613" v="0"/>
        <pc:sldMkLst>
          <pc:docMk/>
          <pc:sldMk cId="3643774816" sldId="346"/>
        </pc:sldMkLst>
      </pc:sldChg>
      <pc:sldChg chg="modNotes">
        <pc:chgData name="Dipak Jogle" userId="S::dipak.jogle@veritas.com::7daf4408-e9ee-4af3-b636-e7e54af7ec9a" providerId="AD" clId="Web-{68F8C09F-F086-0000-B970-28C2DBBE789B}" dt="2021-04-23T06:10:45.566" v="1"/>
        <pc:sldMkLst>
          <pc:docMk/>
          <pc:sldMk cId="889510705" sldId="347"/>
        </pc:sldMkLst>
      </pc:sldChg>
      <pc:sldChg chg="modNotes">
        <pc:chgData name="Dipak Jogle" userId="S::dipak.jogle@veritas.com::7daf4408-e9ee-4af3-b636-e7e54af7ec9a" providerId="AD" clId="Web-{68F8C09F-F086-0000-B970-28C2DBBE789B}" dt="2021-04-23T06:10:47.379" v="2"/>
        <pc:sldMkLst>
          <pc:docMk/>
          <pc:sldMk cId="1098231183" sldId="348"/>
        </pc:sldMkLst>
      </pc:sldChg>
      <pc:sldChg chg="modNotes">
        <pc:chgData name="Dipak Jogle" userId="S::dipak.jogle@veritas.com::7daf4408-e9ee-4af3-b636-e7e54af7ec9a" providerId="AD" clId="Web-{68F8C09F-F086-0000-B970-28C2DBBE789B}" dt="2021-04-23T06:10:53.692" v="4"/>
        <pc:sldMkLst>
          <pc:docMk/>
          <pc:sldMk cId="884165421" sldId="349"/>
        </pc:sldMkLst>
      </pc:sldChg>
      <pc:sldChg chg="modNotes">
        <pc:chgData name="Dipak Jogle" userId="S::dipak.jogle@veritas.com::7daf4408-e9ee-4af3-b636-e7e54af7ec9a" providerId="AD" clId="Web-{68F8C09F-F086-0000-B970-28C2DBBE789B}" dt="2021-04-23T06:10:52.426" v="3"/>
        <pc:sldMkLst>
          <pc:docMk/>
          <pc:sldMk cId="316026937" sldId="35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3A3DD-7C70-C04D-A0AB-DF3E18FAA375}" type="datetimeFigureOut">
              <a:rPr lang="en-US" smtClean="0">
                <a:latin typeface="Corbel"/>
              </a:rPr>
              <a:t>5/3/2023</a:t>
            </a:fld>
            <a:endParaRPr lang="en-US" dirty="0">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F3097-495D-1241-AD6C-9F2FB2DC8339}" type="slidenum">
              <a:rPr lang="en-US" smtClean="0">
                <a:latin typeface="Corbel"/>
              </a:rPr>
              <a:t>‹#›</a:t>
            </a:fld>
            <a:endParaRPr lang="en-US" dirty="0">
              <a:latin typeface="Corbel"/>
            </a:endParaRPr>
          </a:p>
        </p:txBody>
      </p:sp>
    </p:spTree>
    <p:extLst>
      <p:ext uri="{BB962C8B-B14F-4D97-AF65-F5344CB8AC3E}">
        <p14:creationId xmlns:p14="http://schemas.microsoft.com/office/powerpoint/2010/main" val="2112432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6C759D83-F0B0-A44E-865C-D659494CB32D}" type="datetimeFigureOut">
              <a:rPr lang="en-US" smtClean="0"/>
              <a:pPr/>
              <a:t>5/3/2023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FF46B7E1-4822-D64D-82B5-5688A8336587}" type="slidenum">
              <a:rPr lang="en-US" smtClean="0"/>
              <a:pPr/>
              <a:t>‹#›</a:t>
            </a:fld>
            <a:endParaRPr lang="en-US" dirty="0"/>
          </a:p>
        </p:txBody>
      </p:sp>
    </p:spTree>
    <p:extLst>
      <p:ext uri="{BB962C8B-B14F-4D97-AF65-F5344CB8AC3E}">
        <p14:creationId xmlns:p14="http://schemas.microsoft.com/office/powerpoint/2010/main" val="3690813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3</a:t>
            </a:fld>
            <a:endParaRPr lang="en-US" dirty="0"/>
          </a:p>
        </p:txBody>
      </p:sp>
    </p:spTree>
    <p:extLst>
      <p:ext uri="{BB962C8B-B14F-4D97-AF65-F5344CB8AC3E}">
        <p14:creationId xmlns:p14="http://schemas.microsoft.com/office/powerpoint/2010/main" val="146756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4</a:t>
            </a:fld>
            <a:endParaRPr lang="en-US" dirty="0"/>
          </a:p>
        </p:txBody>
      </p:sp>
    </p:spTree>
    <p:extLst>
      <p:ext uri="{BB962C8B-B14F-4D97-AF65-F5344CB8AC3E}">
        <p14:creationId xmlns:p14="http://schemas.microsoft.com/office/powerpoint/2010/main" val="414147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5</a:t>
            </a:fld>
            <a:endParaRPr lang="en-US" dirty="0"/>
          </a:p>
        </p:txBody>
      </p:sp>
    </p:spTree>
    <p:extLst>
      <p:ext uri="{BB962C8B-B14F-4D97-AF65-F5344CB8AC3E}">
        <p14:creationId xmlns:p14="http://schemas.microsoft.com/office/powerpoint/2010/main" val="33114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6</a:t>
            </a:fld>
            <a:endParaRPr lang="en-US" dirty="0"/>
          </a:p>
        </p:txBody>
      </p:sp>
    </p:spTree>
    <p:extLst>
      <p:ext uri="{BB962C8B-B14F-4D97-AF65-F5344CB8AC3E}">
        <p14:creationId xmlns:p14="http://schemas.microsoft.com/office/powerpoint/2010/main" val="162950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7</a:t>
            </a:fld>
            <a:endParaRPr lang="en-US" dirty="0"/>
          </a:p>
        </p:txBody>
      </p:sp>
    </p:spTree>
    <p:extLst>
      <p:ext uri="{BB962C8B-B14F-4D97-AF65-F5344CB8AC3E}">
        <p14:creationId xmlns:p14="http://schemas.microsoft.com/office/powerpoint/2010/main" val="41853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8</a:t>
            </a:fld>
            <a:endParaRPr lang="en-US" dirty="0"/>
          </a:p>
        </p:txBody>
      </p:sp>
    </p:spTree>
    <p:extLst>
      <p:ext uri="{BB962C8B-B14F-4D97-AF65-F5344CB8AC3E}">
        <p14:creationId xmlns:p14="http://schemas.microsoft.com/office/powerpoint/2010/main" val="25248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Primary%20Teal.png" TargetMode="External"/><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Master%20Title-Content%20Pages-Grey%20Diamond.png"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file:////Users/levi.tam/Desktop/Veritas%20Brand/Brand%20Refresh_12-03-19/Brand%20Refresh-PPT%20Template/New%20PPT%20Assets/Primary%20Purple.png" TargetMode="External"/><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9D1EA8-06DF-6B4E-A060-9099E232F7ED}"/>
              </a:ext>
            </a:extLst>
          </p:cNvPr>
          <p:cNvSpPr>
            <a:spLocks noGrp="1"/>
          </p:cNvSpPr>
          <p:nvPr>
            <p:ph type="ctrTitle"/>
          </p:nvPr>
        </p:nvSpPr>
        <p:spPr>
          <a:xfrm>
            <a:off x="6094412" y="1065424"/>
            <a:ext cx="5588557" cy="1393825"/>
          </a:xfrm>
          <a:prstGeom prst="rect">
            <a:avLst/>
          </a:prstGeom>
        </p:spPr>
        <p:txBody>
          <a:bodyPr anchor="b">
            <a:noAutofit/>
          </a:bodyPr>
          <a:lstStyle>
            <a:lvl1pPr algn="r">
              <a:defRPr sz="3000"/>
            </a:lvl1pPr>
          </a:lstStyle>
          <a:p>
            <a:r>
              <a:rPr lang="en-US" dirty="0"/>
              <a:t>Click to edit Master title style</a:t>
            </a:r>
            <a:endParaRPr dirty="0"/>
          </a:p>
        </p:txBody>
      </p:sp>
      <p:sp>
        <p:nvSpPr>
          <p:cNvPr id="7" name="Subtitle 2">
            <a:extLst>
              <a:ext uri="{FF2B5EF4-FFF2-40B4-BE49-F238E27FC236}">
                <a16:creationId xmlns:a16="http://schemas.microsoft.com/office/drawing/2014/main" id="{C45D6B58-0798-C241-AE07-58799EB62BB5}"/>
              </a:ext>
            </a:extLst>
          </p:cNvPr>
          <p:cNvSpPr>
            <a:spLocks noGrp="1"/>
          </p:cNvSpPr>
          <p:nvPr>
            <p:ph type="subTitle" idx="1" hasCustomPrompt="1"/>
          </p:nvPr>
        </p:nvSpPr>
        <p:spPr>
          <a:xfrm>
            <a:off x="6681447" y="3411623"/>
            <a:ext cx="5001523" cy="381000"/>
          </a:xfrm>
          <a:prstGeom prst="rect">
            <a:avLst/>
          </a:prstGeo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sp>
        <p:nvSpPr>
          <p:cNvPr id="8" name="Text Placeholder 4">
            <a:extLst>
              <a:ext uri="{FF2B5EF4-FFF2-40B4-BE49-F238E27FC236}">
                <a16:creationId xmlns:a16="http://schemas.microsoft.com/office/drawing/2014/main" id="{62A49879-4AE0-6940-9EDC-D5A35CCB7BEF}"/>
              </a:ext>
            </a:extLst>
          </p:cNvPr>
          <p:cNvSpPr>
            <a:spLocks noGrp="1"/>
          </p:cNvSpPr>
          <p:nvPr>
            <p:ph type="body" sz="quarter" idx="13" hasCustomPrompt="1"/>
          </p:nvPr>
        </p:nvSpPr>
        <p:spPr>
          <a:xfrm>
            <a:off x="6681447" y="3991410"/>
            <a:ext cx="5001523" cy="301925"/>
          </a:xfrm>
          <a:prstGeom prst="rect">
            <a:avLst/>
          </a:prstGeom>
        </p:spPr>
        <p:txBody>
          <a:bodyPr>
            <a:noAutofit/>
          </a:bodyPr>
          <a:lstStyle>
            <a:lvl1pPr marL="0" indent="0" algn="r">
              <a:spcBef>
                <a:spcPts val="0"/>
              </a:spcBef>
              <a:buNone/>
              <a:defRPr sz="2000">
                <a:solidFill>
                  <a:schemeClr val="bg2"/>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spTree>
    <p:extLst>
      <p:ext uri="{BB962C8B-B14F-4D97-AF65-F5344CB8AC3E}">
        <p14:creationId xmlns:p14="http://schemas.microsoft.com/office/powerpoint/2010/main" val="17237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nfoGraphic/Statistic Slide 3">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D4135CA-2558-7342-B41C-F748D7CB58F0}"/>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0" y="35"/>
            <a:ext cx="12188824" cy="6857928"/>
          </a:xfrm>
          <a:prstGeom prst="rect">
            <a:avLst/>
          </a:prstGeom>
        </p:spPr>
      </p:pic>
      <p:pic>
        <p:nvPicPr>
          <p:cNvPr id="8" name="Picture 7">
            <a:extLst>
              <a:ext uri="{FF2B5EF4-FFF2-40B4-BE49-F238E27FC236}">
                <a16:creationId xmlns:a16="http://schemas.microsoft.com/office/drawing/2014/main" id="{48050C42-4750-FA47-815D-6559CCB53D3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1" name="Picture Placeholder 11">
            <a:extLst>
              <a:ext uri="{FF2B5EF4-FFF2-40B4-BE49-F238E27FC236}">
                <a16:creationId xmlns:a16="http://schemas.microsoft.com/office/drawing/2014/main" id="{0B53015F-FDCF-FF45-9050-8FC2C3D4EB07}"/>
              </a:ext>
            </a:extLst>
          </p:cNvPr>
          <p:cNvSpPr>
            <a:spLocks noGrp="1"/>
          </p:cNvSpPr>
          <p:nvPr>
            <p:ph type="pic" sz="quarter" idx="11"/>
          </p:nvPr>
        </p:nvSpPr>
        <p:spPr>
          <a:xfrm>
            <a:off x="801688" y="1642560"/>
            <a:ext cx="3006725" cy="1516565"/>
          </a:xfrm>
          <a:prstGeom prst="rect">
            <a:avLst/>
          </a:prstGeom>
        </p:spPr>
        <p:txBody>
          <a:bodyPr/>
          <a:lstStyle/>
          <a:p>
            <a:r>
              <a:rPr lang="en-US" dirty="0"/>
              <a:t>Click icon to add picture</a:t>
            </a:r>
          </a:p>
        </p:txBody>
      </p:sp>
      <p:sp>
        <p:nvSpPr>
          <p:cNvPr id="12" name="Text Placeholder 14">
            <a:extLst>
              <a:ext uri="{FF2B5EF4-FFF2-40B4-BE49-F238E27FC236}">
                <a16:creationId xmlns:a16="http://schemas.microsoft.com/office/drawing/2014/main" id="{D1AD1959-0035-724A-977B-8368C4D64FB3}"/>
              </a:ext>
            </a:extLst>
          </p:cNvPr>
          <p:cNvSpPr>
            <a:spLocks noGrp="1"/>
          </p:cNvSpPr>
          <p:nvPr>
            <p:ph type="body" sz="quarter" idx="12" hasCustomPrompt="1"/>
          </p:nvPr>
        </p:nvSpPr>
        <p:spPr>
          <a:xfrm>
            <a:off x="7303634" y="1704003"/>
            <a:ext cx="4275137" cy="1903413"/>
          </a:xfrm>
          <a:prstGeom prst="rect">
            <a:avLst/>
          </a:prstGeo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Tx/>
              <a:buNone/>
              <a:tabLst/>
              <a:defRPr sz="3500" b="1" i="0">
                <a:latin typeface="Arial" panose="020B0604020202020204" pitchFamily="34" charset="0"/>
                <a:ea typeface="Polaris Light" panose="02000000000000000000" pitchFamily="2" charset="0"/>
                <a:cs typeface="Arial" panose="020B0604020202020204" pitchFamily="34" charset="0"/>
              </a:defRPr>
            </a:lvl1pPr>
          </a:lstStyle>
          <a:p>
            <a:pPr lvl="0"/>
            <a:r>
              <a:rPr lang="en-US" dirty="0">
                <a:solidFill>
                  <a:srgbClr val="000000"/>
                </a:solidFill>
              </a:rPr>
              <a:t>Duis </a:t>
            </a:r>
            <a:r>
              <a:rPr lang="en-US" dirty="0" err="1">
                <a:solidFill>
                  <a:srgbClr val="000000"/>
                </a:solidFill>
              </a:rPr>
              <a:t>aute</a:t>
            </a:r>
            <a:r>
              <a:rPr lang="en-US" dirty="0">
                <a:solidFill>
                  <a:srgbClr val="000000"/>
                </a:solidFill>
              </a:rPr>
              <a:t> </a:t>
            </a:r>
            <a:r>
              <a:rPr lang="en-US" dirty="0" err="1">
                <a:solidFill>
                  <a:srgbClr val="000000"/>
                </a:solidFill>
              </a:rPr>
              <a:t>irure</a:t>
            </a:r>
            <a:r>
              <a:rPr lang="en-US" dirty="0">
                <a:solidFill>
                  <a:srgbClr val="000000"/>
                </a:solidFill>
              </a:rPr>
              <a:t> </a:t>
            </a:r>
          </a:p>
          <a:p>
            <a:pPr lvl="0"/>
            <a:r>
              <a:rPr lang="en-US" dirty="0">
                <a:solidFill>
                  <a:srgbClr val="000000"/>
                </a:solidFill>
              </a:rPr>
              <a:t>dolor in </a:t>
            </a:r>
            <a:r>
              <a:rPr lang="en-US" dirty="0" err="1">
                <a:solidFill>
                  <a:srgbClr val="000000"/>
                </a:solidFill>
              </a:rPr>
              <a:t>voluptate</a:t>
            </a:r>
            <a:r>
              <a:rPr lang="en-US" dirty="0">
                <a:solidFill>
                  <a:srgbClr val="000000"/>
                </a:solidFill>
              </a:rPr>
              <a:t> </a:t>
            </a:r>
          </a:p>
          <a:p>
            <a:pPr lvl="0"/>
            <a:r>
              <a:rPr lang="en-US" dirty="0" err="1">
                <a:solidFill>
                  <a:srgbClr val="000000"/>
                </a:solidFill>
              </a:rPr>
              <a:t>velit</a:t>
            </a:r>
            <a:r>
              <a:rPr lang="en-US" dirty="0">
                <a:solidFill>
                  <a:srgbClr val="000000"/>
                </a:solidFill>
              </a:rPr>
              <a:t> </a:t>
            </a:r>
            <a:r>
              <a:rPr lang="en-US" dirty="0" err="1">
                <a:solidFill>
                  <a:srgbClr val="000000"/>
                </a:solidFill>
              </a:rPr>
              <a:t>esse</a:t>
            </a:r>
            <a:r>
              <a:rPr lang="en-US" dirty="0">
                <a:solidFill>
                  <a:srgbClr val="000000"/>
                </a:solidFill>
              </a:rPr>
              <a:t> </a:t>
            </a:r>
            <a:r>
              <a:rPr lang="en-US" dirty="0" err="1">
                <a:solidFill>
                  <a:srgbClr val="000000"/>
                </a:solidFill>
              </a:rPr>
              <a:t>cillum</a:t>
            </a:r>
            <a:r>
              <a:rPr lang="en-US" dirty="0">
                <a:solidFill>
                  <a:srgbClr val="000000"/>
                </a:solidFill>
              </a:rPr>
              <a:t>.</a:t>
            </a:r>
          </a:p>
        </p:txBody>
      </p:sp>
      <p:sp>
        <p:nvSpPr>
          <p:cNvPr id="14" name="Text Placeholder 2">
            <a:extLst>
              <a:ext uri="{FF2B5EF4-FFF2-40B4-BE49-F238E27FC236}">
                <a16:creationId xmlns:a16="http://schemas.microsoft.com/office/drawing/2014/main" id="{EB6CE637-64EC-D04C-A823-9AE41B55AF49}"/>
              </a:ext>
            </a:extLst>
          </p:cNvPr>
          <p:cNvSpPr>
            <a:spLocks noGrp="1"/>
          </p:cNvSpPr>
          <p:nvPr>
            <p:ph type="body" sz="quarter" idx="10" hasCustomPrompt="1"/>
          </p:nvPr>
        </p:nvSpPr>
        <p:spPr>
          <a:xfrm>
            <a:off x="802104" y="3345361"/>
            <a:ext cx="3006725" cy="1339850"/>
          </a:xfrm>
          <a:prstGeom prst="rect">
            <a:avLst/>
          </a:prstGeom>
        </p:spPr>
        <p:txBody>
          <a:bodyPr>
            <a:normAutofit/>
          </a:bodyPr>
          <a:lstStyle>
            <a:lvl1pPr marL="0" indent="0">
              <a:lnSpc>
                <a:spcPct val="100000"/>
              </a:lnSpc>
              <a:buFontTx/>
              <a:buNone/>
              <a:defRPr sz="1800" b="0" i="0">
                <a:latin typeface="Arial" panose="020B0604020202020204" pitchFamily="34" charset="0"/>
                <a:ea typeface="Polaris Light" panose="02000000000000000000" pitchFamily="2" charset="0"/>
                <a:cs typeface="Arial" panose="020B0604020202020204" pitchFamily="34" charset="0"/>
              </a:defRPr>
            </a:lvl1pPr>
          </a:lstStyle>
          <a:p>
            <a:r>
              <a:rPr lang="en-US" dirty="0" err="1"/>
              <a:t>Excepteur</a:t>
            </a:r>
            <a:r>
              <a:rPr lang="en-US" dirty="0"/>
              <a:t> </a:t>
            </a:r>
            <a:r>
              <a:rPr lang="en-US" dirty="0" err="1"/>
              <a:t>sint</a:t>
            </a:r>
            <a:r>
              <a:rPr lang="en-US" dirty="0"/>
              <a:t> </a:t>
            </a:r>
            <a:r>
              <a:rPr lang="en-US" dirty="0" err="1"/>
              <a:t>occaecat</a:t>
            </a:r>
            <a:r>
              <a:rPr lang="en-US" dirty="0"/>
              <a:t> </a:t>
            </a:r>
            <a:r>
              <a:rPr lang="en-US" dirty="0" err="1"/>
              <a:t>cupidatatnon</a:t>
            </a:r>
            <a:r>
              <a:rPr lang="en-US" dirty="0"/>
              <a:t> </a:t>
            </a:r>
            <a:r>
              <a:rPr lang="en-US" dirty="0" err="1"/>
              <a:t>proident</a:t>
            </a:r>
            <a:r>
              <a:rPr lang="en-US" dirty="0"/>
              <a:t>, sunt in culpa </a:t>
            </a:r>
            <a:r>
              <a:rPr lang="en-US" dirty="0" err="1"/>
              <a:t>quiofficia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estlaborum</a:t>
            </a:r>
            <a:r>
              <a:rPr lang="en-US" dirty="0"/>
              <a:t>.</a:t>
            </a:r>
            <a:endParaRPr lang="en-US" dirty="0">
              <a:latin typeface="Polaris Light" panose="02000000000000000000" pitchFamily="2" charset="0"/>
              <a:ea typeface="Polaris Light" panose="02000000000000000000" pitchFamily="2" charset="0"/>
              <a:cs typeface="Polaris Light" panose="02000000000000000000" pitchFamily="2" charset="0"/>
            </a:endParaRPr>
          </a:p>
        </p:txBody>
      </p:sp>
      <p:sp>
        <p:nvSpPr>
          <p:cNvPr id="15" name="Text Placeholder 19">
            <a:extLst>
              <a:ext uri="{FF2B5EF4-FFF2-40B4-BE49-F238E27FC236}">
                <a16:creationId xmlns:a16="http://schemas.microsoft.com/office/drawing/2014/main" id="{8537B315-E6D3-974F-AE66-953E8DA5D850}"/>
              </a:ext>
            </a:extLst>
          </p:cNvPr>
          <p:cNvSpPr>
            <a:spLocks noGrp="1"/>
          </p:cNvSpPr>
          <p:nvPr>
            <p:ph type="body" sz="quarter" idx="13" hasCustomPrompt="1"/>
          </p:nvPr>
        </p:nvSpPr>
        <p:spPr>
          <a:xfrm>
            <a:off x="7304088" y="3881401"/>
            <a:ext cx="4421187" cy="803809"/>
          </a:xfrm>
          <a:prstGeom prst="rect">
            <a:avLst/>
          </a:prstGeom>
        </p:spPr>
        <p:txBody>
          <a:bodyPr anchor="t"/>
          <a:lstStyle>
            <a:lvl1pPr marL="0" marR="0" indent="0" algn="l" defTabSz="914400" rtl="0" eaLnBrk="1" fontAlgn="auto" latinLnBrk="0" hangingPunct="1">
              <a:lnSpc>
                <a:spcPct val="100000"/>
              </a:lnSpc>
              <a:spcBef>
                <a:spcPts val="0"/>
              </a:spcBef>
              <a:spcAft>
                <a:spcPts val="0"/>
              </a:spcAft>
              <a:buClrTx/>
              <a:buSzTx/>
              <a:buFontTx/>
              <a:buNone/>
              <a:tabLst/>
              <a:defRPr b="0" i="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a typeface="Polaris Light" panose="02000000000000000000" pitchFamily="2" charset="0"/>
              </a:rPr>
              <a:t>Duis </a:t>
            </a:r>
            <a:r>
              <a:rPr lang="en-US" sz="1800" dirty="0" err="1">
                <a:solidFill>
                  <a:srgbClr val="000000"/>
                </a:solidFill>
                <a:ea typeface="Polaris Light" panose="02000000000000000000" pitchFamily="2" charset="0"/>
              </a:rPr>
              <a:t>aute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irure</a:t>
            </a:r>
            <a:r>
              <a:rPr lang="en-US" sz="1800" dirty="0">
                <a:solidFill>
                  <a:srgbClr val="000000"/>
                </a:solidFill>
                <a:ea typeface="Polaris Light" panose="02000000000000000000" pitchFamily="2" charset="0"/>
              </a:rPr>
              <a:t> dolor in </a:t>
            </a:r>
            <a:r>
              <a:rPr lang="en-US" sz="1800" dirty="0" err="1">
                <a:solidFill>
                  <a:srgbClr val="000000"/>
                </a:solidFill>
                <a:ea typeface="Polaris Light" panose="02000000000000000000" pitchFamily="2" charset="0"/>
              </a:rPr>
              <a:t>voluptate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velit</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esse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cillum</a:t>
            </a:r>
            <a:r>
              <a:rPr lang="en-US" sz="1800" dirty="0">
                <a:solidFill>
                  <a:srgbClr val="000000"/>
                </a:solidFill>
                <a:ea typeface="Polaris Light" panose="02000000000000000000" pitchFamily="2" charset="0"/>
              </a:rPr>
              <a:t>.</a:t>
            </a:r>
          </a:p>
        </p:txBody>
      </p:sp>
    </p:spTree>
    <p:extLst>
      <p:ext uri="{BB962C8B-B14F-4D97-AF65-F5344CB8AC3E}">
        <p14:creationId xmlns:p14="http://schemas.microsoft.com/office/powerpoint/2010/main" val="338646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5B0D7-505E-5745-A849-ED8926EECCDB}"/>
              </a:ext>
            </a:extLst>
          </p:cNvPr>
          <p:cNvSpPr txBox="1"/>
          <p:nvPr userDrawn="1"/>
        </p:nvSpPr>
        <p:spPr>
          <a:xfrm>
            <a:off x="8936322" y="2667446"/>
            <a:ext cx="2789597" cy="938022"/>
          </a:xfrm>
          <a:prstGeom prst="rect">
            <a:avLst/>
          </a:prstGeom>
          <a:noFill/>
        </p:spPr>
        <p:txBody>
          <a:bodyPr wrap="square" lIns="0" tIns="0" rIns="0" bIns="0" rtlCol="0">
            <a:noAutofit/>
          </a:bodyPr>
          <a:lstStyle/>
          <a:p>
            <a:pPr algn="r">
              <a:lnSpc>
                <a:spcPct val="90000"/>
              </a:lnSpc>
            </a:pPr>
            <a:r>
              <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Q</a:t>
            </a:r>
            <a:r>
              <a:rPr lang="en-US"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 &amp; A</a:t>
            </a:r>
            <a:endPar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endParaRPr>
          </a:p>
        </p:txBody>
      </p:sp>
    </p:spTree>
    <p:extLst>
      <p:ext uri="{BB962C8B-B14F-4D97-AF65-F5344CB8AC3E}">
        <p14:creationId xmlns:p14="http://schemas.microsoft.com/office/powerpoint/2010/main" val="148012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_No Backgroun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45F5E0B-2D53-6946-A8AF-C7BDDF2BFD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
        <p:nvSpPr>
          <p:cNvPr id="8" name="Slide Number Placeholder 8">
            <a:extLst>
              <a:ext uri="{FF2B5EF4-FFF2-40B4-BE49-F238E27FC236}">
                <a16:creationId xmlns:a16="http://schemas.microsoft.com/office/drawing/2014/main" id="{68298835-6555-434A-8171-D167E6C7F096}"/>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9" name="Date Placeholder 6">
            <a:extLst>
              <a:ext uri="{FF2B5EF4-FFF2-40B4-BE49-F238E27FC236}">
                <a16:creationId xmlns:a16="http://schemas.microsoft.com/office/drawing/2014/main" id="{9110D16B-A5E6-AA4E-9D58-6949262E138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0" name="Footer Placeholder 7">
            <a:extLst>
              <a:ext uri="{FF2B5EF4-FFF2-40B4-BE49-F238E27FC236}">
                <a16:creationId xmlns:a16="http://schemas.microsoft.com/office/drawing/2014/main" id="{1EE87EAA-5756-224B-92AC-B4B0304183DA}"/>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45049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18BCA0F-FBD8-AC46-ACF7-B1D3F45D2DC8}"/>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pic>
        <p:nvPicPr>
          <p:cNvPr id="11" name="Picture 10">
            <a:extLst>
              <a:ext uri="{FF2B5EF4-FFF2-40B4-BE49-F238E27FC236}">
                <a16:creationId xmlns:a16="http://schemas.microsoft.com/office/drawing/2014/main" id="{1BD399D1-1F5C-1D44-A46E-E87D04D6D0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pic>
        <p:nvPicPr>
          <p:cNvPr id="16" name="Picture 15">
            <a:extLst>
              <a:ext uri="{FF2B5EF4-FFF2-40B4-BE49-F238E27FC236}">
                <a16:creationId xmlns:a16="http://schemas.microsoft.com/office/drawing/2014/main" id="{D23D0981-60D9-104F-BF61-0A70C6D710E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
        <p:nvSpPr>
          <p:cNvPr id="12" name="Title 20">
            <a:extLst>
              <a:ext uri="{FF2B5EF4-FFF2-40B4-BE49-F238E27FC236}">
                <a16:creationId xmlns:a16="http://schemas.microsoft.com/office/drawing/2014/main" id="{BCC9F740-FD78-C947-ABA2-F23CD698A611}"/>
              </a:ext>
            </a:extLst>
          </p:cNvPr>
          <p:cNvSpPr>
            <a:spLocks noGrp="1"/>
          </p:cNvSpPr>
          <p:nvPr>
            <p:ph type="title"/>
          </p:nvPr>
        </p:nvSpPr>
        <p:spPr>
          <a:xfrm>
            <a:off x="1117310" y="304800"/>
            <a:ext cx="10588798" cy="838200"/>
          </a:xfrm>
        </p:spPr>
        <p:txBody>
          <a:bodyPr/>
          <a:lstStyle/>
          <a:p>
            <a:r>
              <a:rPr lang="en-US" dirty="0"/>
              <a:t>Click to edit Master title style</a:t>
            </a:r>
          </a:p>
        </p:txBody>
      </p:sp>
      <p:sp>
        <p:nvSpPr>
          <p:cNvPr id="10" name="Slide Number Placeholder 8">
            <a:extLst>
              <a:ext uri="{FF2B5EF4-FFF2-40B4-BE49-F238E27FC236}">
                <a16:creationId xmlns:a16="http://schemas.microsoft.com/office/drawing/2014/main" id="{2ECB9191-DB62-9B47-A8F5-06C9A459E235}"/>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3" name="Date Placeholder 6">
            <a:extLst>
              <a:ext uri="{FF2B5EF4-FFF2-40B4-BE49-F238E27FC236}">
                <a16:creationId xmlns:a16="http://schemas.microsoft.com/office/drawing/2014/main" id="{3A26B987-F67E-DB48-B55E-C90BE56A3CDD}"/>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8" name="Footer Placeholder 7">
            <a:extLst>
              <a:ext uri="{FF2B5EF4-FFF2-40B4-BE49-F238E27FC236}">
                <a16:creationId xmlns:a16="http://schemas.microsoft.com/office/drawing/2014/main" id="{44022B66-821F-5444-B3F3-FB99EAA44059}"/>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5" name="Picture 14">
            <a:extLst>
              <a:ext uri="{FF2B5EF4-FFF2-40B4-BE49-F238E27FC236}">
                <a16:creationId xmlns:a16="http://schemas.microsoft.com/office/drawing/2014/main" id="{56A78394-2E22-664D-902A-36D65A3F3128}"/>
              </a:ext>
            </a:extLst>
          </p:cNvPr>
          <p:cNvPicPr>
            <a:picLocks noChangeAspect="1"/>
          </p:cNvPicPr>
          <p:nvPr userDrawn="1"/>
        </p:nvPicPr>
        <p:blipFill>
          <a:blip r:embed="rId5"/>
          <a:stretch>
            <a:fillRect/>
          </a:stretch>
        </p:blipFill>
        <p:spPr>
          <a:xfrm>
            <a:off x="370569" y="302989"/>
            <a:ext cx="406400" cy="736600"/>
          </a:xfrm>
          <a:prstGeom prst="rect">
            <a:avLst/>
          </a:prstGeom>
        </p:spPr>
      </p:pic>
    </p:spTree>
    <p:extLst>
      <p:ext uri="{BB962C8B-B14F-4D97-AF65-F5344CB8AC3E}">
        <p14:creationId xmlns:p14="http://schemas.microsoft.com/office/powerpoint/2010/main" val="66491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Q&amp;A">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229CFE-DF1D-6343-8E48-21A6D16DFF1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36"/>
            <a:ext cx="12188825" cy="6857928"/>
          </a:xfrm>
          <a:prstGeom prst="rect">
            <a:avLst/>
          </a:prstGeom>
        </p:spPr>
      </p:pic>
      <p:sp>
        <p:nvSpPr>
          <p:cNvPr id="32" name="TextBox 31">
            <a:extLst>
              <a:ext uri="{FF2B5EF4-FFF2-40B4-BE49-F238E27FC236}">
                <a16:creationId xmlns:a16="http://schemas.microsoft.com/office/drawing/2014/main" id="{E28B24C3-B580-EB4F-9070-6381753520C9}"/>
              </a:ext>
            </a:extLst>
          </p:cNvPr>
          <p:cNvSpPr txBox="1"/>
          <p:nvPr userDrawn="1"/>
        </p:nvSpPr>
        <p:spPr>
          <a:xfrm>
            <a:off x="8936322" y="2667446"/>
            <a:ext cx="2789597" cy="938022"/>
          </a:xfrm>
          <a:prstGeom prst="rect">
            <a:avLst/>
          </a:prstGeom>
          <a:noFill/>
        </p:spPr>
        <p:txBody>
          <a:bodyPr wrap="square" lIns="0" tIns="0" rIns="0" bIns="0" rtlCol="0">
            <a:noAutofit/>
          </a:bodyPr>
          <a:lstStyle/>
          <a:p>
            <a:pPr algn="r">
              <a:lnSpc>
                <a:spcPct val="90000"/>
              </a:lnSpc>
            </a:pPr>
            <a:r>
              <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Q</a:t>
            </a:r>
            <a:r>
              <a:rPr lang="en-US"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rPr>
              <a:t> &amp; A</a:t>
            </a:r>
            <a:endParaRPr sz="6600" b="1" i="0" dirty="0">
              <a:solidFill>
                <a:schemeClr val="tx1">
                  <a:lumMod val="60000"/>
                  <a:lumOff val="40000"/>
                </a:schemeClr>
              </a:solidFill>
              <a:latin typeface="Arial" panose="020B0604020202020204" pitchFamily="34" charset="0"/>
              <a:ea typeface="Polaris Medium" panose="02000000000000000000" pitchFamily="2" charset="0"/>
              <a:cs typeface="Arial" panose="020B0604020202020204" pitchFamily="34" charset="0"/>
            </a:endParaRPr>
          </a:p>
        </p:txBody>
      </p:sp>
      <p:pic>
        <p:nvPicPr>
          <p:cNvPr id="7" name="Picture 6">
            <a:extLst>
              <a:ext uri="{FF2B5EF4-FFF2-40B4-BE49-F238E27FC236}">
                <a16:creationId xmlns:a16="http://schemas.microsoft.com/office/drawing/2014/main" id="{395F42C9-7857-D848-B39D-66A22B082D6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Tree>
    <p:extLst>
      <p:ext uri="{BB962C8B-B14F-4D97-AF65-F5344CB8AC3E}">
        <p14:creationId xmlns:p14="http://schemas.microsoft.com/office/powerpoint/2010/main" val="127271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hank You_External">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5EA9F5-22C8-0F4D-9241-6F0EBFC3EB42}"/>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21" name="TextBox 20"/>
          <p:cNvSpPr txBox="1"/>
          <p:nvPr/>
        </p:nvSpPr>
        <p:spPr>
          <a:xfrm>
            <a:off x="6892016" y="2060217"/>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23" name="Text Placeholder 22"/>
          <p:cNvSpPr>
            <a:spLocks noGrp="1"/>
          </p:cNvSpPr>
          <p:nvPr>
            <p:ph type="body" sz="quarter" idx="10" hasCustomPrompt="1"/>
          </p:nvPr>
        </p:nvSpPr>
        <p:spPr>
          <a:xfrm>
            <a:off x="2087732" y="2807377"/>
            <a:ext cx="9618376" cy="403225"/>
          </a:xfrm>
        </p:spPr>
        <p:txBody>
          <a:bodyPr>
            <a:noAutofit/>
          </a:bodyPr>
          <a:lstStyle>
            <a:lvl1pPr marL="0" indent="0" algn="r">
              <a:spcBef>
                <a:spcPts val="0"/>
              </a:spcBef>
              <a:buNone/>
              <a:defRPr sz="2400" b="0" i="0">
                <a:solidFill>
                  <a:srgbClr val="000000"/>
                </a:solidFill>
                <a:latin typeface="Arial" panose="020B0604020202020204" pitchFamily="34" charset="0"/>
                <a:cs typeface="Arial" panose="020B0604020202020204" pitchFamily="34" charset="0"/>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24" name="Text Placeholder 22"/>
          <p:cNvSpPr>
            <a:spLocks noGrp="1"/>
          </p:cNvSpPr>
          <p:nvPr>
            <p:ph type="body" sz="quarter" idx="11" hasCustomPrompt="1"/>
          </p:nvPr>
        </p:nvSpPr>
        <p:spPr>
          <a:xfrm>
            <a:off x="2087731" y="3728366"/>
            <a:ext cx="9618376" cy="651930"/>
          </a:xfrm>
        </p:spPr>
        <p:txBody>
          <a:bodyPr>
            <a:noAutofit/>
          </a:bodyPr>
          <a:lstStyle>
            <a:lvl1pPr marL="0" indent="0" algn="r">
              <a:spcBef>
                <a:spcPts val="0"/>
              </a:spcBef>
              <a:buNone/>
              <a:defRPr sz="2000" b="0" i="0">
                <a:solidFill>
                  <a:schemeClr val="tx1"/>
                </a:solidFill>
                <a:latin typeface="Arial" panose="020B0604020202020204" pitchFamily="34" charset="0"/>
                <a:cs typeface="Arial" panose="020B0604020202020204" pitchFamily="34" charset="0"/>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25" name="Rectangle 6"/>
          <p:cNvSpPr>
            <a:spLocks noChangeArrowheads="1"/>
          </p:cNvSpPr>
          <p:nvPr/>
        </p:nvSpPr>
        <p:spPr bwMode="auto">
          <a:xfrm>
            <a:off x="4306017" y="457231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 Veritas and the Veritas</a:t>
            </a:r>
            <a:r>
              <a:rPr sz="800" b="0" i="0" baseline="0" dirty="0">
                <a:solidFill>
                  <a:schemeClr val="tx1"/>
                </a:solidFill>
                <a:latin typeface="Arial" panose="020B0604020202020204" pitchFamily="34" charset="0"/>
                <a:ea typeface="Polaris Light" panose="02000000000000000000" pitchFamily="2" charset="0"/>
                <a:cs typeface="Arial" panose="020B0604020202020204" pitchFamily="34" charset="0"/>
              </a:rPr>
              <a:t>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Logo are trademarks or registered trademarks of </a:t>
            </a: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Technologies</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or its affiliates in the U.S. and other countries. Other names may be trademarks of their respective owners.</a:t>
            </a:r>
          </a:p>
          <a:p>
            <a:pPr algn="r">
              <a:lnSpc>
                <a:spcPct val="90000"/>
              </a:lnSpc>
              <a:spcBef>
                <a:spcPts val="400"/>
              </a:spcBef>
            </a:pP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3" name="Picture 52">
            <a:extLst>
              <a:ext uri="{FF2B5EF4-FFF2-40B4-BE49-F238E27FC236}">
                <a16:creationId xmlns:a16="http://schemas.microsoft.com/office/drawing/2014/main" id="{24488993-64D4-E24D-90D1-4098F2F59A1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343481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Statistic Slid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7B1CD9-F4E5-9343-8E83-0CFA7BED72D2}"/>
              </a:ext>
            </a:extLst>
          </p:cNvPr>
          <p:cNvCxnSpPr>
            <a:cxnSpLocks/>
          </p:cNvCxnSpPr>
          <p:nvPr userDrawn="1"/>
        </p:nvCxnSpPr>
        <p:spPr bwMode="auto">
          <a:xfrm>
            <a:off x="403313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8" name="Content Placeholder 7">
            <a:extLst>
              <a:ext uri="{FF2B5EF4-FFF2-40B4-BE49-F238E27FC236}">
                <a16:creationId xmlns:a16="http://schemas.microsoft.com/office/drawing/2014/main" id="{66EA40D2-47AA-1E42-B47F-9CE413E03C94}"/>
              </a:ext>
            </a:extLst>
          </p:cNvPr>
          <p:cNvSpPr>
            <a:spLocks noGrp="1"/>
          </p:cNvSpPr>
          <p:nvPr userDrawn="1">
            <p:ph sz="quarter" idx="13"/>
          </p:nvPr>
        </p:nvSpPr>
        <p:spPr>
          <a:xfrm>
            <a:off x="609441" y="3193027"/>
            <a:ext cx="2635250" cy="1718419"/>
          </a:xfrm>
          <a:prstGeom prst="rect">
            <a:avLst/>
          </a:prstGeom>
        </p:spPr>
        <p:txBody>
          <a:bodyPr>
            <a:spAutoFit/>
          </a:bodyPr>
          <a:lstStyle>
            <a:lvl1pPr>
              <a:defRPr sz="1800" b="1">
                <a:latin typeface="Arial" panose="020B0604020202020204" pitchFamily="34" charset="0"/>
                <a:cs typeface="Arial" panose="020B0604020202020204" pitchFamily="34" charset="0"/>
              </a:defRPr>
            </a:lvl1pPr>
            <a:lvl2pPr>
              <a:defRPr sz="1600" b="0" i="0">
                <a:latin typeface="Arial" panose="020B0604020202020204" pitchFamily="34" charset="0"/>
                <a:ea typeface="Polaris Light" panose="02000000000000000000" pitchFamily="2" charset="0"/>
                <a:cs typeface="Arial" panose="020B0604020202020204" pitchFamily="34" charset="0"/>
              </a:defRPr>
            </a:lvl2pPr>
            <a:lvl3pPr>
              <a:defRPr sz="1600" b="0" i="0">
                <a:latin typeface="Arial" panose="020B0604020202020204" pitchFamily="34" charset="0"/>
                <a:ea typeface="Polaris Light" panose="02000000000000000000" pitchFamily="2" charset="0"/>
                <a:cs typeface="Arial" panose="020B0604020202020204" pitchFamily="34" charset="0"/>
              </a:defRPr>
            </a:lvl3pPr>
            <a:lvl4pPr>
              <a:defRPr sz="1600" b="0" i="0">
                <a:latin typeface="Arial" panose="020B0604020202020204" pitchFamily="34" charset="0"/>
                <a:ea typeface="Polaris Light" panose="02000000000000000000" pitchFamily="2" charset="0"/>
                <a:cs typeface="Arial" panose="020B0604020202020204" pitchFamily="34" charset="0"/>
              </a:defRPr>
            </a:lvl4pPr>
            <a:lvl5pPr>
              <a:defRPr sz="1600" b="0" i="0">
                <a:latin typeface="Arial" panose="020B0604020202020204" pitchFamily="34" charset="0"/>
                <a:ea typeface="Polaris Light" panose="02000000000000000000" pitchFamily="2"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1E37B8A7-EC50-794F-87A1-3EEBE1B31A39}"/>
              </a:ext>
            </a:extLst>
          </p:cNvPr>
          <p:cNvSpPr>
            <a:spLocks noGrp="1"/>
          </p:cNvSpPr>
          <p:nvPr userDrawn="1">
            <p:ph type="pic" sz="quarter" idx="16"/>
          </p:nvPr>
        </p:nvSpPr>
        <p:spPr>
          <a:xfrm>
            <a:off x="609600" y="1302315"/>
            <a:ext cx="2635250" cy="1611312"/>
          </a:xfrm>
          <a:prstGeom prst="rect">
            <a:avLst/>
          </a:prstGeom>
        </p:spPr>
        <p:txBody>
          <a:bodyPr/>
          <a:lstStyle/>
          <a:p>
            <a:r>
              <a:rPr lang="en-US" dirty="0"/>
              <a:t>Click icon to add picture</a:t>
            </a:r>
          </a:p>
        </p:txBody>
      </p:sp>
      <p:sp>
        <p:nvSpPr>
          <p:cNvPr id="24" name="Picture Placeholder 9">
            <a:extLst>
              <a:ext uri="{FF2B5EF4-FFF2-40B4-BE49-F238E27FC236}">
                <a16:creationId xmlns:a16="http://schemas.microsoft.com/office/drawing/2014/main" id="{D5113A6E-D342-C043-BB9F-E2F58AD1665D}"/>
              </a:ext>
            </a:extLst>
          </p:cNvPr>
          <p:cNvSpPr>
            <a:spLocks noGrp="1"/>
          </p:cNvSpPr>
          <p:nvPr userDrawn="1">
            <p:ph type="pic" sz="quarter" idx="17"/>
          </p:nvPr>
        </p:nvSpPr>
        <p:spPr>
          <a:xfrm>
            <a:off x="4776787" y="1302315"/>
            <a:ext cx="2635250" cy="1611312"/>
          </a:xfrm>
          <a:prstGeom prst="rect">
            <a:avLst/>
          </a:prstGeom>
        </p:spPr>
        <p:txBody>
          <a:bodyPr/>
          <a:lstStyle/>
          <a:p>
            <a:r>
              <a:rPr lang="en-US" dirty="0"/>
              <a:t>Click icon to add picture</a:t>
            </a:r>
          </a:p>
        </p:txBody>
      </p:sp>
      <p:sp>
        <p:nvSpPr>
          <p:cNvPr id="25" name="Picture Placeholder 9">
            <a:extLst>
              <a:ext uri="{FF2B5EF4-FFF2-40B4-BE49-F238E27FC236}">
                <a16:creationId xmlns:a16="http://schemas.microsoft.com/office/drawing/2014/main" id="{96C89317-AD18-AA45-A216-9B451D320EA9}"/>
              </a:ext>
            </a:extLst>
          </p:cNvPr>
          <p:cNvSpPr>
            <a:spLocks noGrp="1"/>
          </p:cNvSpPr>
          <p:nvPr userDrawn="1">
            <p:ph type="pic" sz="quarter" idx="18"/>
          </p:nvPr>
        </p:nvSpPr>
        <p:spPr>
          <a:xfrm>
            <a:off x="9090669" y="1302315"/>
            <a:ext cx="2635250" cy="1611312"/>
          </a:xfrm>
          <a:prstGeom prst="rect">
            <a:avLst/>
          </a:prstGeom>
        </p:spPr>
        <p:txBody>
          <a:bodyPr/>
          <a:lstStyle/>
          <a:p>
            <a:r>
              <a:rPr lang="en-US" dirty="0"/>
              <a:t>Click icon to add picture</a:t>
            </a:r>
          </a:p>
        </p:txBody>
      </p:sp>
      <p:sp>
        <p:nvSpPr>
          <p:cNvPr id="29" name="Title 20">
            <a:extLst>
              <a:ext uri="{FF2B5EF4-FFF2-40B4-BE49-F238E27FC236}">
                <a16:creationId xmlns:a16="http://schemas.microsoft.com/office/drawing/2014/main" id="{525CA109-2FDF-EB49-A6AB-4C2A4749F769}"/>
              </a:ext>
            </a:extLst>
          </p:cNvPr>
          <p:cNvSpPr>
            <a:spLocks noGrp="1"/>
          </p:cNvSpPr>
          <p:nvPr>
            <p:ph type="title"/>
          </p:nvPr>
        </p:nvSpPr>
        <p:spPr>
          <a:xfrm>
            <a:off x="609443" y="304800"/>
            <a:ext cx="11096665" cy="838200"/>
          </a:xfrm>
          <a:prstGeom prst="rect">
            <a:avLst/>
          </a:prstGeom>
        </p:spPr>
        <p:txBody>
          <a:bodyPr/>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915D5511-51BA-DB4F-BED2-8F35C625429F}"/>
              </a:ext>
            </a:extLst>
          </p:cNvPr>
          <p:cNvCxnSpPr>
            <a:cxnSpLocks/>
          </p:cNvCxnSpPr>
          <p:nvPr userDrawn="1"/>
        </p:nvCxnSpPr>
        <p:spPr bwMode="auto">
          <a:xfrm>
            <a:off x="832616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19" name="Content Placeholder 7">
            <a:extLst>
              <a:ext uri="{FF2B5EF4-FFF2-40B4-BE49-F238E27FC236}">
                <a16:creationId xmlns:a16="http://schemas.microsoft.com/office/drawing/2014/main" id="{A5C0706E-82A7-A349-9F4C-29F754836F0B}"/>
              </a:ext>
            </a:extLst>
          </p:cNvPr>
          <p:cNvSpPr>
            <a:spLocks noGrp="1"/>
          </p:cNvSpPr>
          <p:nvPr>
            <p:ph sz="quarter" idx="19"/>
          </p:nvPr>
        </p:nvSpPr>
        <p:spPr>
          <a:xfrm>
            <a:off x="4769961" y="3193027"/>
            <a:ext cx="2635250" cy="1718419"/>
          </a:xfrm>
          <a:prstGeom prst="rect">
            <a:avLst/>
          </a:prstGeom>
        </p:spPr>
        <p:txBody>
          <a:bodyPr>
            <a:spAutoFit/>
          </a:bodyPr>
          <a:lstStyle>
            <a:lvl1pPr>
              <a:defRPr sz="1800" b="1">
                <a:latin typeface="Arial" panose="020B0604020202020204" pitchFamily="34" charset="0"/>
                <a:cs typeface="Arial" panose="020B0604020202020204" pitchFamily="34" charset="0"/>
              </a:defRPr>
            </a:lvl1pPr>
            <a:lvl2pPr>
              <a:defRPr sz="1600" b="0" i="0">
                <a:latin typeface="Arial" panose="020B0604020202020204" pitchFamily="34" charset="0"/>
                <a:ea typeface="Polaris Light" panose="02000000000000000000" pitchFamily="2" charset="0"/>
                <a:cs typeface="Arial" panose="020B0604020202020204" pitchFamily="34" charset="0"/>
              </a:defRPr>
            </a:lvl2pPr>
            <a:lvl3pPr>
              <a:defRPr sz="1600" b="0" i="0">
                <a:latin typeface="Arial" panose="020B0604020202020204" pitchFamily="34" charset="0"/>
                <a:ea typeface="Polaris Light" panose="02000000000000000000" pitchFamily="2" charset="0"/>
                <a:cs typeface="Arial" panose="020B0604020202020204" pitchFamily="34" charset="0"/>
              </a:defRPr>
            </a:lvl3pPr>
            <a:lvl4pPr>
              <a:defRPr sz="1600" b="0" i="0">
                <a:latin typeface="Arial" panose="020B0604020202020204" pitchFamily="34" charset="0"/>
                <a:ea typeface="Polaris Light" panose="02000000000000000000" pitchFamily="2" charset="0"/>
                <a:cs typeface="Arial" panose="020B0604020202020204" pitchFamily="34" charset="0"/>
              </a:defRPr>
            </a:lvl4pPr>
            <a:lvl5pPr>
              <a:defRPr sz="1600" b="0" i="0">
                <a:latin typeface="Arial" panose="020B0604020202020204" pitchFamily="34" charset="0"/>
                <a:ea typeface="Polaris Light" panose="020000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7">
            <a:extLst>
              <a:ext uri="{FF2B5EF4-FFF2-40B4-BE49-F238E27FC236}">
                <a16:creationId xmlns:a16="http://schemas.microsoft.com/office/drawing/2014/main" id="{BB5C22CB-DE7B-D049-B304-2AEFCB1EF9A3}"/>
              </a:ext>
            </a:extLst>
          </p:cNvPr>
          <p:cNvSpPr>
            <a:spLocks noGrp="1"/>
          </p:cNvSpPr>
          <p:nvPr>
            <p:ph sz="quarter" idx="20"/>
          </p:nvPr>
        </p:nvSpPr>
        <p:spPr>
          <a:xfrm>
            <a:off x="9095073" y="3193027"/>
            <a:ext cx="2635250" cy="1718419"/>
          </a:xfrm>
          <a:prstGeom prst="rect">
            <a:avLst/>
          </a:prstGeom>
        </p:spPr>
        <p:txBody>
          <a:bodyPr>
            <a:spAutoFit/>
          </a:bodyPr>
          <a:lstStyle>
            <a:lvl1pPr>
              <a:defRPr sz="1800" b="1">
                <a:latin typeface="Arial" panose="020B0604020202020204" pitchFamily="34" charset="0"/>
                <a:cs typeface="Arial" panose="020B0604020202020204" pitchFamily="34" charset="0"/>
              </a:defRPr>
            </a:lvl1pPr>
            <a:lvl2pPr>
              <a:defRPr sz="1600" b="0" i="0">
                <a:latin typeface="Arial" panose="020B0604020202020204" pitchFamily="34" charset="0"/>
                <a:ea typeface="Polaris Light" panose="02000000000000000000" pitchFamily="2" charset="0"/>
                <a:cs typeface="Arial" panose="020B0604020202020204" pitchFamily="34" charset="0"/>
              </a:defRPr>
            </a:lvl2pPr>
            <a:lvl3pPr>
              <a:defRPr sz="1600" b="0" i="0">
                <a:latin typeface="Arial" panose="020B0604020202020204" pitchFamily="34" charset="0"/>
                <a:ea typeface="Polaris Light" panose="02000000000000000000" pitchFamily="2" charset="0"/>
                <a:cs typeface="Arial" panose="020B0604020202020204" pitchFamily="34" charset="0"/>
              </a:defRPr>
            </a:lvl3pPr>
            <a:lvl4pPr>
              <a:defRPr sz="1600" b="0" i="0">
                <a:latin typeface="Arial" panose="020B0604020202020204" pitchFamily="34" charset="0"/>
                <a:ea typeface="Polaris Light" panose="02000000000000000000" pitchFamily="2" charset="0"/>
                <a:cs typeface="Arial" panose="020B0604020202020204" pitchFamily="34" charset="0"/>
              </a:defRPr>
            </a:lvl4pPr>
            <a:lvl5pPr>
              <a:defRPr sz="1600" b="0" i="0">
                <a:latin typeface="Arial" panose="020B0604020202020204" pitchFamily="34" charset="0"/>
                <a:ea typeface="Polaris Light" panose="020000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8">
            <a:extLst>
              <a:ext uri="{FF2B5EF4-FFF2-40B4-BE49-F238E27FC236}">
                <a16:creationId xmlns:a16="http://schemas.microsoft.com/office/drawing/2014/main" id="{21B53FD5-CBB1-4549-8332-BC20596180B1}"/>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8" name="Date Placeholder 6">
            <a:extLst>
              <a:ext uri="{FF2B5EF4-FFF2-40B4-BE49-F238E27FC236}">
                <a16:creationId xmlns:a16="http://schemas.microsoft.com/office/drawing/2014/main" id="{37BC91F9-E0A0-7249-B731-B8172A9F249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21" name="Footer Placeholder 7">
            <a:extLst>
              <a:ext uri="{FF2B5EF4-FFF2-40B4-BE49-F238E27FC236}">
                <a16:creationId xmlns:a16="http://schemas.microsoft.com/office/drawing/2014/main" id="{853FA6E7-58ED-0144-8B85-D5933A6211D7}"/>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222980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Statistic Slid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7B1CD9-F4E5-9343-8E83-0CFA7BED72D2}"/>
              </a:ext>
            </a:extLst>
          </p:cNvPr>
          <p:cNvCxnSpPr>
            <a:cxnSpLocks/>
          </p:cNvCxnSpPr>
          <p:nvPr userDrawn="1"/>
        </p:nvCxnSpPr>
        <p:spPr bwMode="auto">
          <a:xfrm>
            <a:off x="316953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8" name="Content Placeholder 7">
            <a:extLst>
              <a:ext uri="{FF2B5EF4-FFF2-40B4-BE49-F238E27FC236}">
                <a16:creationId xmlns:a16="http://schemas.microsoft.com/office/drawing/2014/main" id="{66EA40D2-47AA-1E42-B47F-9CE413E03C94}"/>
              </a:ext>
            </a:extLst>
          </p:cNvPr>
          <p:cNvSpPr>
            <a:spLocks noGrp="1"/>
          </p:cNvSpPr>
          <p:nvPr userDrawn="1">
            <p:ph sz="quarter" idx="13"/>
          </p:nvPr>
        </p:nvSpPr>
        <p:spPr>
          <a:xfrm>
            <a:off x="609441"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1E37B8A7-EC50-794F-87A1-3EEBE1B31A39}"/>
              </a:ext>
            </a:extLst>
          </p:cNvPr>
          <p:cNvSpPr>
            <a:spLocks noGrp="1"/>
          </p:cNvSpPr>
          <p:nvPr userDrawn="1">
            <p:ph type="pic" sz="quarter" idx="16"/>
          </p:nvPr>
        </p:nvSpPr>
        <p:spPr>
          <a:xfrm>
            <a:off x="609600" y="1302315"/>
            <a:ext cx="2184394" cy="1611312"/>
          </a:xfrm>
          <a:prstGeom prst="rect">
            <a:avLst/>
          </a:prstGeom>
        </p:spPr>
        <p:txBody>
          <a:bodyPr/>
          <a:lstStyle/>
          <a:p>
            <a:r>
              <a:rPr lang="en-US" dirty="0"/>
              <a:t>Click icon to add picture</a:t>
            </a:r>
          </a:p>
        </p:txBody>
      </p:sp>
      <p:sp>
        <p:nvSpPr>
          <p:cNvPr id="29" name="Title 20">
            <a:extLst>
              <a:ext uri="{FF2B5EF4-FFF2-40B4-BE49-F238E27FC236}">
                <a16:creationId xmlns:a16="http://schemas.microsoft.com/office/drawing/2014/main" id="{525CA109-2FDF-EB49-A6AB-4C2A4749F769}"/>
              </a:ext>
            </a:extLst>
          </p:cNvPr>
          <p:cNvSpPr>
            <a:spLocks noGrp="1"/>
          </p:cNvSpPr>
          <p:nvPr>
            <p:ph type="title"/>
          </p:nvPr>
        </p:nvSpPr>
        <p:spPr>
          <a:xfrm>
            <a:off x="609443" y="304800"/>
            <a:ext cx="11096665" cy="838200"/>
          </a:xfrm>
          <a:prstGeom prst="rect">
            <a:avLst/>
          </a:prstGeom>
        </p:spPr>
        <p:txBody>
          <a:bodyPr/>
          <a:lstStyle/>
          <a:p>
            <a:r>
              <a:rPr lang="en-US" dirty="0"/>
              <a:t>Click to edit Master title style</a:t>
            </a:r>
          </a:p>
        </p:txBody>
      </p:sp>
      <p:cxnSp>
        <p:nvCxnSpPr>
          <p:cNvPr id="32" name="Straight Connector 31">
            <a:extLst>
              <a:ext uri="{FF2B5EF4-FFF2-40B4-BE49-F238E27FC236}">
                <a16:creationId xmlns:a16="http://schemas.microsoft.com/office/drawing/2014/main" id="{915D5511-51BA-DB4F-BED2-8F35C625429F}"/>
              </a:ext>
            </a:extLst>
          </p:cNvPr>
          <p:cNvCxnSpPr>
            <a:cxnSpLocks/>
          </p:cNvCxnSpPr>
          <p:nvPr userDrawn="1"/>
        </p:nvCxnSpPr>
        <p:spPr bwMode="auto">
          <a:xfrm>
            <a:off x="6135052"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cxnSp>
        <p:nvCxnSpPr>
          <p:cNvPr id="19" name="Straight Connector 18">
            <a:extLst>
              <a:ext uri="{FF2B5EF4-FFF2-40B4-BE49-F238E27FC236}">
                <a16:creationId xmlns:a16="http://schemas.microsoft.com/office/drawing/2014/main" id="{AE624B83-D3B3-7A4C-99EA-0DD81E000C81}"/>
              </a:ext>
            </a:extLst>
          </p:cNvPr>
          <p:cNvCxnSpPr>
            <a:cxnSpLocks/>
          </p:cNvCxnSpPr>
          <p:nvPr userDrawn="1"/>
        </p:nvCxnSpPr>
        <p:spPr bwMode="auto">
          <a:xfrm>
            <a:off x="908816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20" name="Content Placeholder 7">
            <a:extLst>
              <a:ext uri="{FF2B5EF4-FFF2-40B4-BE49-F238E27FC236}">
                <a16:creationId xmlns:a16="http://schemas.microsoft.com/office/drawing/2014/main" id="{C027B645-50DA-E44D-8E6E-BD84D5146921}"/>
              </a:ext>
            </a:extLst>
          </p:cNvPr>
          <p:cNvSpPr>
            <a:spLocks noGrp="1"/>
          </p:cNvSpPr>
          <p:nvPr>
            <p:ph sz="quarter" idx="17"/>
          </p:nvPr>
        </p:nvSpPr>
        <p:spPr>
          <a:xfrm>
            <a:off x="3554637"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9">
            <a:extLst>
              <a:ext uri="{FF2B5EF4-FFF2-40B4-BE49-F238E27FC236}">
                <a16:creationId xmlns:a16="http://schemas.microsoft.com/office/drawing/2014/main" id="{217BFE1B-C4E6-9F42-9AC8-6CA4EE7F4403}"/>
              </a:ext>
            </a:extLst>
          </p:cNvPr>
          <p:cNvSpPr>
            <a:spLocks noGrp="1"/>
          </p:cNvSpPr>
          <p:nvPr>
            <p:ph type="pic" sz="quarter" idx="18"/>
          </p:nvPr>
        </p:nvSpPr>
        <p:spPr>
          <a:xfrm>
            <a:off x="3554796" y="1302315"/>
            <a:ext cx="2184394" cy="1611312"/>
          </a:xfrm>
          <a:prstGeom prst="rect">
            <a:avLst/>
          </a:prstGeom>
        </p:spPr>
        <p:txBody>
          <a:bodyPr/>
          <a:lstStyle/>
          <a:p>
            <a:r>
              <a:rPr lang="en-US" dirty="0"/>
              <a:t>Click icon to add picture</a:t>
            </a:r>
          </a:p>
        </p:txBody>
      </p:sp>
      <p:sp>
        <p:nvSpPr>
          <p:cNvPr id="26" name="Content Placeholder 7">
            <a:extLst>
              <a:ext uri="{FF2B5EF4-FFF2-40B4-BE49-F238E27FC236}">
                <a16:creationId xmlns:a16="http://schemas.microsoft.com/office/drawing/2014/main" id="{AAAC55AD-C8E7-8A40-A0AD-D5F67B65C902}"/>
              </a:ext>
            </a:extLst>
          </p:cNvPr>
          <p:cNvSpPr>
            <a:spLocks noGrp="1"/>
          </p:cNvSpPr>
          <p:nvPr>
            <p:ph sz="quarter" idx="19"/>
          </p:nvPr>
        </p:nvSpPr>
        <p:spPr>
          <a:xfrm>
            <a:off x="6504194"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Picture Placeholder 9">
            <a:extLst>
              <a:ext uri="{FF2B5EF4-FFF2-40B4-BE49-F238E27FC236}">
                <a16:creationId xmlns:a16="http://schemas.microsoft.com/office/drawing/2014/main" id="{C9B83007-097E-3F4D-BADD-B018C145A5E0}"/>
              </a:ext>
            </a:extLst>
          </p:cNvPr>
          <p:cNvSpPr>
            <a:spLocks noGrp="1"/>
          </p:cNvSpPr>
          <p:nvPr>
            <p:ph type="pic" sz="quarter" idx="20"/>
          </p:nvPr>
        </p:nvSpPr>
        <p:spPr>
          <a:xfrm>
            <a:off x="6504353" y="1302315"/>
            <a:ext cx="2184394" cy="1611312"/>
          </a:xfrm>
          <a:prstGeom prst="rect">
            <a:avLst/>
          </a:prstGeom>
        </p:spPr>
        <p:txBody>
          <a:bodyPr/>
          <a:lstStyle/>
          <a:p>
            <a:r>
              <a:rPr lang="en-US" dirty="0"/>
              <a:t>Click icon to add picture</a:t>
            </a:r>
          </a:p>
        </p:txBody>
      </p:sp>
      <p:sp>
        <p:nvSpPr>
          <p:cNvPr id="28" name="Content Placeholder 7">
            <a:extLst>
              <a:ext uri="{FF2B5EF4-FFF2-40B4-BE49-F238E27FC236}">
                <a16:creationId xmlns:a16="http://schemas.microsoft.com/office/drawing/2014/main" id="{15B7CB7D-92D0-974D-B3D3-DB6B334673E1}"/>
              </a:ext>
            </a:extLst>
          </p:cNvPr>
          <p:cNvSpPr>
            <a:spLocks noGrp="1"/>
          </p:cNvSpPr>
          <p:nvPr>
            <p:ph sz="quarter" idx="21"/>
          </p:nvPr>
        </p:nvSpPr>
        <p:spPr>
          <a:xfrm>
            <a:off x="9521714" y="3193027"/>
            <a:ext cx="2184394" cy="1718419"/>
          </a:xfrm>
          <a:prstGeom prst="rect">
            <a:avLst/>
          </a:prstGeom>
        </p:spPr>
        <p:txBody>
          <a:bodyPr>
            <a:spAutoFit/>
          </a:bodyPr>
          <a:lstStyle>
            <a:lvl1pPr>
              <a:defRPr sz="1800" b="1"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Picture Placeholder 9">
            <a:extLst>
              <a:ext uri="{FF2B5EF4-FFF2-40B4-BE49-F238E27FC236}">
                <a16:creationId xmlns:a16="http://schemas.microsoft.com/office/drawing/2014/main" id="{FC6D8510-6E76-204A-BA78-18ECA847274F}"/>
              </a:ext>
            </a:extLst>
          </p:cNvPr>
          <p:cNvSpPr>
            <a:spLocks noGrp="1"/>
          </p:cNvSpPr>
          <p:nvPr>
            <p:ph type="pic" sz="quarter" idx="22"/>
          </p:nvPr>
        </p:nvSpPr>
        <p:spPr>
          <a:xfrm>
            <a:off x="9521873" y="1302315"/>
            <a:ext cx="2184394" cy="1611312"/>
          </a:xfrm>
          <a:prstGeom prst="rect">
            <a:avLst/>
          </a:prstGeom>
        </p:spPr>
        <p:txBody>
          <a:bodyPr/>
          <a:lstStyle/>
          <a:p>
            <a:r>
              <a:rPr lang="en-US" dirty="0"/>
              <a:t>Click icon to add picture</a:t>
            </a:r>
          </a:p>
        </p:txBody>
      </p:sp>
      <p:sp>
        <p:nvSpPr>
          <p:cNvPr id="22" name="Slide Number Placeholder 8">
            <a:extLst>
              <a:ext uri="{FF2B5EF4-FFF2-40B4-BE49-F238E27FC236}">
                <a16:creationId xmlns:a16="http://schemas.microsoft.com/office/drawing/2014/main" id="{5937CFA0-6F84-2D49-A3D6-E9A3C7756807}"/>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33" name="Date Placeholder 6">
            <a:extLst>
              <a:ext uri="{FF2B5EF4-FFF2-40B4-BE49-F238E27FC236}">
                <a16:creationId xmlns:a16="http://schemas.microsoft.com/office/drawing/2014/main" id="{9D650CF9-324F-864A-9ECD-6D9093F957D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34" name="Footer Placeholder 7">
            <a:extLst>
              <a:ext uri="{FF2B5EF4-FFF2-40B4-BE49-F238E27FC236}">
                <a16:creationId xmlns:a16="http://schemas.microsoft.com/office/drawing/2014/main" id="{435B80EE-7DAE-4641-9B5B-CDAE1DDAB2D2}"/>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76667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 Content Slide">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7B1CD9-F4E5-9343-8E83-0CFA7BED72D2}"/>
              </a:ext>
            </a:extLst>
          </p:cNvPr>
          <p:cNvCxnSpPr>
            <a:cxnSpLocks/>
          </p:cNvCxnSpPr>
          <p:nvPr userDrawn="1"/>
        </p:nvCxnSpPr>
        <p:spPr bwMode="auto">
          <a:xfrm>
            <a:off x="316953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8" name="Content Placeholder 7">
            <a:extLst>
              <a:ext uri="{FF2B5EF4-FFF2-40B4-BE49-F238E27FC236}">
                <a16:creationId xmlns:a16="http://schemas.microsoft.com/office/drawing/2014/main" id="{66EA40D2-47AA-1E42-B47F-9CE413E03C94}"/>
              </a:ext>
            </a:extLst>
          </p:cNvPr>
          <p:cNvSpPr>
            <a:spLocks noGrp="1"/>
          </p:cNvSpPr>
          <p:nvPr userDrawn="1">
            <p:ph sz="quarter" idx="13"/>
          </p:nvPr>
        </p:nvSpPr>
        <p:spPr>
          <a:xfrm>
            <a:off x="609441"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itle 20">
            <a:extLst>
              <a:ext uri="{FF2B5EF4-FFF2-40B4-BE49-F238E27FC236}">
                <a16:creationId xmlns:a16="http://schemas.microsoft.com/office/drawing/2014/main" id="{525CA109-2FDF-EB49-A6AB-4C2A4749F769}"/>
              </a:ext>
            </a:extLst>
          </p:cNvPr>
          <p:cNvSpPr>
            <a:spLocks noGrp="1"/>
          </p:cNvSpPr>
          <p:nvPr>
            <p:ph type="title"/>
          </p:nvPr>
        </p:nvSpPr>
        <p:spPr>
          <a:xfrm>
            <a:off x="609443" y="304800"/>
            <a:ext cx="11096665" cy="838200"/>
          </a:xfrm>
          <a:prstGeom prst="rect">
            <a:avLst/>
          </a:prstGeom>
        </p:spPr>
        <p:txBody>
          <a:bodyPr/>
          <a:lstStyle/>
          <a:p>
            <a:r>
              <a:rPr lang="en-US" dirty="0"/>
              <a:t>Click to edit Master title style</a:t>
            </a:r>
          </a:p>
        </p:txBody>
      </p:sp>
      <p:cxnSp>
        <p:nvCxnSpPr>
          <p:cNvPr id="32" name="Straight Connector 31">
            <a:extLst>
              <a:ext uri="{FF2B5EF4-FFF2-40B4-BE49-F238E27FC236}">
                <a16:creationId xmlns:a16="http://schemas.microsoft.com/office/drawing/2014/main" id="{915D5511-51BA-DB4F-BED2-8F35C625429F}"/>
              </a:ext>
            </a:extLst>
          </p:cNvPr>
          <p:cNvCxnSpPr>
            <a:cxnSpLocks/>
          </p:cNvCxnSpPr>
          <p:nvPr userDrawn="1"/>
        </p:nvCxnSpPr>
        <p:spPr bwMode="auto">
          <a:xfrm>
            <a:off x="6135052"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cxnSp>
        <p:nvCxnSpPr>
          <p:cNvPr id="19" name="Straight Connector 18">
            <a:extLst>
              <a:ext uri="{FF2B5EF4-FFF2-40B4-BE49-F238E27FC236}">
                <a16:creationId xmlns:a16="http://schemas.microsoft.com/office/drawing/2014/main" id="{AE624B83-D3B3-7A4C-99EA-0DD81E000C81}"/>
              </a:ext>
            </a:extLst>
          </p:cNvPr>
          <p:cNvCxnSpPr>
            <a:cxnSpLocks/>
          </p:cNvCxnSpPr>
          <p:nvPr userDrawn="1"/>
        </p:nvCxnSpPr>
        <p:spPr bwMode="auto">
          <a:xfrm>
            <a:off x="9088165" y="1302315"/>
            <a:ext cx="0" cy="4714875"/>
          </a:xfrm>
          <a:prstGeom prst="line">
            <a:avLst/>
          </a:prstGeom>
          <a:solidFill>
            <a:schemeClr val="accent1"/>
          </a:solidFill>
          <a:ln w="25400" cap="flat" cmpd="sng" algn="ctr">
            <a:solidFill>
              <a:schemeClr val="bg2">
                <a:lumMod val="60000"/>
                <a:lumOff val="40000"/>
              </a:schemeClr>
            </a:solidFill>
            <a:prstDash val="solid"/>
            <a:miter lim="800000"/>
            <a:headEnd type="none" w="med" len="med"/>
            <a:tailEnd type="none"/>
          </a:ln>
          <a:effectLst/>
        </p:spPr>
      </p:cxnSp>
      <p:sp>
        <p:nvSpPr>
          <p:cNvPr id="20" name="Content Placeholder 7">
            <a:extLst>
              <a:ext uri="{FF2B5EF4-FFF2-40B4-BE49-F238E27FC236}">
                <a16:creationId xmlns:a16="http://schemas.microsoft.com/office/drawing/2014/main" id="{C027B645-50DA-E44D-8E6E-BD84D5146921}"/>
              </a:ext>
            </a:extLst>
          </p:cNvPr>
          <p:cNvSpPr>
            <a:spLocks noGrp="1"/>
          </p:cNvSpPr>
          <p:nvPr>
            <p:ph sz="quarter" idx="17"/>
          </p:nvPr>
        </p:nvSpPr>
        <p:spPr>
          <a:xfrm>
            <a:off x="3554637"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7">
            <a:extLst>
              <a:ext uri="{FF2B5EF4-FFF2-40B4-BE49-F238E27FC236}">
                <a16:creationId xmlns:a16="http://schemas.microsoft.com/office/drawing/2014/main" id="{AAAC55AD-C8E7-8A40-A0AD-D5F67B65C902}"/>
              </a:ext>
            </a:extLst>
          </p:cNvPr>
          <p:cNvSpPr>
            <a:spLocks noGrp="1"/>
          </p:cNvSpPr>
          <p:nvPr>
            <p:ph sz="quarter" idx="19"/>
          </p:nvPr>
        </p:nvSpPr>
        <p:spPr>
          <a:xfrm>
            <a:off x="6504194"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7">
            <a:extLst>
              <a:ext uri="{FF2B5EF4-FFF2-40B4-BE49-F238E27FC236}">
                <a16:creationId xmlns:a16="http://schemas.microsoft.com/office/drawing/2014/main" id="{15B7CB7D-92D0-974D-B3D3-DB6B334673E1}"/>
              </a:ext>
            </a:extLst>
          </p:cNvPr>
          <p:cNvSpPr>
            <a:spLocks noGrp="1"/>
          </p:cNvSpPr>
          <p:nvPr>
            <p:ph sz="quarter" idx="21"/>
          </p:nvPr>
        </p:nvSpPr>
        <p:spPr>
          <a:xfrm>
            <a:off x="9521714" y="2191315"/>
            <a:ext cx="2184394" cy="1718419"/>
          </a:xfrm>
          <a:prstGeom prst="rect">
            <a:avLst/>
          </a:prstGeom>
        </p:spPr>
        <p:txBody>
          <a:bodyPr>
            <a:spAutoFit/>
          </a:bodyPr>
          <a:lstStyle>
            <a:lvl1pPr>
              <a:defRPr sz="1800" b="0" baseline="0">
                <a:latin typeface="Arial" panose="020B0604020202020204" pitchFamily="34" charset="0"/>
              </a:defRPr>
            </a:lvl1pPr>
            <a:lvl2pPr>
              <a:defRPr sz="1600" b="0" i="0" baseline="0">
                <a:latin typeface="Arial" panose="020B0604020202020204" pitchFamily="34" charset="0"/>
                <a:ea typeface="Polaris Light" panose="02000000000000000000" pitchFamily="2" charset="0"/>
                <a:cs typeface="Polaris Light" panose="02000000000000000000" pitchFamily="2" charset="0"/>
              </a:defRPr>
            </a:lvl2pPr>
            <a:lvl3pPr>
              <a:defRPr sz="1600" b="0" i="0" baseline="0">
                <a:latin typeface="Arial" panose="020B0604020202020204" pitchFamily="34" charset="0"/>
                <a:ea typeface="Polaris Light" panose="02000000000000000000" pitchFamily="2" charset="0"/>
                <a:cs typeface="Polaris Light" panose="02000000000000000000" pitchFamily="2" charset="0"/>
              </a:defRPr>
            </a:lvl3pPr>
            <a:lvl4pPr>
              <a:defRPr sz="1600" b="0" i="0" baseline="0">
                <a:latin typeface="Arial" panose="020B0604020202020204" pitchFamily="34" charset="0"/>
                <a:ea typeface="Polaris Light" panose="02000000000000000000" pitchFamily="2" charset="0"/>
                <a:cs typeface="Polaris Light" panose="02000000000000000000" pitchFamily="2" charset="0"/>
              </a:defRPr>
            </a:lvl4pPr>
            <a:lvl5pPr>
              <a:defRPr sz="1600" b="0" i="0" baseline="0">
                <a:latin typeface="Arial" panose="020B0604020202020204" pitchFamily="34" charset="0"/>
                <a:ea typeface="Polaris Light" panose="02000000000000000000" pitchFamily="2" charset="0"/>
                <a:cs typeface="Polaris Light"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lide Number Placeholder 8">
            <a:extLst>
              <a:ext uri="{FF2B5EF4-FFF2-40B4-BE49-F238E27FC236}">
                <a16:creationId xmlns:a16="http://schemas.microsoft.com/office/drawing/2014/main" id="{5937CFA0-6F84-2D49-A3D6-E9A3C7756807}"/>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33" name="Date Placeholder 6">
            <a:extLst>
              <a:ext uri="{FF2B5EF4-FFF2-40B4-BE49-F238E27FC236}">
                <a16:creationId xmlns:a16="http://schemas.microsoft.com/office/drawing/2014/main" id="{9D650CF9-324F-864A-9ECD-6D9093F957D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34" name="Footer Placeholder 7">
            <a:extLst>
              <a:ext uri="{FF2B5EF4-FFF2-40B4-BE49-F238E27FC236}">
                <a16:creationId xmlns:a16="http://schemas.microsoft.com/office/drawing/2014/main" id="{435B80EE-7DAE-4641-9B5B-CDAE1DDAB2D2}"/>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
        <p:nvSpPr>
          <p:cNvPr id="3" name="Text Placeholder 2">
            <a:extLst>
              <a:ext uri="{FF2B5EF4-FFF2-40B4-BE49-F238E27FC236}">
                <a16:creationId xmlns:a16="http://schemas.microsoft.com/office/drawing/2014/main" id="{F98D3884-2E8A-AD41-A8DD-5B0FA4349398}"/>
              </a:ext>
            </a:extLst>
          </p:cNvPr>
          <p:cNvSpPr>
            <a:spLocks noGrp="1"/>
          </p:cNvSpPr>
          <p:nvPr>
            <p:ph type="body" sz="quarter" idx="22"/>
          </p:nvPr>
        </p:nvSpPr>
        <p:spPr>
          <a:xfrm>
            <a:off x="609600" y="1443038"/>
            <a:ext cx="2190791" cy="588962"/>
          </a:xfrm>
        </p:spPr>
        <p:txBody>
          <a:bodyPr>
            <a:normAutofit/>
          </a:bodyPr>
          <a:lstStyle>
            <a:lvl1pPr marL="0" indent="0">
              <a:buNone/>
              <a:defRPr sz="2000" b="1"/>
            </a:lvl1pPr>
          </a:lstStyle>
          <a:p>
            <a:pPr lvl="0"/>
            <a:r>
              <a:rPr lang="en-US" dirty="0"/>
              <a:t>Click to edit</a:t>
            </a:r>
          </a:p>
        </p:txBody>
      </p:sp>
      <p:sp>
        <p:nvSpPr>
          <p:cNvPr id="23" name="Text Placeholder 2">
            <a:extLst>
              <a:ext uri="{FF2B5EF4-FFF2-40B4-BE49-F238E27FC236}">
                <a16:creationId xmlns:a16="http://schemas.microsoft.com/office/drawing/2014/main" id="{DFC2030C-382E-0E48-8ED9-907F724E1174}"/>
              </a:ext>
            </a:extLst>
          </p:cNvPr>
          <p:cNvSpPr>
            <a:spLocks noGrp="1"/>
          </p:cNvSpPr>
          <p:nvPr>
            <p:ph type="body" sz="quarter" idx="23"/>
          </p:nvPr>
        </p:nvSpPr>
        <p:spPr>
          <a:xfrm>
            <a:off x="3535680" y="1443038"/>
            <a:ext cx="2190791" cy="588962"/>
          </a:xfrm>
        </p:spPr>
        <p:txBody>
          <a:bodyPr>
            <a:normAutofit/>
          </a:bodyPr>
          <a:lstStyle>
            <a:lvl1pPr marL="0" indent="0">
              <a:buNone/>
              <a:defRPr sz="2000" b="1"/>
            </a:lvl1pPr>
          </a:lstStyle>
          <a:p>
            <a:pPr lvl="0"/>
            <a:r>
              <a:rPr lang="en-US" dirty="0"/>
              <a:t>Click to edit</a:t>
            </a:r>
          </a:p>
        </p:txBody>
      </p:sp>
      <p:sp>
        <p:nvSpPr>
          <p:cNvPr id="24" name="Text Placeholder 2">
            <a:extLst>
              <a:ext uri="{FF2B5EF4-FFF2-40B4-BE49-F238E27FC236}">
                <a16:creationId xmlns:a16="http://schemas.microsoft.com/office/drawing/2014/main" id="{BD970BA3-1CED-6941-8EBA-6BC111656C5B}"/>
              </a:ext>
            </a:extLst>
          </p:cNvPr>
          <p:cNvSpPr>
            <a:spLocks noGrp="1"/>
          </p:cNvSpPr>
          <p:nvPr>
            <p:ph type="body" sz="quarter" idx="24"/>
          </p:nvPr>
        </p:nvSpPr>
        <p:spPr>
          <a:xfrm>
            <a:off x="6512560" y="1443038"/>
            <a:ext cx="2190791" cy="588962"/>
          </a:xfrm>
        </p:spPr>
        <p:txBody>
          <a:bodyPr>
            <a:normAutofit/>
          </a:bodyPr>
          <a:lstStyle>
            <a:lvl1pPr marL="0" indent="0">
              <a:buNone/>
              <a:defRPr sz="2000" b="1"/>
            </a:lvl1pPr>
          </a:lstStyle>
          <a:p>
            <a:pPr lvl="0"/>
            <a:r>
              <a:rPr lang="en-US" dirty="0"/>
              <a:t>Click to edit</a:t>
            </a:r>
          </a:p>
        </p:txBody>
      </p:sp>
      <p:sp>
        <p:nvSpPr>
          <p:cNvPr id="25" name="Text Placeholder 2">
            <a:extLst>
              <a:ext uri="{FF2B5EF4-FFF2-40B4-BE49-F238E27FC236}">
                <a16:creationId xmlns:a16="http://schemas.microsoft.com/office/drawing/2014/main" id="{D0625C78-91BD-2C4E-A7CD-1AED2AC5CC22}"/>
              </a:ext>
            </a:extLst>
          </p:cNvPr>
          <p:cNvSpPr>
            <a:spLocks noGrp="1"/>
          </p:cNvSpPr>
          <p:nvPr>
            <p:ph type="body" sz="quarter" idx="25"/>
          </p:nvPr>
        </p:nvSpPr>
        <p:spPr>
          <a:xfrm>
            <a:off x="9519920" y="1443038"/>
            <a:ext cx="2190791" cy="588962"/>
          </a:xfrm>
        </p:spPr>
        <p:txBody>
          <a:bodyPr>
            <a:normAutofit/>
          </a:bodyPr>
          <a:lstStyle>
            <a:lvl1pPr marL="0" indent="0">
              <a:buNone/>
              <a:defRPr sz="2000" b="1"/>
            </a:lvl1pPr>
          </a:lstStyle>
          <a:p>
            <a:pPr lvl="0"/>
            <a:r>
              <a:rPr lang="en-US" dirty="0"/>
              <a:t>Click to edit</a:t>
            </a:r>
          </a:p>
        </p:txBody>
      </p:sp>
    </p:spTree>
    <p:extLst>
      <p:ext uri="{BB962C8B-B14F-4D97-AF65-F5344CB8AC3E}">
        <p14:creationId xmlns:p14="http://schemas.microsoft.com/office/powerpoint/2010/main" val="99733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5BC744-87CD-FA4B-B0B7-5581AFF8A288}"/>
              </a:ext>
            </a:extLst>
          </p:cNvPr>
          <p:cNvSpPr>
            <a:spLocks noGrp="1"/>
          </p:cNvSpPr>
          <p:nvPr>
            <p:ph type="sldNum" sz="quarter" idx="10"/>
          </p:nvPr>
        </p:nvSpPr>
        <p:spPr/>
        <p:txBody>
          <a:bodyPr/>
          <a:lstStyle/>
          <a:p>
            <a:fld id="{C1960183-D323-4677-9D78-78D1D39B0029}" type="slidenum">
              <a:rPr lang="en-US" smtClean="0"/>
              <a:pPr/>
              <a:t>‹#›</a:t>
            </a:fld>
            <a:endParaRPr lang="en-US" dirty="0"/>
          </a:p>
        </p:txBody>
      </p:sp>
      <p:sp>
        <p:nvSpPr>
          <p:cNvPr id="4" name="Date Placeholder 3">
            <a:extLst>
              <a:ext uri="{FF2B5EF4-FFF2-40B4-BE49-F238E27FC236}">
                <a16:creationId xmlns:a16="http://schemas.microsoft.com/office/drawing/2014/main" id="{469B8636-6430-7141-9B1D-ADD6D53C26A2}"/>
              </a:ext>
            </a:extLst>
          </p:cNvPr>
          <p:cNvSpPr>
            <a:spLocks noGrp="1"/>
          </p:cNvSpPr>
          <p:nvPr>
            <p:ph type="dt" sz="half" idx="11"/>
          </p:nvPr>
        </p:nvSpPr>
        <p:spPr/>
        <p:txBody>
          <a:bodyPr/>
          <a:lstStyle/>
          <a:p>
            <a:r>
              <a:rPr lang="en-US" dirty="0"/>
              <a:t>Date</a:t>
            </a:r>
          </a:p>
        </p:txBody>
      </p:sp>
      <p:sp>
        <p:nvSpPr>
          <p:cNvPr id="5" name="Footer Placeholder 4">
            <a:extLst>
              <a:ext uri="{FF2B5EF4-FFF2-40B4-BE49-F238E27FC236}">
                <a16:creationId xmlns:a16="http://schemas.microsoft.com/office/drawing/2014/main" id="{F901B0D8-E15C-A34E-90FF-50F497FC3B53}"/>
              </a:ext>
            </a:extLst>
          </p:cNvPr>
          <p:cNvSpPr>
            <a:spLocks noGrp="1"/>
          </p:cNvSpPr>
          <p:nvPr>
            <p:ph type="ftr" sz="quarter" idx="12"/>
          </p:nvPr>
        </p:nvSpPr>
        <p:spPr/>
        <p:txBody>
          <a:bodyPr/>
          <a:lstStyle/>
          <a:p>
            <a:r>
              <a:rPr lang="fr-FR" dirty="0"/>
              <a:t>Copyright © 2020 Veritas Technologies, LLC. </a:t>
            </a:r>
            <a:endParaRPr lang="en-US" dirty="0"/>
          </a:p>
        </p:txBody>
      </p:sp>
      <p:pic>
        <p:nvPicPr>
          <p:cNvPr id="6" name="Picture 5">
            <a:extLst>
              <a:ext uri="{FF2B5EF4-FFF2-40B4-BE49-F238E27FC236}">
                <a16:creationId xmlns:a16="http://schemas.microsoft.com/office/drawing/2014/main" id="{E86705AD-1E40-6E47-B5D0-F165BF6F7C2E}"/>
              </a:ext>
            </a:extLst>
          </p:cNvPr>
          <p:cNvPicPr>
            <a:picLocks noChangeAspect="1"/>
          </p:cNvPicPr>
          <p:nvPr userDrawn="1"/>
        </p:nvPicPr>
        <p:blipFill>
          <a:blip r:embed="rId2"/>
          <a:stretch>
            <a:fillRect/>
          </a:stretch>
        </p:blipFill>
        <p:spPr>
          <a:xfrm>
            <a:off x="370569" y="302989"/>
            <a:ext cx="406400" cy="736600"/>
          </a:xfrm>
          <a:prstGeom prst="rect">
            <a:avLst/>
          </a:prstGeom>
        </p:spPr>
      </p:pic>
      <p:sp>
        <p:nvSpPr>
          <p:cNvPr id="7" name="Title 20">
            <a:extLst>
              <a:ext uri="{FF2B5EF4-FFF2-40B4-BE49-F238E27FC236}">
                <a16:creationId xmlns:a16="http://schemas.microsoft.com/office/drawing/2014/main" id="{32E33B53-7946-1249-8E31-52B2C940EDB6}"/>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32F511EB-E772-EB46-A8C1-6874C142BA33}"/>
              </a:ext>
            </a:extLst>
          </p:cNvPr>
          <p:cNvSpPr>
            <a:spLocks noGrp="1"/>
          </p:cNvSpPr>
          <p:nvPr>
            <p:ph type="body" sz="quarter" idx="16"/>
          </p:nvPr>
        </p:nvSpPr>
        <p:spPr>
          <a:xfrm>
            <a:off x="1107871" y="1501348"/>
            <a:ext cx="10607675" cy="4491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28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587A78-BC3E-4A4F-81E9-96F65E0BF3EA}"/>
              </a:ext>
            </a:extLst>
          </p:cNvPr>
          <p:cNvSpPr>
            <a:spLocks noGrp="1"/>
          </p:cNvSpPr>
          <p:nvPr>
            <p:ph type="ctrTitle"/>
          </p:nvPr>
        </p:nvSpPr>
        <p:spPr>
          <a:xfrm>
            <a:off x="6094412" y="1065424"/>
            <a:ext cx="5588557" cy="1393825"/>
          </a:xfrm>
          <a:prstGeom prst="rect">
            <a:avLst/>
          </a:prstGeom>
        </p:spPr>
        <p:txBody>
          <a:bodyPr anchor="b">
            <a:noAutofit/>
          </a:bodyPr>
          <a:lstStyle>
            <a:lvl1pPr algn="r">
              <a:defRPr sz="3000"/>
            </a:lvl1pPr>
          </a:lstStyle>
          <a:p>
            <a:r>
              <a:rPr lang="en-US" dirty="0"/>
              <a:t>Click to edit Master title style</a:t>
            </a:r>
            <a:endParaRPr dirty="0"/>
          </a:p>
        </p:txBody>
      </p:sp>
      <p:sp>
        <p:nvSpPr>
          <p:cNvPr id="4" name="Subtitle 2">
            <a:extLst>
              <a:ext uri="{FF2B5EF4-FFF2-40B4-BE49-F238E27FC236}">
                <a16:creationId xmlns:a16="http://schemas.microsoft.com/office/drawing/2014/main" id="{81624D7B-65A7-F646-B0E5-BD966F697F08}"/>
              </a:ext>
            </a:extLst>
          </p:cNvPr>
          <p:cNvSpPr>
            <a:spLocks noGrp="1"/>
          </p:cNvSpPr>
          <p:nvPr>
            <p:ph type="subTitle" idx="1" hasCustomPrompt="1"/>
          </p:nvPr>
        </p:nvSpPr>
        <p:spPr>
          <a:xfrm>
            <a:off x="6681447" y="3411623"/>
            <a:ext cx="5001523" cy="381000"/>
          </a:xfrm>
          <a:prstGeom prst="rect">
            <a:avLst/>
          </a:prstGeo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presenter’s name</a:t>
            </a:r>
          </a:p>
        </p:txBody>
      </p:sp>
      <p:sp>
        <p:nvSpPr>
          <p:cNvPr id="5" name="Text Placeholder 4">
            <a:extLst>
              <a:ext uri="{FF2B5EF4-FFF2-40B4-BE49-F238E27FC236}">
                <a16:creationId xmlns:a16="http://schemas.microsoft.com/office/drawing/2014/main" id="{55289DC0-4387-A749-88B0-C7F0731FEDE5}"/>
              </a:ext>
            </a:extLst>
          </p:cNvPr>
          <p:cNvSpPr>
            <a:spLocks noGrp="1"/>
          </p:cNvSpPr>
          <p:nvPr>
            <p:ph type="body" sz="quarter" idx="10" hasCustomPrompt="1"/>
          </p:nvPr>
        </p:nvSpPr>
        <p:spPr>
          <a:xfrm>
            <a:off x="6681447" y="3991410"/>
            <a:ext cx="5001523" cy="301925"/>
          </a:xfrm>
          <a:prstGeom prst="rect">
            <a:avLst/>
          </a:prstGeom>
        </p:spPr>
        <p:txBody>
          <a:bodyPr>
            <a:noAutofit/>
          </a:bodyPr>
          <a:lstStyle>
            <a:lvl1pPr marL="0" indent="0" algn="r">
              <a:spcBef>
                <a:spcPts val="0"/>
              </a:spcBef>
              <a:buNone/>
              <a:defRPr sz="2000">
                <a:solidFill>
                  <a:schemeClr val="bg2"/>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sp>
        <p:nvSpPr>
          <p:cNvPr id="6" name="Text Placeholder 2">
            <a:extLst>
              <a:ext uri="{FF2B5EF4-FFF2-40B4-BE49-F238E27FC236}">
                <a16:creationId xmlns:a16="http://schemas.microsoft.com/office/drawing/2014/main" id="{B4CA5C44-691C-7F44-9165-C43A13EB67E1}"/>
              </a:ext>
            </a:extLst>
          </p:cNvPr>
          <p:cNvSpPr>
            <a:spLocks noGrp="1"/>
          </p:cNvSpPr>
          <p:nvPr>
            <p:ph type="body" sz="quarter" idx="11" hasCustomPrompt="1"/>
          </p:nvPr>
        </p:nvSpPr>
        <p:spPr>
          <a:xfrm>
            <a:off x="6681447" y="2563104"/>
            <a:ext cx="5001522" cy="301925"/>
          </a:xfrm>
          <a:prstGeom prst="rect">
            <a:avLst/>
          </a:prstGeom>
        </p:spPr>
        <p:txBody>
          <a:bodyPr/>
          <a:lstStyle>
            <a:lvl1pPr marL="0" indent="0" algn="r">
              <a:buNone/>
              <a:defRPr/>
            </a:lvl1pPr>
          </a:lstStyle>
          <a:p>
            <a:pPr lvl="0"/>
            <a:r>
              <a:rPr lang="en-US" dirty="0"/>
              <a:t>Click to edit subhead</a:t>
            </a:r>
          </a:p>
        </p:txBody>
      </p:sp>
    </p:spTree>
    <p:extLst>
      <p:ext uri="{BB962C8B-B14F-4D97-AF65-F5344CB8AC3E}">
        <p14:creationId xmlns:p14="http://schemas.microsoft.com/office/powerpoint/2010/main" val="31799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Slide_Subtitle">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EE63D3D1-0833-8845-B86D-2BE169D1D817}"/>
              </a:ext>
            </a:extLst>
          </p:cNvPr>
          <p:cNvSpPr>
            <a:spLocks noGrp="1"/>
          </p:cNvSpPr>
          <p:nvPr>
            <p:ph type="body" sz="quarter" idx="13" hasCustomPrompt="1"/>
          </p:nvPr>
        </p:nvSpPr>
        <p:spPr>
          <a:xfrm>
            <a:off x="1117309" y="1199358"/>
            <a:ext cx="10588800" cy="332118"/>
          </a:xfrm>
          <a:prstGeom prst="rect">
            <a:avLst/>
          </a:prstGeo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10" name="Title 20">
            <a:extLst>
              <a:ext uri="{FF2B5EF4-FFF2-40B4-BE49-F238E27FC236}">
                <a16:creationId xmlns:a16="http://schemas.microsoft.com/office/drawing/2014/main" id="{43E04635-715E-5643-8AE1-7ACD76A53024}"/>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2" name="Slide Number Placeholder 8">
            <a:extLst>
              <a:ext uri="{FF2B5EF4-FFF2-40B4-BE49-F238E27FC236}">
                <a16:creationId xmlns:a16="http://schemas.microsoft.com/office/drawing/2014/main" id="{367500F6-2E0F-6F49-B5EA-A78F425E4D03}"/>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3" name="Date Placeholder 6">
            <a:extLst>
              <a:ext uri="{FF2B5EF4-FFF2-40B4-BE49-F238E27FC236}">
                <a16:creationId xmlns:a16="http://schemas.microsoft.com/office/drawing/2014/main" id="{3BB45F2B-40B3-EF44-890F-76A1486311C3}"/>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6" name="Footer Placeholder 7">
            <a:extLst>
              <a:ext uri="{FF2B5EF4-FFF2-40B4-BE49-F238E27FC236}">
                <a16:creationId xmlns:a16="http://schemas.microsoft.com/office/drawing/2014/main" id="{D115028E-9EDF-9E45-BF4C-E41E9A3A0D2E}"/>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9" name="Picture 18">
            <a:extLst>
              <a:ext uri="{FF2B5EF4-FFF2-40B4-BE49-F238E27FC236}">
                <a16:creationId xmlns:a16="http://schemas.microsoft.com/office/drawing/2014/main" id="{7183DFA9-E7B1-BF48-99E3-FA30D55F25C8}"/>
              </a:ext>
            </a:extLst>
          </p:cNvPr>
          <p:cNvPicPr>
            <a:picLocks noChangeAspect="1"/>
          </p:cNvPicPr>
          <p:nvPr userDrawn="1"/>
        </p:nvPicPr>
        <p:blipFill>
          <a:blip r:embed="rId2"/>
          <a:stretch>
            <a:fillRect/>
          </a:stretch>
        </p:blipFill>
        <p:spPr>
          <a:xfrm>
            <a:off x="370569" y="302989"/>
            <a:ext cx="406400" cy="736600"/>
          </a:xfrm>
          <a:prstGeom prst="rect">
            <a:avLst/>
          </a:prstGeom>
        </p:spPr>
      </p:pic>
      <p:sp>
        <p:nvSpPr>
          <p:cNvPr id="15" name="Text Placeholder 2">
            <a:extLst>
              <a:ext uri="{FF2B5EF4-FFF2-40B4-BE49-F238E27FC236}">
                <a16:creationId xmlns:a16="http://schemas.microsoft.com/office/drawing/2014/main" id="{BCC4F97C-4405-DF4B-8518-5E74E1F62381}"/>
              </a:ext>
            </a:extLst>
          </p:cNvPr>
          <p:cNvSpPr>
            <a:spLocks noGrp="1"/>
          </p:cNvSpPr>
          <p:nvPr>
            <p:ph type="body" sz="quarter" idx="16"/>
          </p:nvPr>
        </p:nvSpPr>
        <p:spPr>
          <a:xfrm>
            <a:off x="1107871" y="1859280"/>
            <a:ext cx="10607675" cy="4133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917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BD399D1-1F5C-1D44-A46E-E87D04D6D0F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
        <p:nvSpPr>
          <p:cNvPr id="12" name="Title 20">
            <a:extLst>
              <a:ext uri="{FF2B5EF4-FFF2-40B4-BE49-F238E27FC236}">
                <a16:creationId xmlns:a16="http://schemas.microsoft.com/office/drawing/2014/main" id="{BCC9F740-FD78-C947-ABA2-F23CD698A611}"/>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0" name="Slide Number Placeholder 8">
            <a:extLst>
              <a:ext uri="{FF2B5EF4-FFF2-40B4-BE49-F238E27FC236}">
                <a16:creationId xmlns:a16="http://schemas.microsoft.com/office/drawing/2014/main" id="{2ECB9191-DB62-9B47-A8F5-06C9A459E235}"/>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3" name="Date Placeholder 6">
            <a:extLst>
              <a:ext uri="{FF2B5EF4-FFF2-40B4-BE49-F238E27FC236}">
                <a16:creationId xmlns:a16="http://schemas.microsoft.com/office/drawing/2014/main" id="{3A26B987-F67E-DB48-B55E-C90BE56A3CDD}"/>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8" name="Footer Placeholder 7">
            <a:extLst>
              <a:ext uri="{FF2B5EF4-FFF2-40B4-BE49-F238E27FC236}">
                <a16:creationId xmlns:a16="http://schemas.microsoft.com/office/drawing/2014/main" id="{44022B66-821F-5444-B3F3-FB99EAA44059}"/>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5" name="Picture 14">
            <a:extLst>
              <a:ext uri="{FF2B5EF4-FFF2-40B4-BE49-F238E27FC236}">
                <a16:creationId xmlns:a16="http://schemas.microsoft.com/office/drawing/2014/main" id="{56A78394-2E22-664D-902A-36D65A3F3128}"/>
              </a:ext>
            </a:extLst>
          </p:cNvPr>
          <p:cNvPicPr>
            <a:picLocks noChangeAspect="1"/>
          </p:cNvPicPr>
          <p:nvPr userDrawn="1"/>
        </p:nvPicPr>
        <p:blipFill>
          <a:blip r:embed="rId3"/>
          <a:stretch>
            <a:fillRect/>
          </a:stretch>
        </p:blipFill>
        <p:spPr>
          <a:xfrm>
            <a:off x="370569" y="302989"/>
            <a:ext cx="406400" cy="736600"/>
          </a:xfrm>
          <a:prstGeom prst="rect">
            <a:avLst/>
          </a:prstGeom>
        </p:spPr>
      </p:pic>
    </p:spTree>
    <p:extLst>
      <p:ext uri="{BB962C8B-B14F-4D97-AF65-F5344CB8AC3E}">
        <p14:creationId xmlns:p14="http://schemas.microsoft.com/office/powerpoint/2010/main" val="210117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32B98D53-41E5-A042-8F18-2651CC3537D6}"/>
              </a:ext>
            </a:extLst>
          </p:cNvPr>
          <p:cNvSpPr>
            <a:spLocks noGrp="1"/>
          </p:cNvSpPr>
          <p:nvPr>
            <p:ph type="body" sz="quarter" idx="13" hasCustomPrompt="1"/>
          </p:nvPr>
        </p:nvSpPr>
        <p:spPr>
          <a:xfrm>
            <a:off x="1117309" y="1199358"/>
            <a:ext cx="10588800" cy="332118"/>
          </a:xfrm>
          <a:prstGeom prst="rect">
            <a:avLst/>
          </a:prstGeo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10" name="Title 20">
            <a:extLst>
              <a:ext uri="{FF2B5EF4-FFF2-40B4-BE49-F238E27FC236}">
                <a16:creationId xmlns:a16="http://schemas.microsoft.com/office/drawing/2014/main" id="{8DCE16BF-8729-2544-8F89-5E08BDFB055C}"/>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F807B669-B23B-0746-9495-D0D9FF262C5D}"/>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8" name="Date Placeholder 6">
            <a:extLst>
              <a:ext uri="{FF2B5EF4-FFF2-40B4-BE49-F238E27FC236}">
                <a16:creationId xmlns:a16="http://schemas.microsoft.com/office/drawing/2014/main" id="{0C918F6F-3704-4549-9BFB-E7CA584BD021}"/>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9" name="Footer Placeholder 7">
            <a:extLst>
              <a:ext uri="{FF2B5EF4-FFF2-40B4-BE49-F238E27FC236}">
                <a16:creationId xmlns:a16="http://schemas.microsoft.com/office/drawing/2014/main" id="{6D9CA074-B584-294F-8454-1E0CC64C4106}"/>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4" name="Picture 13">
            <a:extLst>
              <a:ext uri="{FF2B5EF4-FFF2-40B4-BE49-F238E27FC236}">
                <a16:creationId xmlns:a16="http://schemas.microsoft.com/office/drawing/2014/main" id="{68BD5D57-7A05-694A-A46F-C98E47C804A8}"/>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32573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8">
            <a:extLst>
              <a:ext uri="{FF2B5EF4-FFF2-40B4-BE49-F238E27FC236}">
                <a16:creationId xmlns:a16="http://schemas.microsoft.com/office/drawing/2014/main" id="{68298835-6555-434A-8171-D167E6C7F096}"/>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9" name="Date Placeholder 6">
            <a:extLst>
              <a:ext uri="{FF2B5EF4-FFF2-40B4-BE49-F238E27FC236}">
                <a16:creationId xmlns:a16="http://schemas.microsoft.com/office/drawing/2014/main" id="{9110D16B-A5E6-AA4E-9D58-6949262E138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0" name="Footer Placeholder 7">
            <a:extLst>
              <a:ext uri="{FF2B5EF4-FFF2-40B4-BE49-F238E27FC236}">
                <a16:creationId xmlns:a16="http://schemas.microsoft.com/office/drawing/2014/main" id="{1EE87EAA-5756-224B-92AC-B4B0304183DA}"/>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38313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_No Background">
    <p:spTree>
      <p:nvGrpSpPr>
        <p:cNvPr id="1" name=""/>
        <p:cNvGrpSpPr/>
        <p:nvPr/>
      </p:nvGrpSpPr>
      <p:grpSpPr>
        <a:xfrm>
          <a:off x="0" y="0"/>
          <a:ext cx="0" cy="0"/>
          <a:chOff x="0" y="0"/>
          <a:chExt cx="0" cy="0"/>
        </a:xfrm>
      </p:grpSpPr>
      <p:sp>
        <p:nvSpPr>
          <p:cNvPr id="8" name="Slide Number Placeholder 8">
            <a:extLst>
              <a:ext uri="{FF2B5EF4-FFF2-40B4-BE49-F238E27FC236}">
                <a16:creationId xmlns:a16="http://schemas.microsoft.com/office/drawing/2014/main" id="{68298835-6555-434A-8171-D167E6C7F096}"/>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9" name="Date Placeholder 6">
            <a:extLst>
              <a:ext uri="{FF2B5EF4-FFF2-40B4-BE49-F238E27FC236}">
                <a16:creationId xmlns:a16="http://schemas.microsoft.com/office/drawing/2014/main" id="{9110D16B-A5E6-AA4E-9D58-6949262E138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0" name="Footer Placeholder 7">
            <a:extLst>
              <a:ext uri="{FF2B5EF4-FFF2-40B4-BE49-F238E27FC236}">
                <a16:creationId xmlns:a16="http://schemas.microsoft.com/office/drawing/2014/main" id="{1EE87EAA-5756-224B-92AC-B4B0304183DA}"/>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329066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447801"/>
            <a:ext cx="5241195" cy="4392530"/>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464914" y="1447801"/>
            <a:ext cx="5241195" cy="4392530"/>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itle 20">
            <a:extLst>
              <a:ext uri="{FF2B5EF4-FFF2-40B4-BE49-F238E27FC236}">
                <a16:creationId xmlns:a16="http://schemas.microsoft.com/office/drawing/2014/main" id="{7038A5AB-EBFA-0F49-BD0F-D50EFC080D74}"/>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18D11045-C04A-6243-861F-6355FC670724}"/>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A730891E-C059-8A4C-B941-A157DFE04E52}"/>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84E49F24-8898-B249-8E0F-13817A62B64F}"/>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6" name="Picture 15">
            <a:extLst>
              <a:ext uri="{FF2B5EF4-FFF2-40B4-BE49-F238E27FC236}">
                <a16:creationId xmlns:a16="http://schemas.microsoft.com/office/drawing/2014/main" id="{E3933247-06D5-2742-AB04-8638DF883E36}"/>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103474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371601"/>
            <a:ext cx="5241195" cy="609599"/>
          </a:xfrm>
          <a:prstGeom prst="rect">
            <a:avLst/>
          </a:prstGeo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782930"/>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464914" y="1371600"/>
            <a:ext cx="5241195" cy="612648"/>
          </a:xfrm>
          <a:prstGeom prst="rect">
            <a:avLst/>
          </a:prstGeo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64914" y="2057400"/>
            <a:ext cx="5241195" cy="378293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itle 20">
            <a:extLst>
              <a:ext uri="{FF2B5EF4-FFF2-40B4-BE49-F238E27FC236}">
                <a16:creationId xmlns:a16="http://schemas.microsoft.com/office/drawing/2014/main" id="{FA830033-8814-A145-B309-56FB294DCC82}"/>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5" name="Slide Number Placeholder 8">
            <a:extLst>
              <a:ext uri="{FF2B5EF4-FFF2-40B4-BE49-F238E27FC236}">
                <a16:creationId xmlns:a16="http://schemas.microsoft.com/office/drawing/2014/main" id="{A9FEEC52-2F25-DE49-9920-AD006ED71D74}"/>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6" name="Date Placeholder 6">
            <a:extLst>
              <a:ext uri="{FF2B5EF4-FFF2-40B4-BE49-F238E27FC236}">
                <a16:creationId xmlns:a16="http://schemas.microsoft.com/office/drawing/2014/main" id="{C89A8E70-963F-EF42-97C9-1A531A873076}"/>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7" name="Footer Placeholder 7">
            <a:extLst>
              <a:ext uri="{FF2B5EF4-FFF2-40B4-BE49-F238E27FC236}">
                <a16:creationId xmlns:a16="http://schemas.microsoft.com/office/drawing/2014/main" id="{8DBF5AF3-E69C-0945-ABF9-F26F15DEC87F}"/>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8" name="Picture 17">
            <a:extLst>
              <a:ext uri="{FF2B5EF4-FFF2-40B4-BE49-F238E27FC236}">
                <a16:creationId xmlns:a16="http://schemas.microsoft.com/office/drawing/2014/main" id="{093B017D-3C69-FB49-81CC-0C99014043CF}"/>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26256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447800"/>
            <a:ext cx="7313771" cy="4392533"/>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8288401" y="1447801"/>
            <a:ext cx="3329001" cy="4392534"/>
          </a:xfrm>
          <a:prstGeom prst="rect">
            <a:avLst/>
          </a:prstGeo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20">
            <a:extLst>
              <a:ext uri="{FF2B5EF4-FFF2-40B4-BE49-F238E27FC236}">
                <a16:creationId xmlns:a16="http://schemas.microsoft.com/office/drawing/2014/main" id="{F256D863-97FB-DE44-BC2B-3C811F4C36CA}"/>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D57D99F7-2645-9541-ACCD-2DEF08C8D173}"/>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16EA5AC7-ACAB-9C4B-A0F3-E5A1D253E200}"/>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82F9F434-F4A6-014A-B928-2878C78EA39E}"/>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1" name="Picture 10">
            <a:extLst>
              <a:ext uri="{FF2B5EF4-FFF2-40B4-BE49-F238E27FC236}">
                <a16:creationId xmlns:a16="http://schemas.microsoft.com/office/drawing/2014/main" id="{33DE0273-5009-2D43-A507-7DECB96CD408}"/>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429201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09441" y="1447799"/>
            <a:ext cx="7315360" cy="4392529"/>
          </a:xfrm>
          <a:prstGeom prst="rect">
            <a:avLst/>
          </a:prstGeo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dirty="0"/>
              <a:t>Drag picture to placeholder or click icon to add</a:t>
            </a:r>
          </a:p>
        </p:txBody>
      </p:sp>
      <p:sp>
        <p:nvSpPr>
          <p:cNvPr id="4" name="Text Placeholder 3"/>
          <p:cNvSpPr>
            <a:spLocks noGrp="1"/>
          </p:cNvSpPr>
          <p:nvPr>
            <p:ph type="body" sz="half" idx="2"/>
          </p:nvPr>
        </p:nvSpPr>
        <p:spPr>
          <a:xfrm>
            <a:off x="8288401" y="1447800"/>
            <a:ext cx="3417707" cy="4392529"/>
          </a:xfrm>
          <a:prstGeom prst="rect">
            <a:avLst/>
          </a:prstGeo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20">
            <a:extLst>
              <a:ext uri="{FF2B5EF4-FFF2-40B4-BE49-F238E27FC236}">
                <a16:creationId xmlns:a16="http://schemas.microsoft.com/office/drawing/2014/main" id="{93D9CB8D-FAC0-FF41-A0F6-4C122016AB53}"/>
              </a:ext>
            </a:extLst>
          </p:cNvPr>
          <p:cNvSpPr>
            <a:spLocks noGrp="1"/>
          </p:cNvSpPr>
          <p:nvPr>
            <p:ph type="title"/>
          </p:nvPr>
        </p:nvSpPr>
        <p:spPr>
          <a:xfrm>
            <a:off x="1117310" y="304800"/>
            <a:ext cx="10588798" cy="838200"/>
          </a:xfrm>
          <a:prstGeom prst="rect">
            <a:avLst/>
          </a:prstGeom>
        </p:spPr>
        <p:txBody>
          <a:bodyPr/>
          <a:lstStyle/>
          <a:p>
            <a:r>
              <a:rPr lang="en-US"/>
              <a:t>Click to edit Master title style</a:t>
            </a:r>
            <a:endParaRPr lang="en-US" dirty="0"/>
          </a:p>
        </p:txBody>
      </p:sp>
      <p:sp>
        <p:nvSpPr>
          <p:cNvPr id="13" name="Slide Number Placeholder 8">
            <a:extLst>
              <a:ext uri="{FF2B5EF4-FFF2-40B4-BE49-F238E27FC236}">
                <a16:creationId xmlns:a16="http://schemas.microsoft.com/office/drawing/2014/main" id="{D460E8D6-4D17-FE4D-8AA1-A37D60F35130}"/>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2F774E26-9CBB-D741-B293-CF10797A3E1F}"/>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FFC244B4-DBC8-0041-84B8-7BD2164ECE67}"/>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1" name="Picture 10">
            <a:extLst>
              <a:ext uri="{FF2B5EF4-FFF2-40B4-BE49-F238E27FC236}">
                <a16:creationId xmlns:a16="http://schemas.microsoft.com/office/drawing/2014/main" id="{F99854E7-E335-2A41-AC82-F6225A424E80}"/>
              </a:ext>
            </a:extLst>
          </p:cNvPr>
          <p:cNvPicPr>
            <a:picLocks noChangeAspect="1"/>
          </p:cNvPicPr>
          <p:nvPr userDrawn="1"/>
        </p:nvPicPr>
        <p:blipFill>
          <a:blip r:embed="rId2"/>
          <a:stretch>
            <a:fillRect/>
          </a:stretch>
        </p:blipFill>
        <p:spPr>
          <a:xfrm>
            <a:off x="370569" y="302989"/>
            <a:ext cx="406400" cy="736600"/>
          </a:xfrm>
          <a:prstGeom prst="rect">
            <a:avLst/>
          </a:prstGeom>
        </p:spPr>
      </p:pic>
    </p:spTree>
    <p:extLst>
      <p:ext uri="{BB962C8B-B14F-4D97-AF65-F5344CB8AC3E}">
        <p14:creationId xmlns:p14="http://schemas.microsoft.com/office/powerpoint/2010/main" val="70033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1" name="Freeform 6"/>
          <p:cNvSpPr>
            <a:spLocks noEditPoints="1"/>
          </p:cNvSpPr>
          <p:nvPr/>
        </p:nvSpPr>
        <p:spPr bwMode="ltGray">
          <a:xfrm>
            <a:off x="167642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8" name="Text Placeholder 7"/>
          <p:cNvSpPr>
            <a:spLocks noGrp="1"/>
          </p:cNvSpPr>
          <p:nvPr>
            <p:ph type="body" sz="quarter" idx="13" hasCustomPrompt="1"/>
          </p:nvPr>
        </p:nvSpPr>
        <p:spPr>
          <a:xfrm>
            <a:off x="2336194" y="1371601"/>
            <a:ext cx="7516439" cy="1981200"/>
          </a:xfrm>
          <a:prstGeom prst="rect">
            <a:avLst/>
          </a:prstGeo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rPr dirty="0"/>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5637213" y="3657600"/>
            <a:ext cx="4215422" cy="304800"/>
          </a:xfrm>
          <a:prstGeom prst="rect">
            <a:avLst/>
          </a:prstGeo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rPr dirty="0"/>
              <a:t>Name of Person Quoted</a:t>
            </a:r>
          </a:p>
        </p:txBody>
      </p:sp>
      <p:sp>
        <p:nvSpPr>
          <p:cNvPr id="10" name="Text Placeholder 7"/>
          <p:cNvSpPr>
            <a:spLocks noGrp="1"/>
          </p:cNvSpPr>
          <p:nvPr>
            <p:ph type="body" sz="quarter" idx="15" hasCustomPrompt="1"/>
          </p:nvPr>
        </p:nvSpPr>
        <p:spPr>
          <a:xfrm>
            <a:off x="5637213" y="3979652"/>
            <a:ext cx="4215422" cy="744748"/>
          </a:xfrm>
          <a:prstGeom prst="rect">
            <a:avLst/>
          </a:prstGeo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rPr dirty="0"/>
              <a:t>Title, Company Name</a:t>
            </a:r>
          </a:p>
        </p:txBody>
      </p:sp>
      <p:sp>
        <p:nvSpPr>
          <p:cNvPr id="12" name="Slide Number Placeholder 8">
            <a:extLst>
              <a:ext uri="{FF2B5EF4-FFF2-40B4-BE49-F238E27FC236}">
                <a16:creationId xmlns:a16="http://schemas.microsoft.com/office/drawing/2014/main" id="{FF3CB519-0081-9D4C-A6E1-5E3BBB67BBB5}"/>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F466CD4C-25F3-7B4E-A3F7-BA524A0E57A9}"/>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5FA4C325-9162-2B44-B4C3-B315DBB61BF5}"/>
              </a:ext>
            </a:extLst>
          </p:cNvPr>
          <p:cNvSpPr>
            <a:spLocks noGrp="1"/>
          </p:cNvSpPr>
          <p:nvPr>
            <p:ph type="ftr" sz="quarter" idx="16"/>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408396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Title Slide 1">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8596AFE-1994-DC45-8021-41AE4CEDF7EF}"/>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12" name="Text Placeholder 7">
            <a:extLst>
              <a:ext uri="{FF2B5EF4-FFF2-40B4-BE49-F238E27FC236}">
                <a16:creationId xmlns:a16="http://schemas.microsoft.com/office/drawing/2014/main" id="{4B850772-ACBD-084E-8BAA-2D10AD8FA4F0}"/>
              </a:ext>
            </a:extLst>
          </p:cNvPr>
          <p:cNvSpPr>
            <a:spLocks noGrp="1"/>
          </p:cNvSpPr>
          <p:nvPr>
            <p:ph type="body" sz="quarter" idx="14" hasCustomPrompt="1"/>
          </p:nvPr>
        </p:nvSpPr>
        <p:spPr>
          <a:xfrm>
            <a:off x="1181100" y="1844675"/>
            <a:ext cx="10545534" cy="1477963"/>
          </a:xfrm>
          <a:prstGeom prst="rect">
            <a:avLst/>
          </a:prstGeom>
        </p:spPr>
        <p:txBody>
          <a:bodyPr anchor="b" anchorCtr="0">
            <a:normAutofit/>
          </a:bodyPr>
          <a:lstStyle>
            <a:lvl1pPr marL="0" indent="0" algn="r">
              <a:buNone/>
              <a:defRPr sz="3200" b="1" i="0" spc="-100">
                <a:latin typeface="Arial" panose="020B0604020202020204" pitchFamily="34" charset="0"/>
                <a:ea typeface="Polaris Medium" panose="02000000000000000000" pitchFamily="2" charset="0"/>
                <a:cs typeface="Arial" panose="020B0604020202020204" pitchFamily="34" charset="0"/>
              </a:defRPr>
            </a:lvl1pPr>
          </a:lstStyle>
          <a:p>
            <a:pPr lvl="0"/>
            <a:r>
              <a:rPr lang="en-US" dirty="0"/>
              <a:t>Click to edit Master title</a:t>
            </a:r>
          </a:p>
        </p:txBody>
      </p:sp>
      <p:sp>
        <p:nvSpPr>
          <p:cNvPr id="13" name="Text Placeholder 4">
            <a:extLst>
              <a:ext uri="{FF2B5EF4-FFF2-40B4-BE49-F238E27FC236}">
                <a16:creationId xmlns:a16="http://schemas.microsoft.com/office/drawing/2014/main" id="{5E714250-A0C6-8B4E-AC25-9FE71130CCF4}"/>
              </a:ext>
            </a:extLst>
          </p:cNvPr>
          <p:cNvSpPr>
            <a:spLocks noGrp="1"/>
          </p:cNvSpPr>
          <p:nvPr>
            <p:ph type="body" sz="quarter" idx="13" hasCustomPrompt="1"/>
          </p:nvPr>
        </p:nvSpPr>
        <p:spPr>
          <a:xfrm>
            <a:off x="1181600" y="3678231"/>
            <a:ext cx="10545533" cy="301925"/>
          </a:xfrm>
          <a:prstGeom prst="rect">
            <a:avLst/>
          </a:prstGeom>
        </p:spPr>
        <p:txBody>
          <a:bodyPr>
            <a:noAutofit/>
          </a:bodyPr>
          <a:lstStyle>
            <a:lvl1pPr marL="0" indent="0" algn="r">
              <a:spcBef>
                <a:spcPts val="0"/>
              </a:spcBef>
              <a:buNone/>
              <a:defRPr sz="2400" b="0" i="0">
                <a:solidFill>
                  <a:schemeClr val="bg2"/>
                </a:solidFill>
                <a:latin typeface="Arial" panose="020B0604020202020204" pitchFamily="34" charset="0"/>
                <a:cs typeface="Arial" panose="020B0604020202020204" pitchFamily="34" charset="0"/>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lang="en-US" dirty="0"/>
              <a:t>Click to add presenter’s name</a:t>
            </a:r>
            <a:endParaRPr dirty="0"/>
          </a:p>
        </p:txBody>
      </p:sp>
      <p:sp>
        <p:nvSpPr>
          <p:cNvPr id="14" name="Text Placeholder 4">
            <a:extLst>
              <a:ext uri="{FF2B5EF4-FFF2-40B4-BE49-F238E27FC236}">
                <a16:creationId xmlns:a16="http://schemas.microsoft.com/office/drawing/2014/main" id="{CBF28707-EA97-CF45-86F6-5F464E823473}"/>
              </a:ext>
            </a:extLst>
          </p:cNvPr>
          <p:cNvSpPr>
            <a:spLocks noGrp="1"/>
          </p:cNvSpPr>
          <p:nvPr>
            <p:ph type="body" sz="quarter" idx="11" hasCustomPrompt="1"/>
          </p:nvPr>
        </p:nvSpPr>
        <p:spPr>
          <a:xfrm>
            <a:off x="1180387" y="4129913"/>
            <a:ext cx="10545533" cy="301925"/>
          </a:xfrm>
          <a:prstGeom prst="rect">
            <a:avLst/>
          </a:prstGeom>
        </p:spPr>
        <p:txBody>
          <a:bodyPr>
            <a:noAutofit/>
          </a:bodyPr>
          <a:lstStyle>
            <a:lvl1pPr marL="0" indent="0" algn="r">
              <a:spcBef>
                <a:spcPts val="0"/>
              </a:spcBef>
              <a:buNone/>
              <a:defRPr sz="2000" b="0" i="0">
                <a:solidFill>
                  <a:schemeClr val="bg2"/>
                </a:solidFill>
                <a:latin typeface="Arial" panose="020B0604020202020204" pitchFamily="34" charset="0"/>
                <a:cs typeface="Arial" panose="020B0604020202020204" pitchFamily="34" charset="0"/>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dirty="0"/>
              <a:t>Click to add presenter’s title</a:t>
            </a:r>
          </a:p>
        </p:txBody>
      </p:sp>
      <p:pic>
        <p:nvPicPr>
          <p:cNvPr id="15" name="Picture 14">
            <a:extLst>
              <a:ext uri="{FF2B5EF4-FFF2-40B4-BE49-F238E27FC236}">
                <a16:creationId xmlns:a16="http://schemas.microsoft.com/office/drawing/2014/main" id="{7F3DF977-63FB-714A-8B1C-4C06786C61F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0" name="Slide Number Placeholder 8">
            <a:extLst>
              <a:ext uri="{FF2B5EF4-FFF2-40B4-BE49-F238E27FC236}">
                <a16:creationId xmlns:a16="http://schemas.microsoft.com/office/drawing/2014/main" id="{1E7BCB24-01F5-9A46-84AD-B8B305F490B4}"/>
              </a:ext>
            </a:extLst>
          </p:cNvPr>
          <p:cNvSpPr>
            <a:spLocks noGrp="1"/>
          </p:cNvSpPr>
          <p:nvPr>
            <p:ph type="sldNum" sz="quarter" idx="4"/>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1" name="Date Placeholder 6">
            <a:extLst>
              <a:ext uri="{FF2B5EF4-FFF2-40B4-BE49-F238E27FC236}">
                <a16:creationId xmlns:a16="http://schemas.microsoft.com/office/drawing/2014/main" id="{6A3E45B6-8646-9046-B7F5-A336C0F3E8E7}"/>
              </a:ext>
            </a:extLst>
          </p:cNvPr>
          <p:cNvSpPr>
            <a:spLocks noGrp="1"/>
          </p:cNvSpPr>
          <p:nvPr>
            <p:ph type="dt" sz="half" idx="2"/>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6" name="Footer Placeholder 7">
            <a:extLst>
              <a:ext uri="{FF2B5EF4-FFF2-40B4-BE49-F238E27FC236}">
                <a16:creationId xmlns:a16="http://schemas.microsoft.com/office/drawing/2014/main" id="{1E85F7A1-1E08-9A46-B974-414213BD7F71}"/>
              </a:ext>
            </a:extLst>
          </p:cNvPr>
          <p:cNvSpPr>
            <a:spLocks noGrp="1"/>
          </p:cNvSpPr>
          <p:nvPr>
            <p:ph type="ftr" sz="quarter" idx="3"/>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33369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03">
          <p15:clr>
            <a:srgbClr val="FBAE40"/>
          </p15:clr>
        </p15:guide>
        <p15:guide id="3" pos="338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856932" y="1370013"/>
            <a:ext cx="3000271" cy="2743200"/>
          </a:xfrm>
          <a:prstGeom prst="rect">
            <a:avLst/>
          </a:prstGeom>
          <a:solidFill>
            <a:schemeClr val="bg2"/>
          </a:solidFill>
        </p:spPr>
        <p:txBody>
          <a:bodyPr tIns="91440">
            <a:normAutofit/>
          </a:bodyPr>
          <a:lstStyle>
            <a:lvl1pPr marL="0" indent="0" algn="ctr">
              <a:buNone/>
              <a:defRPr sz="2000"/>
            </a:lvl1pPr>
          </a:lstStyle>
          <a:p>
            <a:r>
              <a:rPr dirty="0"/>
              <a:t>Click icon to insert picture</a:t>
            </a:r>
          </a:p>
        </p:txBody>
      </p:sp>
      <p:sp>
        <p:nvSpPr>
          <p:cNvPr id="11" name="Freeform 6"/>
          <p:cNvSpPr>
            <a:spLocks noEditPoints="1"/>
          </p:cNvSpPr>
          <p:nvPr/>
        </p:nvSpPr>
        <p:spPr bwMode="ltGray">
          <a:xfrm>
            <a:off x="4263856"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dirty="0">
              <a:latin typeface="Corbel"/>
            </a:endParaRPr>
          </a:p>
        </p:txBody>
      </p:sp>
      <p:sp>
        <p:nvSpPr>
          <p:cNvPr id="8" name="Text Placeholder 7"/>
          <p:cNvSpPr>
            <a:spLocks noGrp="1"/>
          </p:cNvSpPr>
          <p:nvPr>
            <p:ph type="body" sz="quarter" idx="13" hasCustomPrompt="1"/>
          </p:nvPr>
        </p:nvSpPr>
        <p:spPr>
          <a:xfrm>
            <a:off x="4875211" y="1440612"/>
            <a:ext cx="6094731" cy="2672602"/>
          </a:xfrm>
          <a:prstGeom prst="rect">
            <a:avLst/>
          </a:prstGeo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rPr dirty="0"/>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839684" y="4267200"/>
            <a:ext cx="3017520" cy="304800"/>
          </a:xfrm>
          <a:prstGeom prst="rect">
            <a:avLst/>
          </a:prstGeo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rPr dirty="0"/>
              <a:t>Name of Person Quoted</a:t>
            </a:r>
          </a:p>
        </p:txBody>
      </p:sp>
      <p:sp>
        <p:nvSpPr>
          <p:cNvPr id="10" name="Text Placeholder 7"/>
          <p:cNvSpPr>
            <a:spLocks noGrp="1"/>
          </p:cNvSpPr>
          <p:nvPr>
            <p:ph type="body" sz="quarter" idx="15" hasCustomPrompt="1"/>
          </p:nvPr>
        </p:nvSpPr>
        <p:spPr>
          <a:xfrm>
            <a:off x="839684" y="4572000"/>
            <a:ext cx="3017520" cy="744748"/>
          </a:xfrm>
          <a:prstGeom prst="rect">
            <a:avLst/>
          </a:prstGeo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rPr dirty="0"/>
              <a:t>Title, Company Name</a:t>
            </a:r>
          </a:p>
        </p:txBody>
      </p:sp>
      <p:sp>
        <p:nvSpPr>
          <p:cNvPr id="12" name="Slide Number Placeholder 8">
            <a:extLst>
              <a:ext uri="{FF2B5EF4-FFF2-40B4-BE49-F238E27FC236}">
                <a16:creationId xmlns:a16="http://schemas.microsoft.com/office/drawing/2014/main" id="{980AB0C1-9BD9-0D43-9387-50B582E8FACA}"/>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4" name="Date Placeholder 6">
            <a:extLst>
              <a:ext uri="{FF2B5EF4-FFF2-40B4-BE49-F238E27FC236}">
                <a16:creationId xmlns:a16="http://schemas.microsoft.com/office/drawing/2014/main" id="{EC3E0DF7-8AA2-1A4E-9466-A45C53BEE5F7}"/>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5" name="Footer Placeholder 7">
            <a:extLst>
              <a:ext uri="{FF2B5EF4-FFF2-40B4-BE49-F238E27FC236}">
                <a16:creationId xmlns:a16="http://schemas.microsoft.com/office/drawing/2014/main" id="{E2FC17DD-01CA-7B4F-9493-59B329C8CECA}"/>
              </a:ext>
            </a:extLst>
          </p:cNvPr>
          <p:cNvSpPr>
            <a:spLocks noGrp="1"/>
          </p:cNvSpPr>
          <p:nvPr>
            <p:ph type="ftr" sz="quarter" idx="17"/>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24158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_External">
    <p:spTree>
      <p:nvGrpSpPr>
        <p:cNvPr id="1" name=""/>
        <p:cNvGrpSpPr/>
        <p:nvPr/>
      </p:nvGrpSpPr>
      <p:grpSpPr>
        <a:xfrm>
          <a:off x="0" y="0"/>
          <a:ext cx="0" cy="0"/>
          <a:chOff x="0" y="0"/>
          <a:chExt cx="0" cy="0"/>
        </a:xfrm>
      </p:grpSpPr>
      <p:sp>
        <p:nvSpPr>
          <p:cNvPr id="21" name="TextBox 20"/>
          <p:cNvSpPr txBox="1"/>
          <p:nvPr/>
        </p:nvSpPr>
        <p:spPr>
          <a:xfrm>
            <a:off x="6892016" y="2060217"/>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23" name="Text Placeholder 22"/>
          <p:cNvSpPr>
            <a:spLocks noGrp="1"/>
          </p:cNvSpPr>
          <p:nvPr>
            <p:ph type="body" sz="quarter" idx="10" hasCustomPrompt="1"/>
          </p:nvPr>
        </p:nvSpPr>
        <p:spPr>
          <a:xfrm>
            <a:off x="2087732" y="2807377"/>
            <a:ext cx="9618376" cy="403225"/>
          </a:xfrm>
          <a:prstGeom prst="rect">
            <a:avLst/>
          </a:prstGeom>
        </p:spPr>
        <p:txBody>
          <a:bodyPr>
            <a:noAutofit/>
          </a:bodyPr>
          <a:lstStyle>
            <a:lvl1pPr marL="0" indent="0" algn="r">
              <a:spcBef>
                <a:spcPts val="0"/>
              </a:spcBef>
              <a:buNone/>
              <a:defRPr sz="2400" b="0" i="0">
                <a:solidFill>
                  <a:srgbClr val="000000"/>
                </a:solidFill>
                <a:latin typeface="Arial" panose="020B0604020202020204" pitchFamily="34" charset="0"/>
                <a:cs typeface="Arial" panose="020B0604020202020204" pitchFamily="34" charset="0"/>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24" name="Text Placeholder 22"/>
          <p:cNvSpPr>
            <a:spLocks noGrp="1"/>
          </p:cNvSpPr>
          <p:nvPr>
            <p:ph type="body" sz="quarter" idx="11" hasCustomPrompt="1"/>
          </p:nvPr>
        </p:nvSpPr>
        <p:spPr>
          <a:xfrm>
            <a:off x="2087731" y="3728366"/>
            <a:ext cx="9618376" cy="651930"/>
          </a:xfrm>
          <a:prstGeom prst="rect">
            <a:avLst/>
          </a:prstGeom>
        </p:spPr>
        <p:txBody>
          <a:bodyPr>
            <a:noAutofit/>
          </a:bodyPr>
          <a:lstStyle>
            <a:lvl1pPr marL="0" indent="0" algn="r">
              <a:spcBef>
                <a:spcPts val="0"/>
              </a:spcBef>
              <a:buNone/>
              <a:defRPr sz="2000" b="0" i="0">
                <a:solidFill>
                  <a:schemeClr val="tx1"/>
                </a:solidFill>
                <a:latin typeface="Arial" panose="020B0604020202020204" pitchFamily="34" charset="0"/>
                <a:cs typeface="Arial" panose="020B0604020202020204" pitchFamily="34" charset="0"/>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25" name="Rectangle 6"/>
          <p:cNvSpPr>
            <a:spLocks noChangeArrowheads="1"/>
          </p:cNvSpPr>
          <p:nvPr/>
        </p:nvSpPr>
        <p:spPr bwMode="auto">
          <a:xfrm>
            <a:off x="4306017" y="457231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 Veritas and the Veritas</a:t>
            </a:r>
            <a:r>
              <a:rPr sz="800" b="0" i="0" baseline="0" dirty="0">
                <a:solidFill>
                  <a:schemeClr val="tx1"/>
                </a:solidFill>
                <a:latin typeface="Arial" panose="020B0604020202020204" pitchFamily="34" charset="0"/>
                <a:ea typeface="Polaris Light" panose="02000000000000000000" pitchFamily="2" charset="0"/>
                <a:cs typeface="Arial" panose="020B0604020202020204" pitchFamily="34" charset="0"/>
              </a:rPr>
              <a:t>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Logo are trademarks or registered trademarks of </a:t>
            </a: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Technologies</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or its affiliates in the U.S. and other countries. Other names may be trademarks of their respective owners.</a:t>
            </a:r>
          </a:p>
          <a:p>
            <a:pPr algn="r">
              <a:lnSpc>
                <a:spcPct val="90000"/>
              </a:lnSpc>
              <a:spcBef>
                <a:spcPts val="400"/>
              </a:spcBef>
            </a:pP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53" name="Picture 52">
            <a:extLst>
              <a:ext uri="{FF2B5EF4-FFF2-40B4-BE49-F238E27FC236}">
                <a16:creationId xmlns:a16="http://schemas.microsoft.com/office/drawing/2014/main" id="{24488993-64D4-E24D-90D1-4098F2F59A1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367319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087553-6D38-CB48-B6E7-D142B559511A}"/>
              </a:ext>
            </a:extLst>
          </p:cNvPr>
          <p:cNvSpPr>
            <a:spLocks noGrp="1"/>
          </p:cNvSpPr>
          <p:nvPr>
            <p:ph type="sldNum" sz="quarter" idx="10"/>
          </p:nvPr>
        </p:nvSpPr>
        <p:spPr/>
        <p:txBody>
          <a:bodyPr/>
          <a:lstStyle/>
          <a:p>
            <a:fld id="{C1960183-D323-4677-9D78-78D1D39B0029}" type="slidenum">
              <a:rPr lang="en-US" smtClean="0"/>
              <a:pPr/>
              <a:t>‹#›</a:t>
            </a:fld>
            <a:endParaRPr lang="en-US" dirty="0"/>
          </a:p>
        </p:txBody>
      </p:sp>
      <p:sp>
        <p:nvSpPr>
          <p:cNvPr id="4" name="Date Placeholder 3">
            <a:extLst>
              <a:ext uri="{FF2B5EF4-FFF2-40B4-BE49-F238E27FC236}">
                <a16:creationId xmlns:a16="http://schemas.microsoft.com/office/drawing/2014/main" id="{39C45BF4-473E-DE49-B72D-3A835569E28B}"/>
              </a:ext>
            </a:extLst>
          </p:cNvPr>
          <p:cNvSpPr>
            <a:spLocks noGrp="1"/>
          </p:cNvSpPr>
          <p:nvPr>
            <p:ph type="dt" sz="half" idx="11"/>
          </p:nvPr>
        </p:nvSpPr>
        <p:spPr/>
        <p:txBody>
          <a:bodyPr/>
          <a:lstStyle/>
          <a:p>
            <a:r>
              <a:rPr lang="en-US" dirty="0"/>
              <a:t>Date</a:t>
            </a:r>
          </a:p>
        </p:txBody>
      </p:sp>
      <p:sp>
        <p:nvSpPr>
          <p:cNvPr id="5" name="Footer Placeholder 4">
            <a:extLst>
              <a:ext uri="{FF2B5EF4-FFF2-40B4-BE49-F238E27FC236}">
                <a16:creationId xmlns:a16="http://schemas.microsoft.com/office/drawing/2014/main" id="{0E245B15-4A06-8D4D-A749-756984CCFA26}"/>
              </a:ext>
            </a:extLst>
          </p:cNvPr>
          <p:cNvSpPr>
            <a:spLocks noGrp="1"/>
          </p:cNvSpPr>
          <p:nvPr>
            <p:ph type="ftr" sz="quarter" idx="12"/>
          </p:nvPr>
        </p:nvSpPr>
        <p:spPr/>
        <p:txBody>
          <a:bodyPr/>
          <a:lstStyle/>
          <a:p>
            <a:r>
              <a:rPr lang="fr-FR" dirty="0"/>
              <a:t>Copyright © 2020 Veritas Technologies, LLC. </a:t>
            </a:r>
            <a:endParaRPr lang="en-US" dirty="0"/>
          </a:p>
        </p:txBody>
      </p:sp>
      <p:sp>
        <p:nvSpPr>
          <p:cNvPr id="6" name="TextBox 5">
            <a:extLst>
              <a:ext uri="{FF2B5EF4-FFF2-40B4-BE49-F238E27FC236}">
                <a16:creationId xmlns:a16="http://schemas.microsoft.com/office/drawing/2014/main" id="{B4B548FD-1A8B-9648-9A0C-189899F55F08}"/>
              </a:ext>
            </a:extLst>
          </p:cNvPr>
          <p:cNvSpPr txBox="1"/>
          <p:nvPr userDrawn="1"/>
        </p:nvSpPr>
        <p:spPr>
          <a:xfrm>
            <a:off x="6892016" y="2060217"/>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7" name="Text Placeholder 22">
            <a:extLst>
              <a:ext uri="{FF2B5EF4-FFF2-40B4-BE49-F238E27FC236}">
                <a16:creationId xmlns:a16="http://schemas.microsoft.com/office/drawing/2014/main" id="{12C2FD97-F74B-7E4B-ABC4-2E61A3745821}"/>
              </a:ext>
            </a:extLst>
          </p:cNvPr>
          <p:cNvSpPr>
            <a:spLocks noGrp="1"/>
          </p:cNvSpPr>
          <p:nvPr>
            <p:ph type="body" sz="quarter" idx="13" hasCustomPrompt="1"/>
          </p:nvPr>
        </p:nvSpPr>
        <p:spPr>
          <a:xfrm>
            <a:off x="2087732" y="2807377"/>
            <a:ext cx="9618376" cy="403225"/>
          </a:xfrm>
          <a:prstGeom prst="rect">
            <a:avLst/>
          </a:prstGeom>
        </p:spPr>
        <p:txBody>
          <a:bodyPr>
            <a:noAutofit/>
          </a:bodyPr>
          <a:lstStyle>
            <a:lvl1pPr marL="0" indent="0" algn="r">
              <a:spcBef>
                <a:spcPts val="0"/>
              </a:spcBef>
              <a:buNone/>
              <a:defRPr sz="2400" b="0" i="0">
                <a:solidFill>
                  <a:srgbClr val="000000"/>
                </a:solidFill>
                <a:latin typeface="Arial" panose="020B0604020202020204" pitchFamily="34" charset="0"/>
                <a:cs typeface="Arial" panose="020B0604020202020204" pitchFamily="34" charset="0"/>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8" name="Text Placeholder 22">
            <a:extLst>
              <a:ext uri="{FF2B5EF4-FFF2-40B4-BE49-F238E27FC236}">
                <a16:creationId xmlns:a16="http://schemas.microsoft.com/office/drawing/2014/main" id="{6364268B-A8F1-2D4F-A78A-DBB4E22B83DF}"/>
              </a:ext>
            </a:extLst>
          </p:cNvPr>
          <p:cNvSpPr>
            <a:spLocks noGrp="1"/>
          </p:cNvSpPr>
          <p:nvPr>
            <p:ph type="body" sz="quarter" idx="14" hasCustomPrompt="1"/>
          </p:nvPr>
        </p:nvSpPr>
        <p:spPr>
          <a:xfrm>
            <a:off x="2087731" y="3728366"/>
            <a:ext cx="9618376" cy="651930"/>
          </a:xfrm>
          <a:prstGeom prst="rect">
            <a:avLst/>
          </a:prstGeom>
        </p:spPr>
        <p:txBody>
          <a:bodyPr>
            <a:noAutofit/>
          </a:bodyPr>
          <a:lstStyle>
            <a:lvl1pPr marL="0" indent="0" algn="r">
              <a:spcBef>
                <a:spcPts val="0"/>
              </a:spcBef>
              <a:buNone/>
              <a:defRPr sz="2000" b="0" i="0">
                <a:solidFill>
                  <a:schemeClr val="tx1"/>
                </a:solidFill>
                <a:latin typeface="Arial" panose="020B0604020202020204" pitchFamily="34" charset="0"/>
                <a:cs typeface="Arial" panose="020B0604020202020204" pitchFamily="34" charset="0"/>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9" name="Rectangle 6">
            <a:extLst>
              <a:ext uri="{FF2B5EF4-FFF2-40B4-BE49-F238E27FC236}">
                <a16:creationId xmlns:a16="http://schemas.microsoft.com/office/drawing/2014/main" id="{4A2FB2AB-E388-2E43-90D5-13C4B2B73B5A}"/>
              </a:ext>
            </a:extLst>
          </p:cNvPr>
          <p:cNvSpPr>
            <a:spLocks noChangeArrowheads="1"/>
          </p:cNvSpPr>
          <p:nvPr userDrawn="1"/>
        </p:nvSpPr>
        <p:spPr bwMode="auto">
          <a:xfrm>
            <a:off x="4306017" y="457231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 Veritas and the Veritas</a:t>
            </a:r>
            <a:r>
              <a:rPr sz="800" b="0" i="0" baseline="0" dirty="0">
                <a:solidFill>
                  <a:schemeClr val="tx1"/>
                </a:solidFill>
                <a:latin typeface="Arial" panose="020B0604020202020204" pitchFamily="34" charset="0"/>
                <a:ea typeface="Polaris Light" panose="02000000000000000000" pitchFamily="2" charset="0"/>
                <a:cs typeface="Arial" panose="020B0604020202020204" pitchFamily="34" charset="0"/>
              </a:rPr>
              <a:t>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Logo are trademarks or registered trademarks of </a:t>
            </a: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Technologies</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or its affiliates in the U.S. and other countries. Other names may be trademarks of their respective owners.</a:t>
            </a:r>
          </a:p>
          <a:p>
            <a:pPr algn="r">
              <a:lnSpc>
                <a:spcPct val="90000"/>
              </a:lnSpc>
              <a:spcBef>
                <a:spcPts val="400"/>
              </a:spcBef>
            </a:pP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spTree>
    <p:extLst>
      <p:ext uri="{BB962C8B-B14F-4D97-AF65-F5344CB8AC3E}">
        <p14:creationId xmlns:p14="http://schemas.microsoft.com/office/powerpoint/2010/main" val="424259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955EF2-C731-5F40-B0F3-441A74E53DDF}"/>
              </a:ext>
            </a:extLst>
          </p:cNvPr>
          <p:cNvSpPr>
            <a:spLocks noGrp="1"/>
          </p:cNvSpPr>
          <p:nvPr>
            <p:ph type="sldNum" sz="quarter" idx="10"/>
          </p:nvPr>
        </p:nvSpPr>
        <p:spPr/>
        <p:txBody>
          <a:bodyPr/>
          <a:lstStyle/>
          <a:p>
            <a:fld id="{C1960183-D323-4677-9D78-78D1D39B0029}" type="slidenum">
              <a:rPr lang="en-US" smtClean="0"/>
              <a:pPr/>
              <a:t>‹#›</a:t>
            </a:fld>
            <a:endParaRPr lang="en-US" dirty="0"/>
          </a:p>
        </p:txBody>
      </p:sp>
      <p:sp>
        <p:nvSpPr>
          <p:cNvPr id="4" name="Date Placeholder 3">
            <a:extLst>
              <a:ext uri="{FF2B5EF4-FFF2-40B4-BE49-F238E27FC236}">
                <a16:creationId xmlns:a16="http://schemas.microsoft.com/office/drawing/2014/main" id="{2AD587DB-67E4-9146-AA5E-3D4383402341}"/>
              </a:ext>
            </a:extLst>
          </p:cNvPr>
          <p:cNvSpPr>
            <a:spLocks noGrp="1"/>
          </p:cNvSpPr>
          <p:nvPr>
            <p:ph type="dt" sz="half" idx="11"/>
          </p:nvPr>
        </p:nvSpPr>
        <p:spPr/>
        <p:txBody>
          <a:bodyPr/>
          <a:lstStyle/>
          <a:p>
            <a:r>
              <a:rPr lang="en-US" dirty="0"/>
              <a:t>Date</a:t>
            </a:r>
          </a:p>
        </p:txBody>
      </p:sp>
      <p:sp>
        <p:nvSpPr>
          <p:cNvPr id="5" name="Footer Placeholder 4">
            <a:extLst>
              <a:ext uri="{FF2B5EF4-FFF2-40B4-BE49-F238E27FC236}">
                <a16:creationId xmlns:a16="http://schemas.microsoft.com/office/drawing/2014/main" id="{E566FF28-E7A2-304A-A589-5902AACF0049}"/>
              </a:ext>
            </a:extLst>
          </p:cNvPr>
          <p:cNvSpPr>
            <a:spLocks noGrp="1"/>
          </p:cNvSpPr>
          <p:nvPr>
            <p:ph type="ftr" sz="quarter" idx="12"/>
          </p:nvPr>
        </p:nvSpPr>
        <p:spPr/>
        <p:txBody>
          <a:bodyPr/>
          <a:lstStyle/>
          <a:p>
            <a:r>
              <a:rPr lang="fr-FR" dirty="0"/>
              <a:t>Copyright © 2020 Veritas Technologies, LLC. </a:t>
            </a:r>
            <a:endParaRPr lang="en-US" dirty="0"/>
          </a:p>
        </p:txBody>
      </p:sp>
      <p:sp>
        <p:nvSpPr>
          <p:cNvPr id="6" name="TextBox 5">
            <a:extLst>
              <a:ext uri="{FF2B5EF4-FFF2-40B4-BE49-F238E27FC236}">
                <a16:creationId xmlns:a16="http://schemas.microsoft.com/office/drawing/2014/main" id="{27791FB5-977F-1741-9343-6F6EAB9A2DFB}"/>
              </a:ext>
            </a:extLst>
          </p:cNvPr>
          <p:cNvSpPr txBox="1"/>
          <p:nvPr userDrawn="1"/>
        </p:nvSpPr>
        <p:spPr>
          <a:xfrm>
            <a:off x="6892017" y="2054780"/>
            <a:ext cx="4814091" cy="451406"/>
          </a:xfrm>
          <a:prstGeom prst="rect">
            <a:avLst/>
          </a:prstGeom>
          <a:noFill/>
        </p:spPr>
        <p:txBody>
          <a:bodyPr wrap="square" lIns="0" tIns="0" rIns="0" bIns="0" rtlCol="0">
            <a:spAutoFit/>
          </a:bodyPr>
          <a:lstStyle/>
          <a:p>
            <a:pPr algn="r">
              <a:lnSpc>
                <a:spcPct val="90000"/>
              </a:lnSpc>
            </a:pPr>
            <a:r>
              <a:rPr sz="3200" b="1" i="0" dirty="0">
                <a:latin typeface="Arial" panose="020B0604020202020204" pitchFamily="34" charset="0"/>
                <a:ea typeface="Polaris Medium" panose="02000000000000000000" pitchFamily="2" charset="0"/>
                <a:cs typeface="Arial" panose="020B0604020202020204" pitchFamily="34" charset="0"/>
              </a:rPr>
              <a:t>Thank you!</a:t>
            </a:r>
          </a:p>
        </p:txBody>
      </p:sp>
      <p:sp>
        <p:nvSpPr>
          <p:cNvPr id="7" name="Text Placeholder 22">
            <a:extLst>
              <a:ext uri="{FF2B5EF4-FFF2-40B4-BE49-F238E27FC236}">
                <a16:creationId xmlns:a16="http://schemas.microsoft.com/office/drawing/2014/main" id="{547D13A8-BD98-D84A-929B-8EEE4FFC2F4A}"/>
              </a:ext>
            </a:extLst>
          </p:cNvPr>
          <p:cNvSpPr>
            <a:spLocks noGrp="1"/>
          </p:cNvSpPr>
          <p:nvPr>
            <p:ph type="body" sz="quarter" idx="13" hasCustomPrompt="1"/>
          </p:nvPr>
        </p:nvSpPr>
        <p:spPr>
          <a:xfrm>
            <a:off x="2087733" y="2815192"/>
            <a:ext cx="9618376" cy="403225"/>
          </a:xfrm>
          <a:prstGeom prst="rect">
            <a:avLst/>
          </a:prstGeom>
        </p:spPr>
        <p:txBody>
          <a:bodyPr>
            <a:noAutofit/>
          </a:bodyPr>
          <a:lstStyle>
            <a:lvl1pPr marL="0" indent="0" algn="r">
              <a:spcBef>
                <a:spcPts val="0"/>
              </a:spcBef>
              <a:buNone/>
              <a:defRPr sz="2400">
                <a:solidFill>
                  <a:srgbClr val="000000"/>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dirty="0"/>
              <a:t>Click to add presenter’s name</a:t>
            </a:r>
          </a:p>
        </p:txBody>
      </p:sp>
      <p:sp>
        <p:nvSpPr>
          <p:cNvPr id="8" name="Text Placeholder 22">
            <a:extLst>
              <a:ext uri="{FF2B5EF4-FFF2-40B4-BE49-F238E27FC236}">
                <a16:creationId xmlns:a16="http://schemas.microsoft.com/office/drawing/2014/main" id="{8EFC0F42-757F-994F-8925-EDC0A10411AB}"/>
              </a:ext>
            </a:extLst>
          </p:cNvPr>
          <p:cNvSpPr>
            <a:spLocks noGrp="1"/>
          </p:cNvSpPr>
          <p:nvPr>
            <p:ph type="body" sz="quarter" idx="14" hasCustomPrompt="1"/>
          </p:nvPr>
        </p:nvSpPr>
        <p:spPr>
          <a:xfrm>
            <a:off x="2087732" y="3728366"/>
            <a:ext cx="9618376" cy="651930"/>
          </a:xfrm>
          <a:prstGeom prst="rect">
            <a:avLst/>
          </a:prstGeom>
        </p:spPr>
        <p:txBody>
          <a:bodyPr>
            <a:noAutofit/>
          </a:bodyPr>
          <a:lstStyle>
            <a:lvl1pPr marL="0" indent="0" algn="r">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dirty="0"/>
              <a:t>Presenter’s email</a:t>
            </a:r>
            <a:br>
              <a:rPr dirty="0"/>
            </a:br>
            <a:r>
              <a:rPr dirty="0"/>
              <a:t>Presenter’s phone</a:t>
            </a:r>
          </a:p>
        </p:txBody>
      </p:sp>
      <p:sp>
        <p:nvSpPr>
          <p:cNvPr id="9" name="Rectangle 6">
            <a:extLst>
              <a:ext uri="{FF2B5EF4-FFF2-40B4-BE49-F238E27FC236}">
                <a16:creationId xmlns:a16="http://schemas.microsoft.com/office/drawing/2014/main" id="{23009D85-35CE-C64A-8EA2-F5972D292BBC}"/>
              </a:ext>
            </a:extLst>
          </p:cNvPr>
          <p:cNvSpPr>
            <a:spLocks noChangeArrowheads="1"/>
          </p:cNvSpPr>
          <p:nvPr userDrawn="1"/>
        </p:nvSpPr>
        <p:spPr bwMode="auto">
          <a:xfrm>
            <a:off x="4195586" y="4572317"/>
            <a:ext cx="7510522" cy="562300"/>
          </a:xfrm>
          <a:prstGeom prst="rect">
            <a:avLst/>
          </a:prstGeom>
          <a:noFill/>
          <a:ln w="9525">
            <a:noFill/>
            <a:miter lim="800000"/>
            <a:headEnd/>
            <a:tailEnd/>
          </a:ln>
          <a:effectLst/>
        </p:spPr>
        <p:txBody>
          <a:bodyPr wrap="square" lIns="0" tIns="0" rIns="0" bIns="0" anchor="t">
            <a:noAutofit/>
          </a:bodyPr>
          <a:lstStyle/>
          <a:p>
            <a:pPr algn="r">
              <a:lnSpc>
                <a:spcPct val="90000"/>
              </a:lnSpc>
            </a:pPr>
            <a:r>
              <a:rPr lang="en-US"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VERITAS </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PROPRIETARY/CONFIDENTIAL – INTERNAL USE ONLY</a:t>
            </a:r>
            <a:b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br>
            <a:r>
              <a:rPr lang="fr-F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Copyright © 2020 Veritas Technologies, LLC</a:t>
            </a:r>
            <a:r>
              <a:rPr sz="800" b="0" i="0" dirty="0">
                <a:solidFill>
                  <a:schemeClr val="tx1"/>
                </a:solidFill>
                <a:latin typeface="Arial" panose="020B0604020202020204" pitchFamily="34" charset="0"/>
                <a:ea typeface="Polaris Light"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190137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Title Slid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1D0D038-F9D3-B542-9301-0D9506A22A06}"/>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3" name="Text Placeholder 2"/>
          <p:cNvSpPr>
            <a:spLocks noGrp="1"/>
          </p:cNvSpPr>
          <p:nvPr>
            <p:ph type="body" idx="1"/>
          </p:nvPr>
        </p:nvSpPr>
        <p:spPr>
          <a:xfrm>
            <a:off x="1180387" y="3678095"/>
            <a:ext cx="10545534" cy="664327"/>
          </a:xfrm>
          <a:prstGeom prst="rect">
            <a:avLst/>
          </a:prstGeom>
        </p:spPr>
        <p:txBody>
          <a:bodyPr anchor="t">
            <a:noAutofit/>
          </a:bodyPr>
          <a:lstStyle>
            <a:lvl1pPr marL="0" indent="0" algn="r">
              <a:spcBef>
                <a:spcPts val="0"/>
              </a:spcBef>
              <a:buNone/>
              <a:defRPr sz="24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38" name="Picture 37">
            <a:extLst>
              <a:ext uri="{FF2B5EF4-FFF2-40B4-BE49-F238E27FC236}">
                <a16:creationId xmlns:a16="http://schemas.microsoft.com/office/drawing/2014/main" id="{EC352DAA-F615-9B43-98A4-7E38CC59B9E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0" name="Text Placeholder 7">
            <a:extLst>
              <a:ext uri="{FF2B5EF4-FFF2-40B4-BE49-F238E27FC236}">
                <a16:creationId xmlns:a16="http://schemas.microsoft.com/office/drawing/2014/main" id="{B88AA46E-4050-394D-98DA-FF1534F9D8C5}"/>
              </a:ext>
            </a:extLst>
          </p:cNvPr>
          <p:cNvSpPr>
            <a:spLocks noGrp="1"/>
          </p:cNvSpPr>
          <p:nvPr>
            <p:ph type="body" sz="quarter" idx="14" hasCustomPrompt="1"/>
          </p:nvPr>
        </p:nvSpPr>
        <p:spPr>
          <a:xfrm>
            <a:off x="1181100" y="1844675"/>
            <a:ext cx="10545534" cy="1477963"/>
          </a:xfrm>
          <a:prstGeom prst="rect">
            <a:avLst/>
          </a:prstGeom>
        </p:spPr>
        <p:txBody>
          <a:bodyPr anchor="b" anchorCtr="0">
            <a:normAutofit/>
          </a:bodyPr>
          <a:lstStyle>
            <a:lvl1pPr marL="0" indent="0" algn="r">
              <a:buNone/>
              <a:defRPr sz="3200" b="1" i="0" spc="-100">
                <a:latin typeface="Arial" panose="020B0604020202020204" pitchFamily="34" charset="0"/>
                <a:ea typeface="Polaris Medium" panose="02000000000000000000" pitchFamily="2" charset="0"/>
                <a:cs typeface="Arial" panose="020B0604020202020204" pitchFamily="34" charset="0"/>
              </a:defRPr>
            </a:lvl1pPr>
          </a:lstStyle>
          <a:p>
            <a:pPr lvl="0"/>
            <a:r>
              <a:rPr lang="en-US" dirty="0"/>
              <a:t>Click to edit Master title</a:t>
            </a:r>
          </a:p>
        </p:txBody>
      </p:sp>
      <p:sp>
        <p:nvSpPr>
          <p:cNvPr id="9" name="Slide Number Placeholder 8">
            <a:extLst>
              <a:ext uri="{FF2B5EF4-FFF2-40B4-BE49-F238E27FC236}">
                <a16:creationId xmlns:a16="http://schemas.microsoft.com/office/drawing/2014/main" id="{F67D0B72-B3EE-604C-A71A-4A051E0E22F7}"/>
              </a:ext>
            </a:extLst>
          </p:cNvPr>
          <p:cNvSpPr>
            <a:spLocks noGrp="1"/>
          </p:cNvSpPr>
          <p:nvPr>
            <p:ph type="sldNum" sz="quarter" idx="12"/>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11" name="Date Placeholder 6">
            <a:extLst>
              <a:ext uri="{FF2B5EF4-FFF2-40B4-BE49-F238E27FC236}">
                <a16:creationId xmlns:a16="http://schemas.microsoft.com/office/drawing/2014/main" id="{8E6B406D-65FA-F24A-A4E3-857E817E1423}"/>
              </a:ext>
            </a:extLst>
          </p:cNvPr>
          <p:cNvSpPr>
            <a:spLocks noGrp="1"/>
          </p:cNvSpPr>
          <p:nvPr>
            <p:ph type="dt" sz="half" idx="10"/>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16" name="Footer Placeholder 7">
            <a:extLst>
              <a:ext uri="{FF2B5EF4-FFF2-40B4-BE49-F238E27FC236}">
                <a16:creationId xmlns:a16="http://schemas.microsoft.com/office/drawing/2014/main" id="{49EA38CC-79D7-AD44-BE1C-AA747ED23C34}"/>
              </a:ext>
            </a:extLst>
          </p:cNvPr>
          <p:cNvSpPr>
            <a:spLocks noGrp="1"/>
          </p:cNvSpPr>
          <p:nvPr>
            <p:ph type="ftr" sz="quarter" idx="15"/>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olution_Title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5F982-4F5C-EA42-8B9D-A42A9AD84F83}"/>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2" name="Title 1"/>
          <p:cNvSpPr>
            <a:spLocks noGrp="1"/>
          </p:cNvSpPr>
          <p:nvPr>
            <p:ph type="ctrTitle" hasCustomPrompt="1"/>
          </p:nvPr>
        </p:nvSpPr>
        <p:spPr>
          <a:xfrm>
            <a:off x="597853" y="2346960"/>
            <a:ext cx="4289106" cy="934719"/>
          </a:xfrm>
          <a:prstGeom prst="rect">
            <a:avLst/>
          </a:prstGeom>
        </p:spPr>
        <p:txBody>
          <a:bodyPr anchor="b">
            <a:noAutofit/>
          </a:bodyPr>
          <a:lstStyle>
            <a:lvl1pPr algn="l">
              <a:defRPr sz="3000">
                <a:solidFill>
                  <a:schemeClr val="bg1"/>
                </a:solidFill>
              </a:defRPr>
            </a:lvl1pPr>
          </a:lstStyle>
          <a:p>
            <a:r>
              <a:rPr lang="en-US" dirty="0"/>
              <a:t>Click to edit Solution title style</a:t>
            </a:r>
            <a:endParaRPr dirty="0"/>
          </a:p>
        </p:txBody>
      </p:sp>
      <p:sp>
        <p:nvSpPr>
          <p:cNvPr id="13" name="Subtitle 2">
            <a:extLst>
              <a:ext uri="{FF2B5EF4-FFF2-40B4-BE49-F238E27FC236}">
                <a16:creationId xmlns:a16="http://schemas.microsoft.com/office/drawing/2014/main" id="{744A3D18-E4AE-4145-87DE-8E927F22A555}"/>
              </a:ext>
            </a:extLst>
          </p:cNvPr>
          <p:cNvSpPr>
            <a:spLocks noGrp="1"/>
          </p:cNvSpPr>
          <p:nvPr>
            <p:ph type="subTitle" idx="1" hasCustomPrompt="1"/>
          </p:nvPr>
        </p:nvSpPr>
        <p:spPr>
          <a:xfrm>
            <a:off x="597854" y="3564023"/>
            <a:ext cx="4289106" cy="381000"/>
          </a:xfrm>
          <a:prstGeom prst="rect">
            <a:avLst/>
          </a:prstGeom>
        </p:spPr>
        <p:txBody>
          <a:bodyPr anchor="t">
            <a:noAutofit/>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t>
            </a:r>
            <a:r>
              <a:rPr lang="en-US" dirty="0"/>
              <a:t>subhead</a:t>
            </a:r>
            <a:endParaRPr dirty="0"/>
          </a:p>
        </p:txBody>
      </p:sp>
      <p:pic>
        <p:nvPicPr>
          <p:cNvPr id="5" name="Picture 4">
            <a:extLst>
              <a:ext uri="{FF2B5EF4-FFF2-40B4-BE49-F238E27FC236}">
                <a16:creationId xmlns:a16="http://schemas.microsoft.com/office/drawing/2014/main" id="{ED4CCE01-F578-3445-807A-0B6E27EC6224}"/>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303892" y="6258447"/>
            <a:ext cx="1422027" cy="273157"/>
          </a:xfrm>
          <a:prstGeom prst="rect">
            <a:avLst/>
          </a:prstGeom>
        </p:spPr>
      </p:pic>
    </p:spTree>
    <p:extLst>
      <p:ext uri="{BB962C8B-B14F-4D97-AF65-F5344CB8AC3E}">
        <p14:creationId xmlns:p14="http://schemas.microsoft.com/office/powerpoint/2010/main" val="5547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_Title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26362-1C32-554A-8C8A-BBE143B15488}"/>
              </a:ext>
            </a:extLst>
          </p:cNvPr>
          <p:cNvPicPr>
            <a:picLocks noChangeAspect="1"/>
          </p:cNvPicPr>
          <p:nvPr userDrawn="1"/>
        </p:nvPicPr>
        <p:blipFill>
          <a:blip r:embed="rId2"/>
          <a:stretch>
            <a:fillRect/>
          </a:stretch>
        </p:blipFill>
        <p:spPr>
          <a:xfrm>
            <a:off x="4762" y="0"/>
            <a:ext cx="12179300" cy="6858000"/>
          </a:xfrm>
          <a:prstGeom prst="rect">
            <a:avLst/>
          </a:prstGeom>
        </p:spPr>
      </p:pic>
      <p:sp>
        <p:nvSpPr>
          <p:cNvPr id="2" name="Title 1"/>
          <p:cNvSpPr>
            <a:spLocks noGrp="1"/>
          </p:cNvSpPr>
          <p:nvPr>
            <p:ph type="ctrTitle" hasCustomPrompt="1"/>
          </p:nvPr>
        </p:nvSpPr>
        <p:spPr>
          <a:xfrm>
            <a:off x="597853" y="2346960"/>
            <a:ext cx="4289106" cy="934719"/>
          </a:xfrm>
          <a:prstGeom prst="rect">
            <a:avLst/>
          </a:prstGeom>
        </p:spPr>
        <p:txBody>
          <a:bodyPr anchor="b">
            <a:noAutofit/>
          </a:bodyPr>
          <a:lstStyle>
            <a:lvl1pPr algn="l">
              <a:defRPr sz="3000">
                <a:solidFill>
                  <a:schemeClr val="bg1"/>
                </a:solidFill>
              </a:defRPr>
            </a:lvl1pPr>
          </a:lstStyle>
          <a:p>
            <a:r>
              <a:rPr lang="en-US" dirty="0"/>
              <a:t>Click to edit Solution title style</a:t>
            </a:r>
            <a:endParaRPr dirty="0"/>
          </a:p>
        </p:txBody>
      </p:sp>
      <p:sp>
        <p:nvSpPr>
          <p:cNvPr id="13" name="Subtitle 2">
            <a:extLst>
              <a:ext uri="{FF2B5EF4-FFF2-40B4-BE49-F238E27FC236}">
                <a16:creationId xmlns:a16="http://schemas.microsoft.com/office/drawing/2014/main" id="{744A3D18-E4AE-4145-87DE-8E927F22A555}"/>
              </a:ext>
            </a:extLst>
          </p:cNvPr>
          <p:cNvSpPr>
            <a:spLocks noGrp="1"/>
          </p:cNvSpPr>
          <p:nvPr>
            <p:ph type="subTitle" idx="1" hasCustomPrompt="1"/>
          </p:nvPr>
        </p:nvSpPr>
        <p:spPr>
          <a:xfrm>
            <a:off x="597854" y="3564023"/>
            <a:ext cx="4289106" cy="381000"/>
          </a:xfrm>
          <a:prstGeom prst="rect">
            <a:avLst/>
          </a:prstGeom>
        </p:spPr>
        <p:txBody>
          <a:bodyPr anchor="t">
            <a:noAutofit/>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t>
            </a:r>
            <a:r>
              <a:rPr lang="en-US" dirty="0"/>
              <a:t>subhead</a:t>
            </a:r>
            <a:endParaRPr dirty="0"/>
          </a:p>
        </p:txBody>
      </p:sp>
      <p:pic>
        <p:nvPicPr>
          <p:cNvPr id="6" name="Picture 5">
            <a:extLst>
              <a:ext uri="{FF2B5EF4-FFF2-40B4-BE49-F238E27FC236}">
                <a16:creationId xmlns:a16="http://schemas.microsoft.com/office/drawing/2014/main" id="{BE5556E6-E4EB-0D41-B4FD-E45B7A46C87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164607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olution_Title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2D391C-C2C3-7F49-93BF-4D364C7DDF6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2" name="Title 1"/>
          <p:cNvSpPr>
            <a:spLocks noGrp="1"/>
          </p:cNvSpPr>
          <p:nvPr>
            <p:ph type="ctrTitle" hasCustomPrompt="1"/>
          </p:nvPr>
        </p:nvSpPr>
        <p:spPr>
          <a:xfrm>
            <a:off x="597853" y="2346960"/>
            <a:ext cx="4289106" cy="934719"/>
          </a:xfrm>
          <a:prstGeom prst="rect">
            <a:avLst/>
          </a:prstGeom>
        </p:spPr>
        <p:txBody>
          <a:bodyPr anchor="b">
            <a:noAutofit/>
          </a:bodyPr>
          <a:lstStyle>
            <a:lvl1pPr algn="l">
              <a:defRPr sz="3000">
                <a:solidFill>
                  <a:schemeClr val="bg1"/>
                </a:solidFill>
              </a:defRPr>
            </a:lvl1pPr>
          </a:lstStyle>
          <a:p>
            <a:r>
              <a:rPr lang="en-US" dirty="0"/>
              <a:t>Click to edit Solution title style</a:t>
            </a:r>
            <a:endParaRPr dirty="0"/>
          </a:p>
        </p:txBody>
      </p:sp>
      <p:sp>
        <p:nvSpPr>
          <p:cNvPr id="13" name="Subtitle 2">
            <a:extLst>
              <a:ext uri="{FF2B5EF4-FFF2-40B4-BE49-F238E27FC236}">
                <a16:creationId xmlns:a16="http://schemas.microsoft.com/office/drawing/2014/main" id="{744A3D18-E4AE-4145-87DE-8E927F22A555}"/>
              </a:ext>
            </a:extLst>
          </p:cNvPr>
          <p:cNvSpPr>
            <a:spLocks noGrp="1"/>
          </p:cNvSpPr>
          <p:nvPr>
            <p:ph type="subTitle" idx="1" hasCustomPrompt="1"/>
          </p:nvPr>
        </p:nvSpPr>
        <p:spPr>
          <a:xfrm>
            <a:off x="597854" y="3564023"/>
            <a:ext cx="4289106" cy="381000"/>
          </a:xfrm>
          <a:prstGeom prst="rect">
            <a:avLst/>
          </a:prstGeom>
        </p:spPr>
        <p:txBody>
          <a:bodyPr anchor="t">
            <a:noAutofit/>
          </a:bodyPr>
          <a:lstStyle>
            <a:lvl1pPr marL="0" indent="0" algn="l">
              <a:spcBef>
                <a:spcPts val="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t>
            </a:r>
            <a:r>
              <a:rPr lang="en-US" dirty="0"/>
              <a:t>subhead</a:t>
            </a:r>
            <a:endParaRPr dirty="0"/>
          </a:p>
        </p:txBody>
      </p:sp>
      <p:pic>
        <p:nvPicPr>
          <p:cNvPr id="5" name="Picture 4">
            <a:extLst>
              <a:ext uri="{FF2B5EF4-FFF2-40B4-BE49-F238E27FC236}">
                <a16:creationId xmlns:a16="http://schemas.microsoft.com/office/drawing/2014/main" id="{4701B098-EEA1-9143-8D12-25C4C737400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148579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4CD623-A162-924A-855A-F9FB282ED0AC}"/>
              </a:ext>
            </a:extLst>
          </p:cNvPr>
          <p:cNvSpPr>
            <a:spLocks noGrp="1"/>
          </p:cNvSpPr>
          <p:nvPr>
            <p:ph type="body" sz="quarter" idx="10" hasCustomPrompt="1"/>
          </p:nvPr>
        </p:nvSpPr>
        <p:spPr>
          <a:xfrm>
            <a:off x="802104" y="3345361"/>
            <a:ext cx="3006725" cy="1339850"/>
          </a:xfrm>
          <a:prstGeom prst="rect">
            <a:avLst/>
          </a:prstGeom>
        </p:spPr>
        <p:txBody>
          <a:bodyPr>
            <a:normAutofit/>
          </a:bodyPr>
          <a:lstStyle>
            <a:lvl1pPr marL="0" marR="0" indent="0" algn="l" defTabSz="914400" rtl="0" eaLnBrk="1" fontAlgn="auto" latinLnBrk="0" hangingPunct="1">
              <a:lnSpc>
                <a:spcPct val="100000"/>
              </a:lnSpc>
              <a:spcBef>
                <a:spcPts val="1800"/>
              </a:spcBef>
              <a:spcAft>
                <a:spcPts val="0"/>
              </a:spcAft>
              <a:buClr>
                <a:srgbClr val="B3B3B4"/>
              </a:buClr>
              <a:buSzTx/>
              <a:buFontTx/>
              <a:buNone/>
              <a:tabLst/>
              <a:defRPr sz="1800" b="0" i="0">
                <a:latin typeface="Arial" panose="020B0604020202020204" pitchFamily="34" charset="0"/>
                <a:ea typeface="Polaris Light" panose="02000000000000000000" pitchFamily="2" charset="0"/>
                <a:cs typeface="Arial" panose="020B0604020202020204" pitchFamily="34" charset="0"/>
              </a:defRPr>
            </a:lvl1pPr>
          </a:lstStyle>
          <a:p>
            <a:r>
              <a:rPr lang="en-US" dirty="0" err="1"/>
              <a:t>Excepteur</a:t>
            </a:r>
            <a:r>
              <a:rPr lang="en-US" dirty="0"/>
              <a:t> </a:t>
            </a:r>
            <a:r>
              <a:rPr lang="en-US" dirty="0" err="1"/>
              <a:t>sint</a:t>
            </a:r>
            <a:r>
              <a:rPr lang="en-US" dirty="0"/>
              <a:t> </a:t>
            </a:r>
            <a:r>
              <a:rPr lang="en-US" dirty="0" err="1"/>
              <a:t>occaecat</a:t>
            </a:r>
            <a:r>
              <a:rPr lang="en-US" dirty="0"/>
              <a:t> </a:t>
            </a:r>
            <a:r>
              <a:rPr lang="en-US" dirty="0" err="1"/>
              <a:t>cupidatatnon</a:t>
            </a:r>
            <a:r>
              <a:rPr lang="en-US" dirty="0"/>
              <a:t> </a:t>
            </a:r>
            <a:r>
              <a:rPr lang="en-US" dirty="0" err="1"/>
              <a:t>proident</a:t>
            </a:r>
            <a:r>
              <a:rPr lang="en-US" dirty="0"/>
              <a:t>, sunt in culpa </a:t>
            </a:r>
            <a:r>
              <a:rPr lang="en-US" dirty="0" err="1"/>
              <a:t>quiofficia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estlaborum</a:t>
            </a:r>
            <a:r>
              <a:rPr lang="en-US" dirty="0"/>
              <a:t>.</a:t>
            </a:r>
            <a:endParaRPr lang="en-US" dirty="0">
              <a:latin typeface="Polaris Light" panose="02000000000000000000" pitchFamily="2" charset="0"/>
              <a:ea typeface="Polaris Light" panose="02000000000000000000" pitchFamily="2" charset="0"/>
              <a:cs typeface="Polaris Light" panose="02000000000000000000" pitchFamily="2" charset="0"/>
            </a:endParaRPr>
          </a:p>
        </p:txBody>
      </p:sp>
      <p:sp>
        <p:nvSpPr>
          <p:cNvPr id="4" name="Picture Placeholder 11">
            <a:extLst>
              <a:ext uri="{FF2B5EF4-FFF2-40B4-BE49-F238E27FC236}">
                <a16:creationId xmlns:a16="http://schemas.microsoft.com/office/drawing/2014/main" id="{30EC0341-8F84-7649-B6C3-45D2C68B60A7}"/>
              </a:ext>
            </a:extLst>
          </p:cNvPr>
          <p:cNvSpPr>
            <a:spLocks noGrp="1"/>
          </p:cNvSpPr>
          <p:nvPr>
            <p:ph type="pic" sz="quarter" idx="11"/>
          </p:nvPr>
        </p:nvSpPr>
        <p:spPr>
          <a:xfrm>
            <a:off x="801688" y="1642559"/>
            <a:ext cx="3006725" cy="1517904"/>
          </a:xfrm>
          <a:prstGeom prst="rect">
            <a:avLst/>
          </a:prstGeom>
        </p:spPr>
        <p:txBody>
          <a:bodyPr/>
          <a:lstStyle/>
          <a:p>
            <a:r>
              <a:rPr lang="en-US" dirty="0"/>
              <a:t>Click icon to add picture</a:t>
            </a:r>
          </a:p>
        </p:txBody>
      </p:sp>
      <p:sp>
        <p:nvSpPr>
          <p:cNvPr id="5" name="Text Placeholder 14">
            <a:extLst>
              <a:ext uri="{FF2B5EF4-FFF2-40B4-BE49-F238E27FC236}">
                <a16:creationId xmlns:a16="http://schemas.microsoft.com/office/drawing/2014/main" id="{38801BB2-EE0F-094A-958E-7D520DBDD079}"/>
              </a:ext>
            </a:extLst>
          </p:cNvPr>
          <p:cNvSpPr>
            <a:spLocks noGrp="1"/>
          </p:cNvSpPr>
          <p:nvPr>
            <p:ph type="body" sz="quarter" idx="12" hasCustomPrompt="1"/>
          </p:nvPr>
        </p:nvSpPr>
        <p:spPr>
          <a:xfrm>
            <a:off x="7303634" y="1704003"/>
            <a:ext cx="4275137" cy="1903413"/>
          </a:xfrm>
          <a:prstGeom prst="rect">
            <a:avLst/>
          </a:prstGeo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Tx/>
              <a:buNone/>
              <a:tabLst/>
              <a:defRPr sz="3500" b="1" i="0">
                <a:latin typeface="Arial" panose="020B0604020202020204" pitchFamily="34" charset="0"/>
                <a:ea typeface="Polaris Light" panose="02000000000000000000" pitchFamily="2" charset="0"/>
                <a:cs typeface="Arial" panose="020B0604020202020204" pitchFamily="34" charset="0"/>
              </a:defRPr>
            </a:lvl1pPr>
          </a:lstStyle>
          <a:p>
            <a:pPr lvl="0"/>
            <a:r>
              <a:rPr lang="en-US" dirty="0">
                <a:solidFill>
                  <a:srgbClr val="000000"/>
                </a:solidFill>
              </a:rPr>
              <a:t>Duis </a:t>
            </a:r>
            <a:r>
              <a:rPr lang="en-US" dirty="0" err="1">
                <a:solidFill>
                  <a:srgbClr val="000000"/>
                </a:solidFill>
              </a:rPr>
              <a:t>aute</a:t>
            </a:r>
            <a:r>
              <a:rPr lang="en-US" dirty="0">
                <a:solidFill>
                  <a:srgbClr val="000000"/>
                </a:solidFill>
              </a:rPr>
              <a:t> </a:t>
            </a:r>
            <a:r>
              <a:rPr lang="en-US" dirty="0" err="1">
                <a:solidFill>
                  <a:srgbClr val="000000"/>
                </a:solidFill>
              </a:rPr>
              <a:t>irure</a:t>
            </a:r>
            <a:r>
              <a:rPr lang="en-US" dirty="0">
                <a:solidFill>
                  <a:srgbClr val="000000"/>
                </a:solidFill>
              </a:rPr>
              <a:t> </a:t>
            </a:r>
          </a:p>
          <a:p>
            <a:pPr lvl="0"/>
            <a:r>
              <a:rPr lang="en-US" dirty="0">
                <a:solidFill>
                  <a:srgbClr val="000000"/>
                </a:solidFill>
              </a:rPr>
              <a:t>dolor in </a:t>
            </a:r>
            <a:r>
              <a:rPr lang="en-US" dirty="0" err="1">
                <a:solidFill>
                  <a:srgbClr val="000000"/>
                </a:solidFill>
              </a:rPr>
              <a:t>voluptate</a:t>
            </a:r>
            <a:r>
              <a:rPr lang="en-US" dirty="0">
                <a:solidFill>
                  <a:srgbClr val="000000"/>
                </a:solidFill>
              </a:rPr>
              <a:t> </a:t>
            </a:r>
          </a:p>
          <a:p>
            <a:pPr lvl="0"/>
            <a:r>
              <a:rPr lang="en-US" dirty="0" err="1">
                <a:solidFill>
                  <a:srgbClr val="000000"/>
                </a:solidFill>
              </a:rPr>
              <a:t>velit</a:t>
            </a:r>
            <a:r>
              <a:rPr lang="en-US" dirty="0">
                <a:solidFill>
                  <a:srgbClr val="000000"/>
                </a:solidFill>
              </a:rPr>
              <a:t> </a:t>
            </a:r>
            <a:r>
              <a:rPr lang="en-US" dirty="0" err="1">
                <a:solidFill>
                  <a:srgbClr val="000000"/>
                </a:solidFill>
              </a:rPr>
              <a:t>esse</a:t>
            </a:r>
            <a:r>
              <a:rPr lang="en-US" dirty="0">
                <a:solidFill>
                  <a:srgbClr val="000000"/>
                </a:solidFill>
              </a:rPr>
              <a:t> </a:t>
            </a:r>
            <a:r>
              <a:rPr lang="en-US" dirty="0" err="1">
                <a:solidFill>
                  <a:srgbClr val="000000"/>
                </a:solidFill>
              </a:rPr>
              <a:t>cillum</a:t>
            </a:r>
            <a:r>
              <a:rPr lang="en-US" dirty="0">
                <a:solidFill>
                  <a:srgbClr val="000000"/>
                </a:solidFill>
              </a:rPr>
              <a:t>.</a:t>
            </a:r>
          </a:p>
        </p:txBody>
      </p:sp>
      <p:sp>
        <p:nvSpPr>
          <p:cNvPr id="6" name="Text Placeholder 19">
            <a:extLst>
              <a:ext uri="{FF2B5EF4-FFF2-40B4-BE49-F238E27FC236}">
                <a16:creationId xmlns:a16="http://schemas.microsoft.com/office/drawing/2014/main" id="{A5990338-ED78-8A45-8CCA-23F161A21F35}"/>
              </a:ext>
            </a:extLst>
          </p:cNvPr>
          <p:cNvSpPr>
            <a:spLocks noGrp="1"/>
          </p:cNvSpPr>
          <p:nvPr>
            <p:ph type="body" sz="quarter" idx="13" hasCustomPrompt="1"/>
          </p:nvPr>
        </p:nvSpPr>
        <p:spPr>
          <a:xfrm>
            <a:off x="7304088" y="3881401"/>
            <a:ext cx="4421187" cy="553998"/>
          </a:xfrm>
          <a:prstGeom prst="rect">
            <a:avLst/>
          </a:prstGeom>
        </p:spPr>
        <p:txBody>
          <a:bodyPr anchor="t">
            <a:spAutoFit/>
          </a:bodyPr>
          <a:lstStyle>
            <a:lvl1pPr marL="0" marR="0" indent="0" algn="l" defTabSz="914400" rtl="0" eaLnBrk="1" fontAlgn="auto" latinLnBrk="0" hangingPunct="1">
              <a:lnSpc>
                <a:spcPct val="100000"/>
              </a:lnSpc>
              <a:spcBef>
                <a:spcPts val="0"/>
              </a:spcBef>
              <a:spcAft>
                <a:spcPts val="0"/>
              </a:spcAft>
              <a:buClrTx/>
              <a:buSzTx/>
              <a:buFontTx/>
              <a:buNone/>
              <a:tabLst/>
              <a:defRPr sz="1800" b="0" i="0">
                <a:latin typeface="Arial" panose="020B0604020202020204" pitchFamily="34" charset="0"/>
                <a:cs typeface="Arial" panose="020B0604020202020204" pitchFamily="34" charset="0"/>
              </a:defRPr>
            </a:lvl1pPr>
          </a:lstStyle>
          <a:p>
            <a:pPr lvl="0"/>
            <a:r>
              <a:rPr lang="en-US" sz="1800" dirty="0">
                <a:solidFill>
                  <a:srgbClr val="000000"/>
                </a:solidFill>
                <a:ea typeface="Polaris Light" panose="02000000000000000000" pitchFamily="2" charset="0"/>
              </a:rPr>
              <a:t>Duis </a:t>
            </a:r>
            <a:r>
              <a:rPr lang="en-US" sz="1800" dirty="0" err="1">
                <a:solidFill>
                  <a:srgbClr val="000000"/>
                </a:solidFill>
                <a:ea typeface="Polaris Light" panose="02000000000000000000" pitchFamily="2" charset="0"/>
              </a:rPr>
              <a:t>aute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irure</a:t>
            </a:r>
            <a:r>
              <a:rPr lang="en-US" sz="1800" dirty="0">
                <a:solidFill>
                  <a:srgbClr val="000000"/>
                </a:solidFill>
                <a:ea typeface="Polaris Light" panose="02000000000000000000" pitchFamily="2" charset="0"/>
              </a:rPr>
              <a:t> dolor in </a:t>
            </a:r>
            <a:r>
              <a:rPr lang="en-US" sz="1800" dirty="0" err="1">
                <a:solidFill>
                  <a:srgbClr val="000000"/>
                </a:solidFill>
                <a:ea typeface="Polaris Light" panose="02000000000000000000" pitchFamily="2" charset="0"/>
              </a:rPr>
              <a:t>voluptate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velit</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esse</a:t>
            </a:r>
            <a:r>
              <a:rPr lang="en-US" sz="1800" dirty="0">
                <a:solidFill>
                  <a:srgbClr val="000000"/>
                </a:solidFill>
                <a:ea typeface="Polaris Light" panose="02000000000000000000" pitchFamily="2" charset="0"/>
              </a:rPr>
              <a:t> </a:t>
            </a:r>
            <a:r>
              <a:rPr lang="en-US" sz="1800" dirty="0" err="1">
                <a:solidFill>
                  <a:srgbClr val="000000"/>
                </a:solidFill>
                <a:ea typeface="Polaris Light" panose="02000000000000000000" pitchFamily="2" charset="0"/>
              </a:rPr>
              <a:t>cillum</a:t>
            </a:r>
            <a:r>
              <a:rPr lang="en-US" sz="1800" dirty="0">
                <a:solidFill>
                  <a:srgbClr val="000000"/>
                </a:solidFill>
                <a:ea typeface="Polaris Light" panose="02000000000000000000" pitchFamily="2" charset="0"/>
              </a:rPr>
              <a:t>.</a:t>
            </a:r>
          </a:p>
        </p:txBody>
      </p:sp>
    </p:spTree>
    <p:extLst>
      <p:ext uri="{BB962C8B-B14F-4D97-AF65-F5344CB8AC3E}">
        <p14:creationId xmlns:p14="http://schemas.microsoft.com/office/powerpoint/2010/main" val="252600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foGraphic/Statistic Slide 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F5B0B0-A33B-0147-88B4-8C939AACD4A4}"/>
              </a:ext>
            </a:extLst>
          </p:cNvPr>
          <p:cNvPicPr>
            <a:picLocks noChangeAspect="1"/>
          </p:cNvPicPr>
          <p:nvPr userDrawn="1"/>
        </p:nvPicPr>
        <p:blipFill>
          <a:blip r:embed="rId2" r:link="rId3" cstate="email">
            <a:extLst>
              <a:ext uri="{28A0092B-C50C-407E-A947-70E740481C1C}">
                <a14:useLocalDpi xmlns:a14="http://schemas.microsoft.com/office/drawing/2010/main"/>
              </a:ext>
            </a:extLst>
          </a:blip>
          <a:srcRect/>
          <a:stretch>
            <a:fillRect/>
          </a:stretch>
        </p:blipFill>
        <p:spPr>
          <a:xfrm>
            <a:off x="0" y="35"/>
            <a:ext cx="12188825" cy="6857928"/>
          </a:xfrm>
          <a:prstGeom prst="rect">
            <a:avLst/>
          </a:prstGeom>
        </p:spPr>
      </p:pic>
      <p:pic>
        <p:nvPicPr>
          <p:cNvPr id="8" name="Picture 7">
            <a:extLst>
              <a:ext uri="{FF2B5EF4-FFF2-40B4-BE49-F238E27FC236}">
                <a16:creationId xmlns:a16="http://schemas.microsoft.com/office/drawing/2014/main" id="{48050C42-4750-FA47-815D-6559CCB53D3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
        <p:nvSpPr>
          <p:cNvPr id="11" name="Picture Placeholder 11">
            <a:extLst>
              <a:ext uri="{FF2B5EF4-FFF2-40B4-BE49-F238E27FC236}">
                <a16:creationId xmlns:a16="http://schemas.microsoft.com/office/drawing/2014/main" id="{B6DAE2EE-155B-A84C-9683-327E9DE3D4D2}"/>
              </a:ext>
            </a:extLst>
          </p:cNvPr>
          <p:cNvSpPr>
            <a:spLocks noGrp="1"/>
          </p:cNvSpPr>
          <p:nvPr>
            <p:ph type="pic" sz="quarter" idx="11"/>
          </p:nvPr>
        </p:nvSpPr>
        <p:spPr>
          <a:xfrm>
            <a:off x="801688" y="1642560"/>
            <a:ext cx="3006725" cy="1516565"/>
          </a:xfrm>
          <a:prstGeom prst="rect">
            <a:avLst/>
          </a:prstGeom>
        </p:spPr>
        <p:txBody>
          <a:bodyPr/>
          <a:lstStyle/>
          <a:p>
            <a:r>
              <a:rPr lang="en-US" dirty="0"/>
              <a:t>Click icon to add picture</a:t>
            </a:r>
          </a:p>
        </p:txBody>
      </p:sp>
      <p:sp>
        <p:nvSpPr>
          <p:cNvPr id="12" name="Text Placeholder 14">
            <a:extLst>
              <a:ext uri="{FF2B5EF4-FFF2-40B4-BE49-F238E27FC236}">
                <a16:creationId xmlns:a16="http://schemas.microsoft.com/office/drawing/2014/main" id="{039B3AA4-FB9B-6146-BC21-89C6BAE88E14}"/>
              </a:ext>
            </a:extLst>
          </p:cNvPr>
          <p:cNvSpPr>
            <a:spLocks noGrp="1"/>
          </p:cNvSpPr>
          <p:nvPr>
            <p:ph type="body" sz="quarter" idx="12" hasCustomPrompt="1"/>
          </p:nvPr>
        </p:nvSpPr>
        <p:spPr>
          <a:xfrm>
            <a:off x="7303634" y="1704003"/>
            <a:ext cx="4275137" cy="1903413"/>
          </a:xfrm>
          <a:prstGeom prst="rect">
            <a:avLst/>
          </a:prstGeo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Tx/>
              <a:buNone/>
              <a:tabLst/>
              <a:defRPr sz="3500" b="1" i="0">
                <a:latin typeface="Arial" panose="020B0604020202020204" pitchFamily="34" charset="0"/>
                <a:ea typeface="Polaris Light" panose="02000000000000000000" pitchFamily="2" charset="0"/>
                <a:cs typeface="Arial" panose="020B0604020202020204" pitchFamily="34" charset="0"/>
              </a:defRPr>
            </a:lvl1pPr>
          </a:lstStyle>
          <a:p>
            <a:pPr lvl="0"/>
            <a:r>
              <a:rPr lang="en-US" dirty="0">
                <a:solidFill>
                  <a:srgbClr val="000000"/>
                </a:solidFill>
              </a:rPr>
              <a:t>Duis </a:t>
            </a:r>
            <a:r>
              <a:rPr lang="en-US" dirty="0" err="1">
                <a:solidFill>
                  <a:srgbClr val="000000"/>
                </a:solidFill>
              </a:rPr>
              <a:t>aute</a:t>
            </a:r>
            <a:r>
              <a:rPr lang="en-US" dirty="0">
                <a:solidFill>
                  <a:srgbClr val="000000"/>
                </a:solidFill>
              </a:rPr>
              <a:t> </a:t>
            </a:r>
            <a:r>
              <a:rPr lang="en-US" dirty="0" err="1">
                <a:solidFill>
                  <a:srgbClr val="000000"/>
                </a:solidFill>
              </a:rPr>
              <a:t>irure</a:t>
            </a:r>
            <a:r>
              <a:rPr lang="en-US" dirty="0">
                <a:solidFill>
                  <a:srgbClr val="000000"/>
                </a:solidFill>
              </a:rPr>
              <a:t> </a:t>
            </a:r>
          </a:p>
          <a:p>
            <a:pPr lvl="0"/>
            <a:r>
              <a:rPr lang="en-US" dirty="0">
                <a:solidFill>
                  <a:srgbClr val="000000"/>
                </a:solidFill>
              </a:rPr>
              <a:t>dolor in </a:t>
            </a:r>
            <a:r>
              <a:rPr lang="en-US" dirty="0" err="1">
                <a:solidFill>
                  <a:srgbClr val="000000"/>
                </a:solidFill>
              </a:rPr>
              <a:t>voluptate</a:t>
            </a:r>
            <a:r>
              <a:rPr lang="en-US" dirty="0">
                <a:solidFill>
                  <a:srgbClr val="000000"/>
                </a:solidFill>
              </a:rPr>
              <a:t> </a:t>
            </a:r>
          </a:p>
          <a:p>
            <a:pPr lvl="0"/>
            <a:r>
              <a:rPr lang="en-US" dirty="0" err="1">
                <a:solidFill>
                  <a:srgbClr val="000000"/>
                </a:solidFill>
              </a:rPr>
              <a:t>velit</a:t>
            </a:r>
            <a:r>
              <a:rPr lang="en-US" dirty="0">
                <a:solidFill>
                  <a:srgbClr val="000000"/>
                </a:solidFill>
              </a:rPr>
              <a:t> </a:t>
            </a:r>
            <a:r>
              <a:rPr lang="en-US" dirty="0" err="1">
                <a:solidFill>
                  <a:srgbClr val="000000"/>
                </a:solidFill>
              </a:rPr>
              <a:t>esse</a:t>
            </a:r>
            <a:r>
              <a:rPr lang="en-US" dirty="0">
                <a:solidFill>
                  <a:srgbClr val="000000"/>
                </a:solidFill>
              </a:rPr>
              <a:t> </a:t>
            </a:r>
            <a:r>
              <a:rPr lang="en-US" dirty="0" err="1">
                <a:solidFill>
                  <a:srgbClr val="000000"/>
                </a:solidFill>
              </a:rPr>
              <a:t>cillum</a:t>
            </a:r>
            <a:r>
              <a:rPr lang="en-US" dirty="0">
                <a:solidFill>
                  <a:srgbClr val="000000"/>
                </a:solidFill>
              </a:rPr>
              <a:t>.</a:t>
            </a:r>
          </a:p>
        </p:txBody>
      </p:sp>
      <p:sp>
        <p:nvSpPr>
          <p:cNvPr id="14" name="Text Placeholder 2">
            <a:extLst>
              <a:ext uri="{FF2B5EF4-FFF2-40B4-BE49-F238E27FC236}">
                <a16:creationId xmlns:a16="http://schemas.microsoft.com/office/drawing/2014/main" id="{29AC4A42-2111-6E49-A9F6-EDDE9F0677FD}"/>
              </a:ext>
            </a:extLst>
          </p:cNvPr>
          <p:cNvSpPr>
            <a:spLocks noGrp="1"/>
          </p:cNvSpPr>
          <p:nvPr>
            <p:ph type="body" sz="quarter" idx="10" hasCustomPrompt="1"/>
          </p:nvPr>
        </p:nvSpPr>
        <p:spPr>
          <a:xfrm>
            <a:off x="802104" y="3345361"/>
            <a:ext cx="3006725" cy="1339850"/>
          </a:xfrm>
          <a:prstGeom prst="rect">
            <a:avLst/>
          </a:prstGeom>
        </p:spPr>
        <p:txBody>
          <a:bodyPr>
            <a:normAutofit/>
          </a:bodyPr>
          <a:lstStyle>
            <a:lvl1pPr marL="0" marR="0" indent="0" algn="l" defTabSz="914400" rtl="0" eaLnBrk="1" fontAlgn="auto" latinLnBrk="0" hangingPunct="1">
              <a:lnSpc>
                <a:spcPct val="100000"/>
              </a:lnSpc>
              <a:spcBef>
                <a:spcPts val="1800"/>
              </a:spcBef>
              <a:spcAft>
                <a:spcPts val="0"/>
              </a:spcAft>
              <a:buClr>
                <a:srgbClr val="B3B3B4"/>
              </a:buClr>
              <a:buSzTx/>
              <a:buFontTx/>
              <a:buNone/>
              <a:tabLst/>
              <a:defRPr sz="1800" b="0" i="0">
                <a:latin typeface="Arial" panose="020B0604020202020204" pitchFamily="34" charset="0"/>
                <a:ea typeface="Polaris Light" panose="02000000000000000000" pitchFamily="2" charset="0"/>
                <a:cs typeface="Arial" panose="020B0604020202020204" pitchFamily="34" charset="0"/>
              </a:defRPr>
            </a:lvl1pPr>
          </a:lstStyle>
          <a:p>
            <a:r>
              <a:rPr lang="en-US" dirty="0" err="1"/>
              <a:t>Excepteur</a:t>
            </a:r>
            <a:r>
              <a:rPr lang="en-US" dirty="0"/>
              <a:t> </a:t>
            </a:r>
            <a:r>
              <a:rPr lang="en-US" dirty="0" err="1"/>
              <a:t>sint</a:t>
            </a:r>
            <a:r>
              <a:rPr lang="en-US" dirty="0"/>
              <a:t> </a:t>
            </a:r>
            <a:r>
              <a:rPr lang="en-US" dirty="0" err="1"/>
              <a:t>occaecat</a:t>
            </a:r>
            <a:r>
              <a:rPr lang="en-US" dirty="0"/>
              <a:t> </a:t>
            </a:r>
            <a:r>
              <a:rPr lang="en-US" dirty="0" err="1"/>
              <a:t>cupidatatnon</a:t>
            </a:r>
            <a:r>
              <a:rPr lang="en-US" dirty="0"/>
              <a:t> </a:t>
            </a:r>
            <a:r>
              <a:rPr lang="en-US" dirty="0" err="1"/>
              <a:t>proident</a:t>
            </a:r>
            <a:r>
              <a:rPr lang="en-US" dirty="0"/>
              <a:t>, sunt in culpa </a:t>
            </a:r>
            <a:r>
              <a:rPr lang="en-US" dirty="0" err="1"/>
              <a:t>quiofficia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estlaborum</a:t>
            </a:r>
            <a:r>
              <a:rPr lang="en-US" dirty="0"/>
              <a:t>.</a:t>
            </a:r>
          </a:p>
        </p:txBody>
      </p:sp>
      <p:sp>
        <p:nvSpPr>
          <p:cNvPr id="15" name="Text Placeholder 19">
            <a:extLst>
              <a:ext uri="{FF2B5EF4-FFF2-40B4-BE49-F238E27FC236}">
                <a16:creationId xmlns:a16="http://schemas.microsoft.com/office/drawing/2014/main" id="{F99EC379-AD7B-5247-9C13-1E4554277851}"/>
              </a:ext>
            </a:extLst>
          </p:cNvPr>
          <p:cNvSpPr>
            <a:spLocks noGrp="1"/>
          </p:cNvSpPr>
          <p:nvPr>
            <p:ph type="body" sz="quarter" idx="13" hasCustomPrompt="1"/>
          </p:nvPr>
        </p:nvSpPr>
        <p:spPr>
          <a:xfrm>
            <a:off x="7304088" y="3881401"/>
            <a:ext cx="4421187" cy="803809"/>
          </a:xfrm>
          <a:prstGeom prst="rect">
            <a:avLst/>
          </a:prstGeom>
        </p:spPr>
        <p:txBody>
          <a:bodyPr anchor="t"/>
          <a:lstStyle>
            <a:lvl1pPr marL="0" marR="0" indent="0" algn="l" defTabSz="914400" rtl="0" eaLnBrk="1" fontAlgn="auto" latinLnBrk="0" hangingPunct="1">
              <a:lnSpc>
                <a:spcPct val="100000"/>
              </a:lnSpc>
              <a:spcBef>
                <a:spcPts val="0"/>
              </a:spcBef>
              <a:spcAft>
                <a:spcPts val="0"/>
              </a:spcAft>
              <a:buClrTx/>
              <a:buSzTx/>
              <a:buFontTx/>
              <a:buNone/>
              <a:tabLst/>
              <a:defRPr b="0" i="0">
                <a:latin typeface="Arial" panose="020B0604020202020204" pitchFamily="34" charset="0"/>
                <a:cs typeface="Arial" panose="020B0604020202020204" pitchFamily="34" charset="0"/>
              </a:defRPr>
            </a:lvl1pPr>
          </a:lstStyle>
          <a:p>
            <a:pPr lvl="0"/>
            <a:r>
              <a:rPr lang="en-US" sz="1800" dirty="0"/>
              <a:t>Duis </a:t>
            </a:r>
            <a:r>
              <a:rPr lang="en-US" sz="1800" dirty="0" err="1"/>
              <a:t>aute</a:t>
            </a:r>
            <a:r>
              <a:rPr lang="en-US" sz="1800" dirty="0"/>
              <a:t> </a:t>
            </a:r>
            <a:r>
              <a:rPr lang="en-US" sz="1800" dirty="0" err="1"/>
              <a:t>irure</a:t>
            </a:r>
            <a:r>
              <a:rPr lang="en-US" sz="1800" dirty="0"/>
              <a:t> dolor in </a:t>
            </a:r>
            <a:r>
              <a:rPr lang="en-US" sz="1800" dirty="0" err="1"/>
              <a:t>voluptate</a:t>
            </a:r>
            <a:r>
              <a:rPr lang="en-US" sz="1800" dirty="0"/>
              <a:t> </a:t>
            </a:r>
            <a:r>
              <a:rPr lang="en-US" sz="1800" dirty="0" err="1"/>
              <a:t>velit</a:t>
            </a:r>
            <a:r>
              <a:rPr lang="en-US" sz="1800" dirty="0"/>
              <a:t> </a:t>
            </a:r>
            <a:r>
              <a:rPr lang="en-US" sz="1800" dirty="0" err="1"/>
              <a:t>esse</a:t>
            </a:r>
            <a:r>
              <a:rPr lang="en-US" sz="1800" dirty="0"/>
              <a:t> </a:t>
            </a:r>
            <a:r>
              <a:rPr lang="en-US" sz="1800" dirty="0" err="1"/>
              <a:t>cillum</a:t>
            </a:r>
            <a:r>
              <a:rPr lang="en-US" sz="1800" dirty="0"/>
              <a:t>.</a:t>
            </a:r>
          </a:p>
        </p:txBody>
      </p:sp>
    </p:spTree>
    <p:extLst>
      <p:ext uri="{BB962C8B-B14F-4D97-AF65-F5344CB8AC3E}">
        <p14:creationId xmlns:p14="http://schemas.microsoft.com/office/powerpoint/2010/main" val="72937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image" Target="file:////Users/levi.tam/Desktop/Veritas%20Brand/Brand%20Refresh_12-03-19/Brand%20Refresh-PPT%20Template/New%20PPT%20Assets/Master%20Title-Content%20Pages-Grey%20Diamond.png" TargetMode="Externa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FBA6CC-0526-AA46-99F6-AC84C69E62A5}"/>
              </a:ext>
            </a:extLst>
          </p:cNvPr>
          <p:cNvPicPr>
            <a:picLocks noChangeAspect="1"/>
          </p:cNvPicPr>
          <p:nvPr userDrawn="1"/>
        </p:nvPicPr>
        <p:blipFill>
          <a:blip r:embed="rId17" cstate="email">
            <a:extLst>
              <a:ext uri="{28A0092B-C50C-407E-A947-70E740481C1C}">
                <a14:useLocalDpi xmlns:a14="http://schemas.microsoft.com/office/drawing/2010/main"/>
              </a:ext>
            </a:extLst>
          </a:blip>
          <a:srcRect/>
          <a:stretch/>
        </p:blipFill>
        <p:spPr>
          <a:xfrm>
            <a:off x="0" y="36"/>
            <a:ext cx="12188825" cy="6857928"/>
          </a:xfrm>
          <a:prstGeom prst="rect">
            <a:avLst/>
          </a:prstGeom>
        </p:spPr>
      </p:pic>
      <p:pic>
        <p:nvPicPr>
          <p:cNvPr id="9" name="Picture 8">
            <a:extLst>
              <a:ext uri="{FF2B5EF4-FFF2-40B4-BE49-F238E27FC236}">
                <a16:creationId xmlns:a16="http://schemas.microsoft.com/office/drawing/2014/main" id="{95AECDB9-BDB2-6A46-A33C-4D19435B9DE9}"/>
              </a:ext>
            </a:extLst>
          </p:cNvPr>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9669562" y="6132798"/>
            <a:ext cx="2056358" cy="400816"/>
          </a:xfrm>
          <a:prstGeom prst="rect">
            <a:avLst/>
          </a:prstGeom>
        </p:spPr>
      </p:pic>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33" r:id="rId3"/>
    <p:sldLayoutId id="2147483679" r:id="rId4"/>
    <p:sldLayoutId id="2147483707" r:id="rId5"/>
    <p:sldLayoutId id="2147483711" r:id="rId6"/>
    <p:sldLayoutId id="2147483712" r:id="rId7"/>
    <p:sldLayoutId id="2147483781" r:id="rId8"/>
    <p:sldLayoutId id="2147483721" r:id="rId9"/>
    <p:sldLayoutId id="2147483714" r:id="rId10"/>
    <p:sldLayoutId id="2147483782" r:id="rId11"/>
    <p:sldLayoutId id="2147483788" r:id="rId12"/>
    <p:sldLayoutId id="2147483791" r:id="rId13"/>
    <p:sldLayoutId id="2147483793" r:id="rId14"/>
    <p:sldLayoutId id="21474837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i="0" kern="1200" spc="0">
          <a:solidFill>
            <a:schemeClr val="tx1"/>
          </a:solidFill>
          <a:latin typeface="Arial" panose="020B0604020202020204" pitchFamily="34" charset="0"/>
          <a:ea typeface="Polaris Medium" panose="02000000000000000000" pitchFamily="2" charset="0"/>
          <a:cs typeface="Arial" panose="020B0604020202020204" pitchFamily="34" charset="0"/>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0207C0-2778-8B45-ACF2-D5AD0C4B3A75}"/>
              </a:ext>
            </a:extLst>
          </p:cNvPr>
          <p:cNvPicPr>
            <a:picLocks noChangeAspect="1"/>
          </p:cNvPicPr>
          <p:nvPr userDrawn="1"/>
        </p:nvPicPr>
        <p:blipFill>
          <a:blip r:embed="rId20" r:link="rId21" cstate="email">
            <a:extLst>
              <a:ext uri="{28A0092B-C50C-407E-A947-70E740481C1C}">
                <a14:useLocalDpi xmlns:a14="http://schemas.microsoft.com/office/drawing/2010/main"/>
              </a:ext>
            </a:extLst>
          </a:blip>
          <a:srcRect/>
          <a:stretch>
            <a:fillRect/>
          </a:stretch>
        </p:blipFill>
        <p:spPr>
          <a:xfrm>
            <a:off x="7142" y="0"/>
            <a:ext cx="12179300" cy="6858000"/>
          </a:xfrm>
          <a:prstGeom prst="rect">
            <a:avLst/>
          </a:prstGeom>
        </p:spPr>
      </p:pic>
      <p:sp>
        <p:nvSpPr>
          <p:cNvPr id="2" name="Title Placeholder 1"/>
          <p:cNvSpPr>
            <a:spLocks noGrp="1"/>
          </p:cNvSpPr>
          <p:nvPr>
            <p:ph type="title"/>
          </p:nvPr>
        </p:nvSpPr>
        <p:spPr>
          <a:xfrm>
            <a:off x="609444" y="304800"/>
            <a:ext cx="10969940" cy="838200"/>
          </a:xfrm>
          <a:prstGeom prst="rect">
            <a:avLst/>
          </a:prstGeom>
        </p:spPr>
        <p:txBody>
          <a:bodyPr vert="horz" lIns="0" tIns="0" rIns="0" bIns="0" rtlCol="0" anchor="ctr">
            <a:noAutofit/>
          </a:bodyPr>
          <a:lstStyle/>
          <a:p>
            <a:r>
              <a:rPr lang="en-US"/>
              <a:t>Click to edit Master title style</a:t>
            </a:r>
            <a:endParaRPr dirty="0"/>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Slide Number Placeholder 8">
            <a:extLst>
              <a:ext uri="{FF2B5EF4-FFF2-40B4-BE49-F238E27FC236}">
                <a16:creationId xmlns:a16="http://schemas.microsoft.com/office/drawing/2014/main" id="{2C0EB715-04ED-CE42-824F-A0867BEA5085}"/>
              </a:ext>
            </a:extLst>
          </p:cNvPr>
          <p:cNvSpPr>
            <a:spLocks noGrp="1"/>
          </p:cNvSpPr>
          <p:nvPr>
            <p:ph type="sldNum" sz="quarter" idx="4"/>
          </p:nvPr>
        </p:nvSpPr>
        <p:spPr>
          <a:xfrm>
            <a:off x="609441" y="6350734"/>
            <a:ext cx="406294"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fld id="{C1960183-D323-4677-9D78-78D1D39B0029}" type="slidenum">
              <a:rPr lang="en-US" smtClean="0"/>
              <a:pPr/>
              <a:t>‹#›</a:t>
            </a:fld>
            <a:endParaRPr lang="en-US" dirty="0"/>
          </a:p>
        </p:txBody>
      </p:sp>
      <p:sp>
        <p:nvSpPr>
          <p:cNvPr id="5" name="Date Placeholder 6">
            <a:extLst>
              <a:ext uri="{FF2B5EF4-FFF2-40B4-BE49-F238E27FC236}">
                <a16:creationId xmlns:a16="http://schemas.microsoft.com/office/drawing/2014/main" id="{CEFDAD83-941D-CF44-AD84-35C3159182AF}"/>
              </a:ext>
            </a:extLst>
          </p:cNvPr>
          <p:cNvSpPr>
            <a:spLocks noGrp="1"/>
          </p:cNvSpPr>
          <p:nvPr>
            <p:ph type="dt" sz="half" idx="2"/>
          </p:nvPr>
        </p:nvSpPr>
        <p:spPr>
          <a:xfrm>
            <a:off x="4360550" y="6350734"/>
            <a:ext cx="1422030"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en-US" dirty="0"/>
              <a:t>Date</a:t>
            </a:r>
          </a:p>
        </p:txBody>
      </p:sp>
      <p:sp>
        <p:nvSpPr>
          <p:cNvPr id="6" name="Footer Placeholder 7">
            <a:extLst>
              <a:ext uri="{FF2B5EF4-FFF2-40B4-BE49-F238E27FC236}">
                <a16:creationId xmlns:a16="http://schemas.microsoft.com/office/drawing/2014/main" id="{BC12E026-54C4-C64E-9AC7-A0A91007DEF9}"/>
              </a:ext>
            </a:extLst>
          </p:cNvPr>
          <p:cNvSpPr>
            <a:spLocks noGrp="1"/>
          </p:cNvSpPr>
          <p:nvPr>
            <p:ph type="ftr" sz="quarter" idx="3"/>
          </p:nvPr>
        </p:nvSpPr>
        <p:spPr>
          <a:xfrm>
            <a:off x="1117310" y="6350734"/>
            <a:ext cx="3100729" cy="202378"/>
          </a:xfrm>
          <a:prstGeom prst="rect">
            <a:avLst/>
          </a:prstGeom>
        </p:spPr>
        <p:txBody>
          <a:bodyPr/>
          <a:lstStyle>
            <a:lvl1pPr>
              <a:defRPr sz="1000" b="0" i="0">
                <a:solidFill>
                  <a:schemeClr val="bg2">
                    <a:lumMod val="75000"/>
                  </a:schemeClr>
                </a:solidFill>
                <a:latin typeface="Arial" panose="020B0604020202020204" pitchFamily="34" charset="0"/>
                <a:ea typeface="Polaris Book" panose="02000000000000000000" pitchFamily="2" charset="0"/>
                <a:cs typeface="Arial" panose="020B0604020202020204" pitchFamily="34" charset="0"/>
              </a:defRPr>
            </a:lvl1pPr>
          </a:lstStyle>
          <a:p>
            <a:r>
              <a:rPr lang="fr-FR" dirty="0"/>
              <a:t>Copyright © 2020 Veritas Technologies, LLC. </a:t>
            </a:r>
            <a:endParaRPr lang="en-US" dirty="0"/>
          </a:p>
        </p:txBody>
      </p:sp>
      <p:pic>
        <p:nvPicPr>
          <p:cNvPr id="10" name="Picture 9">
            <a:extLst>
              <a:ext uri="{FF2B5EF4-FFF2-40B4-BE49-F238E27FC236}">
                <a16:creationId xmlns:a16="http://schemas.microsoft.com/office/drawing/2014/main" id="{FC2E99DE-ADA9-7843-878E-72F8E7EF5BFA}"/>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10303892" y="6256438"/>
            <a:ext cx="1422027" cy="277175"/>
          </a:xfrm>
          <a:prstGeom prst="rect">
            <a:avLst/>
          </a:prstGeom>
        </p:spPr>
      </p:pic>
    </p:spTree>
    <p:extLst>
      <p:ext uri="{BB962C8B-B14F-4D97-AF65-F5344CB8AC3E}">
        <p14:creationId xmlns:p14="http://schemas.microsoft.com/office/powerpoint/2010/main" val="1512790574"/>
      </p:ext>
    </p:extLst>
  </p:cSld>
  <p:clrMap bg1="lt1" tx1="dk1" bg2="lt2" tx2="dk2" accent1="accent1" accent2="accent2" accent3="accent3" accent4="accent4" accent5="accent5" accent6="accent6" hlink="hlink" folHlink="folHlink"/>
  <p:sldLayoutIdLst>
    <p:sldLayoutId id="2147483752" r:id="rId1"/>
    <p:sldLayoutId id="2147483755" r:id="rId2"/>
    <p:sldLayoutId id="2147483776" r:id="rId3"/>
    <p:sldLayoutId id="2147483775" r:id="rId4"/>
    <p:sldLayoutId id="2147483758" r:id="rId5"/>
    <p:sldLayoutId id="2147483760" r:id="rId6"/>
    <p:sldLayoutId id="2147483762"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3" r:id="rId16"/>
    <p:sldLayoutId id="2147483778" r:id="rId17"/>
    <p:sldLayoutId id="214748377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i="0" kern="1200" spc="0">
          <a:solidFill>
            <a:schemeClr val="tx1"/>
          </a:solidFill>
          <a:latin typeface="Arial" panose="020B0604020202020204" pitchFamily="34" charset="0"/>
          <a:ea typeface="Polaris Medium" panose="02000000000000000000" pitchFamily="2" charset="0"/>
          <a:cs typeface="Arial" panose="020B0604020202020204" pitchFamily="34" charset="0"/>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b="0" i="0" kern="1200">
          <a:solidFill>
            <a:schemeClr val="tx1"/>
          </a:solidFill>
          <a:latin typeface="Arial" panose="020B0604020202020204" pitchFamily="34" charset="0"/>
          <a:ea typeface="Polaris Book" panose="02000000000000000000" pitchFamily="2" charset="0"/>
          <a:cs typeface="Arial" panose="020B0604020202020204" pitchFamily="34" charset="0"/>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hyperlink" Target="https://creativecommons.org/licenses/by-nc-sa/3.0/" TargetMode="External"/><Relationship Id="rId4" Type="http://schemas.openxmlformats.org/officeDocument/2006/relationships/hyperlink" Target="https://www.digitalocean.com/community/tutorials/what-is-high-availabilit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BB22-EB57-4A93-85DD-3FEFD8C4CBEF}"/>
              </a:ext>
            </a:extLst>
          </p:cNvPr>
          <p:cNvSpPr>
            <a:spLocks noGrp="1"/>
          </p:cNvSpPr>
          <p:nvPr>
            <p:ph type="ctrTitle"/>
          </p:nvPr>
        </p:nvSpPr>
        <p:spPr/>
        <p:txBody>
          <a:bodyPr/>
          <a:lstStyle/>
          <a:p>
            <a:r>
              <a:rPr lang="en-US" dirty="0"/>
              <a:t>High Availability</a:t>
            </a:r>
          </a:p>
        </p:txBody>
      </p:sp>
      <p:sp>
        <p:nvSpPr>
          <p:cNvPr id="3" name="Subtitle 2">
            <a:extLst>
              <a:ext uri="{FF2B5EF4-FFF2-40B4-BE49-F238E27FC236}">
                <a16:creationId xmlns:a16="http://schemas.microsoft.com/office/drawing/2014/main" id="{36ED65BA-8AD6-4C66-88CE-384E89CF285F}"/>
              </a:ext>
            </a:extLst>
          </p:cNvPr>
          <p:cNvSpPr>
            <a:spLocks noGrp="1"/>
          </p:cNvSpPr>
          <p:nvPr>
            <p:ph type="subTitle" idx="1"/>
          </p:nvPr>
        </p:nvSpPr>
        <p:spPr/>
        <p:txBody>
          <a:bodyPr/>
          <a:lstStyle/>
          <a:p>
            <a:r>
              <a:rPr lang="en-US" dirty="0"/>
              <a:t>Dipak Jogle</a:t>
            </a:r>
          </a:p>
        </p:txBody>
      </p:sp>
      <p:sp>
        <p:nvSpPr>
          <p:cNvPr id="4" name="Text Placeholder 3">
            <a:extLst>
              <a:ext uri="{FF2B5EF4-FFF2-40B4-BE49-F238E27FC236}">
                <a16:creationId xmlns:a16="http://schemas.microsoft.com/office/drawing/2014/main" id="{87508A2A-AA0C-4575-A58B-E09D934CEE99}"/>
              </a:ext>
            </a:extLst>
          </p:cNvPr>
          <p:cNvSpPr>
            <a:spLocks noGrp="1"/>
          </p:cNvSpPr>
          <p:nvPr>
            <p:ph type="body" sz="quarter" idx="13"/>
          </p:nvPr>
        </p:nvSpPr>
        <p:spPr/>
        <p:txBody>
          <a:bodyPr/>
          <a:lstStyle/>
          <a:p>
            <a:r>
              <a:rPr lang="en-US" dirty="0"/>
              <a:t>Principal software engineer</a:t>
            </a:r>
          </a:p>
        </p:txBody>
      </p:sp>
    </p:spTree>
    <p:extLst>
      <p:ext uri="{BB962C8B-B14F-4D97-AF65-F5344CB8AC3E}">
        <p14:creationId xmlns:p14="http://schemas.microsoft.com/office/powerpoint/2010/main" val="17063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D2785-C3F4-2B4F-83E7-994630ADC6BA}"/>
              </a:ext>
            </a:extLst>
          </p:cNvPr>
          <p:cNvSpPr>
            <a:spLocks noGrp="1"/>
          </p:cNvSpPr>
          <p:nvPr>
            <p:ph type="body" sz="quarter" idx="10"/>
          </p:nvPr>
        </p:nvSpPr>
        <p:spPr/>
        <p:txBody>
          <a:bodyPr/>
          <a:lstStyle/>
          <a:p>
            <a:r>
              <a:rPr lang="en-US" dirty="0"/>
              <a:t>Dipak Jogle</a:t>
            </a:r>
          </a:p>
        </p:txBody>
      </p:sp>
      <p:sp>
        <p:nvSpPr>
          <p:cNvPr id="3" name="Text Placeholder 2">
            <a:extLst>
              <a:ext uri="{FF2B5EF4-FFF2-40B4-BE49-F238E27FC236}">
                <a16:creationId xmlns:a16="http://schemas.microsoft.com/office/drawing/2014/main" id="{37D39A61-72B1-2045-B5B0-FB3198955BB8}"/>
              </a:ext>
            </a:extLst>
          </p:cNvPr>
          <p:cNvSpPr>
            <a:spLocks noGrp="1"/>
          </p:cNvSpPr>
          <p:nvPr>
            <p:ph type="body" sz="quarter" idx="11"/>
          </p:nvPr>
        </p:nvSpPr>
        <p:spPr/>
        <p:txBody>
          <a:bodyPr/>
          <a:lstStyle/>
          <a:p>
            <a:r>
              <a:rPr lang="en-US" dirty="0"/>
              <a:t>dipak.jogle@veritas.com</a:t>
            </a:r>
          </a:p>
        </p:txBody>
      </p:sp>
      <p:sp>
        <p:nvSpPr>
          <p:cNvPr id="4" name="TextBox 3">
            <a:extLst>
              <a:ext uri="{FF2B5EF4-FFF2-40B4-BE49-F238E27FC236}">
                <a16:creationId xmlns:a16="http://schemas.microsoft.com/office/drawing/2014/main" id="{E6142BD3-39DF-7243-800A-34EA4F21F629}"/>
              </a:ext>
            </a:extLst>
          </p:cNvPr>
          <p:cNvSpPr txBox="1"/>
          <p:nvPr/>
        </p:nvSpPr>
        <p:spPr>
          <a:xfrm>
            <a:off x="7196537" y="4697643"/>
            <a:ext cx="0" cy="0"/>
          </a:xfrm>
          <a:prstGeom prst="rect">
            <a:avLst/>
          </a:prstGeom>
        </p:spPr>
        <p:txBody>
          <a:bodyPr vert="horz" wrap="none" lIns="0" tIns="0" rIns="0" bIns="0" rtlCol="0" anchor="t">
            <a:noAutofit/>
          </a:bodyPr>
          <a:lstStyle/>
          <a:p>
            <a:pPr algn="l"/>
            <a:endParaRPr lang="en-US" b="1" dirty="0">
              <a:latin typeface="Polaris Book" panose="02000000000000000000" pitchFamily="2" charset="0"/>
              <a:ea typeface="Polaris Book" panose="02000000000000000000" pitchFamily="2" charset="0"/>
              <a:cs typeface="Polaris Book" panose="02000000000000000000" pitchFamily="2" charset="0"/>
            </a:endParaRPr>
          </a:p>
        </p:txBody>
      </p:sp>
    </p:spTree>
    <p:extLst>
      <p:ext uri="{BB962C8B-B14F-4D97-AF65-F5344CB8AC3E}">
        <p14:creationId xmlns:p14="http://schemas.microsoft.com/office/powerpoint/2010/main" val="341605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477A1B88-7610-194D-AD96-C9C40427D99E}"/>
              </a:ext>
            </a:extLst>
          </p:cNvPr>
          <p:cNvGraphicFramePr>
            <a:graphicFrameLocks noGrp="1"/>
          </p:cNvGraphicFramePr>
          <p:nvPr>
            <p:extLst>
              <p:ext uri="{D42A27DB-BD31-4B8C-83A1-F6EECF244321}">
                <p14:modId xmlns:p14="http://schemas.microsoft.com/office/powerpoint/2010/main" val="60329127"/>
              </p:ext>
            </p:extLst>
          </p:nvPr>
        </p:nvGraphicFramePr>
        <p:xfrm>
          <a:off x="762000" y="1400176"/>
          <a:ext cx="9563364" cy="3886930"/>
        </p:xfrm>
        <a:graphic>
          <a:graphicData uri="http://schemas.openxmlformats.org/drawingml/2006/table">
            <a:tbl>
              <a:tblPr firstRow="1" bandRow="1">
                <a:tableStyleId>{2D5ABB26-0587-4C30-8999-92F81FD0307C}</a:tableStyleId>
              </a:tblPr>
              <a:tblGrid>
                <a:gridCol w="1194485">
                  <a:extLst>
                    <a:ext uri="{9D8B030D-6E8A-4147-A177-3AD203B41FA5}">
                      <a16:colId xmlns:a16="http://schemas.microsoft.com/office/drawing/2014/main" val="20000"/>
                    </a:ext>
                  </a:extLst>
                </a:gridCol>
                <a:gridCol w="8368879">
                  <a:extLst>
                    <a:ext uri="{9D8B030D-6E8A-4147-A177-3AD203B41FA5}">
                      <a16:colId xmlns:a16="http://schemas.microsoft.com/office/drawing/2014/main" val="20001"/>
                    </a:ext>
                  </a:extLst>
                </a:gridCol>
              </a:tblGrid>
              <a:tr h="777386">
                <a:tc>
                  <a:txBody>
                    <a:bodyPr/>
                    <a:lstStyle/>
                    <a:p>
                      <a:pPr algn="ctr"/>
                      <a:r>
                        <a:rPr lang="en-US" sz="2000" dirty="0">
                          <a:solidFill>
                            <a:schemeClr val="bg1"/>
                          </a:solidFill>
                        </a:rPr>
                        <a:t>1</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Introduction</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777386">
                <a:tc>
                  <a:txBody>
                    <a:bodyPr/>
                    <a:lstStyle/>
                    <a:p>
                      <a:pPr algn="ctr"/>
                      <a:r>
                        <a:rPr lang="en-US" sz="2000" dirty="0">
                          <a:solidFill>
                            <a:schemeClr val="bg1"/>
                          </a:solidFill>
                        </a:rPr>
                        <a:t>2</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Clustering</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777386">
                <a:tc>
                  <a:txBody>
                    <a:bodyPr/>
                    <a:lstStyle/>
                    <a:p>
                      <a:pPr algn="ctr"/>
                      <a:r>
                        <a:rPr lang="en-US" sz="2000" dirty="0">
                          <a:solidFill>
                            <a:schemeClr val="bg1"/>
                          </a:solidFill>
                        </a:rPr>
                        <a:t>3</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Failover</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777386">
                <a:tc>
                  <a:txBody>
                    <a:bodyPr/>
                    <a:lstStyle/>
                    <a:p>
                      <a:pPr algn="ctr"/>
                      <a:r>
                        <a:rPr lang="en-US" sz="2000" dirty="0">
                          <a:solidFill>
                            <a:schemeClr val="bg1"/>
                          </a:solidFill>
                        </a:rPr>
                        <a:t>4</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Application availability</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619816947"/>
                  </a:ext>
                </a:extLst>
              </a:tr>
              <a:tr h="777386">
                <a:tc>
                  <a:txBody>
                    <a:bodyPr/>
                    <a:lstStyle/>
                    <a:p>
                      <a:pPr algn="ctr"/>
                      <a:r>
                        <a:rPr lang="en-US" sz="2000" dirty="0">
                          <a:solidFill>
                            <a:schemeClr val="bg1"/>
                          </a:solidFill>
                        </a:rPr>
                        <a:t>5</a:t>
                      </a:r>
                    </a:p>
                  </a:txBody>
                  <a:tcPr marL="121888" marR="121888"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blipFill>
                      <a:blip r:embed="rId2"/>
                      <a:stretch>
                        <a:fillRect/>
                      </a:stretch>
                    </a:blipFill>
                  </a:tcPr>
                </a:tc>
                <a:tc>
                  <a:txBody>
                    <a:bodyPr/>
                    <a:lstStyle/>
                    <a:p>
                      <a:pPr algn="l"/>
                      <a:r>
                        <a:rPr lang="en-US" sz="2000" dirty="0"/>
                        <a:t>Parallel access</a:t>
                      </a:r>
                    </a:p>
                  </a:txBody>
                  <a:tcPr marL="121888" marR="121888"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985943571"/>
                  </a:ext>
                </a:extLst>
              </a:tr>
            </a:tbl>
          </a:graphicData>
        </a:graphic>
      </p:graphicFrame>
      <p:sp>
        <p:nvSpPr>
          <p:cNvPr id="2" name="Slide Number Placeholder 1">
            <a:extLst>
              <a:ext uri="{FF2B5EF4-FFF2-40B4-BE49-F238E27FC236}">
                <a16:creationId xmlns:a16="http://schemas.microsoft.com/office/drawing/2014/main" id="{3045E41E-4C00-9E44-B205-83EBD51D40A8}"/>
              </a:ext>
            </a:extLst>
          </p:cNvPr>
          <p:cNvSpPr>
            <a:spLocks noGrp="1"/>
          </p:cNvSpPr>
          <p:nvPr>
            <p:ph type="sldNum" sz="quarter" idx="12"/>
          </p:nvPr>
        </p:nvSpPr>
        <p:spPr>
          <a:xfrm>
            <a:off x="609441" y="6350734"/>
            <a:ext cx="406294" cy="202378"/>
          </a:xfrm>
          <a:prstGeom prst="rect">
            <a:avLst/>
          </a:prstGeom>
        </p:spPr>
        <p:txBody>
          <a:bodyPr/>
          <a:lstStyle/>
          <a:p>
            <a:fld id="{C1960183-D323-4677-9D78-78D1D39B0029}" type="slidenum">
              <a:rPr lang="en-US" smtClean="0"/>
              <a:pPr/>
              <a:t>2</a:t>
            </a:fld>
            <a:endParaRPr lang="en-US" dirty="0"/>
          </a:p>
        </p:txBody>
      </p:sp>
      <p:sp>
        <p:nvSpPr>
          <p:cNvPr id="3" name="Footer Placeholder 2">
            <a:extLst>
              <a:ext uri="{FF2B5EF4-FFF2-40B4-BE49-F238E27FC236}">
                <a16:creationId xmlns:a16="http://schemas.microsoft.com/office/drawing/2014/main" id="{537F4BFE-A874-9A4C-8030-B0D79E5F8005}"/>
              </a:ext>
            </a:extLst>
          </p:cNvPr>
          <p:cNvSpPr>
            <a:spLocks noGrp="1"/>
          </p:cNvSpPr>
          <p:nvPr>
            <p:ph type="ftr" sz="quarter" idx="15"/>
          </p:nvPr>
        </p:nvSpPr>
        <p:spPr>
          <a:xfrm>
            <a:off x="1117310" y="6350734"/>
            <a:ext cx="3100729" cy="202378"/>
          </a:xfrm>
          <a:prstGeom prst="rect">
            <a:avLst/>
          </a:prstGeom>
        </p:spPr>
        <p:txBody>
          <a:bodyPr/>
          <a:lstStyle/>
          <a:p>
            <a:r>
              <a:rPr lang="fr-FR" dirty="0"/>
              <a:t>Copyright © 2020 Veritas Technologies, LLC. </a:t>
            </a:r>
            <a:endParaRPr lang="en-US" dirty="0"/>
          </a:p>
        </p:txBody>
      </p:sp>
      <p:sp>
        <p:nvSpPr>
          <p:cNvPr id="4" name="Title 3">
            <a:extLst>
              <a:ext uri="{FF2B5EF4-FFF2-40B4-BE49-F238E27FC236}">
                <a16:creationId xmlns:a16="http://schemas.microsoft.com/office/drawing/2014/main" id="{5E38FBA7-4E00-3245-8DA5-DBC024736A3B}"/>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7864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E920659-7314-4C37-B6C0-A4E958BDE937}"/>
              </a:ext>
            </a:extLst>
          </p:cNvPr>
          <p:cNvSpPr>
            <a:spLocks noGrp="1"/>
          </p:cNvSpPr>
          <p:nvPr>
            <p:ph sz="half" idx="1"/>
          </p:nvPr>
        </p:nvSpPr>
        <p:spPr/>
        <p:txBody>
          <a:bodyPr>
            <a:normAutofit/>
          </a:bodyPr>
          <a:lstStyle/>
          <a:p>
            <a:r>
              <a:rPr lang="en-US" dirty="0"/>
              <a:t>Introduction</a:t>
            </a:r>
          </a:p>
          <a:p>
            <a:r>
              <a:rPr lang="en-US" dirty="0"/>
              <a:t>Availability</a:t>
            </a:r>
          </a:p>
          <a:p>
            <a:pPr lvl="1"/>
            <a:r>
              <a:rPr lang="en-US" dirty="0"/>
              <a:t>Accessibility</a:t>
            </a:r>
          </a:p>
          <a:p>
            <a:pPr lvl="1"/>
            <a:r>
              <a:rPr lang="en-US" dirty="0"/>
              <a:t>Response </a:t>
            </a:r>
          </a:p>
          <a:p>
            <a:r>
              <a:rPr lang="en-US" dirty="0"/>
              <a:t>Properties</a:t>
            </a:r>
          </a:p>
          <a:p>
            <a:pPr lvl="1"/>
            <a:r>
              <a:rPr lang="en-US" dirty="0"/>
              <a:t>Performance</a:t>
            </a:r>
          </a:p>
          <a:p>
            <a:pPr lvl="1"/>
            <a:r>
              <a:rPr lang="en-US" dirty="0"/>
              <a:t>Quality</a:t>
            </a:r>
          </a:p>
          <a:p>
            <a:pPr lvl="1"/>
            <a:r>
              <a:rPr lang="en-US" dirty="0"/>
              <a:t>Time period</a:t>
            </a:r>
          </a:p>
          <a:p>
            <a:pPr lvl="1"/>
            <a:endParaRPr lang="en-US" dirty="0"/>
          </a:p>
        </p:txBody>
      </p:sp>
      <p:pic>
        <p:nvPicPr>
          <p:cNvPr id="8" name="Content Placeholder 7" descr="Diagram&#10;&#10;Description automatically generated">
            <a:extLst>
              <a:ext uri="{FF2B5EF4-FFF2-40B4-BE49-F238E27FC236}">
                <a16:creationId xmlns:a16="http://schemas.microsoft.com/office/drawing/2014/main" id="{228B4F7F-04CF-493C-9DB9-D7D578A8348D}"/>
              </a:ext>
            </a:extLst>
          </p:cNvPr>
          <p:cNvPicPr>
            <a:picLocks noGrp="1" noChangeAspect="1"/>
          </p:cNvPicPr>
          <p:nvPr>
            <p:ph sz="half" idx="2"/>
          </p:nvPr>
        </p:nvPicPr>
        <p:blipFill>
          <a:blip r:embed="rId3">
            <a:extLst>
              <a:ext uri="{837473B0-CC2E-450A-ABE3-18F120FF3D39}">
                <a1611:picAttrSrcUrl xmlns:a1611="http://schemas.microsoft.com/office/drawing/2016/11/main" xmlns="" r:id="rId4"/>
              </a:ext>
            </a:extLst>
          </a:blip>
          <a:stretch>
            <a:fillRect/>
          </a:stretch>
        </p:blipFill>
        <p:spPr>
          <a:xfrm>
            <a:off x="5545015" y="1346326"/>
            <a:ext cx="5615939" cy="3645000"/>
          </a:xfrm>
        </p:spPr>
      </p:pic>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High Availability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3</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9" name="TextBox 8">
            <a:extLst>
              <a:ext uri="{FF2B5EF4-FFF2-40B4-BE49-F238E27FC236}">
                <a16:creationId xmlns:a16="http://schemas.microsoft.com/office/drawing/2014/main" id="{58FE5303-1064-4002-8A23-A78CE0D711A8}"/>
              </a:ext>
            </a:extLst>
          </p:cNvPr>
          <p:cNvSpPr txBox="1"/>
          <p:nvPr/>
        </p:nvSpPr>
        <p:spPr>
          <a:xfrm>
            <a:off x="5545015" y="4947681"/>
            <a:ext cx="5615939" cy="138499"/>
          </a:xfrm>
          <a:prstGeom prst="rect">
            <a:avLst/>
          </a:prstGeom>
        </p:spPr>
        <p:txBody>
          <a:bodyPr vert="horz" wrap="square" lIns="0" tIns="0" rIns="0" bIns="0" rtlCol="0" anchor="t">
            <a:spAutoFit/>
          </a:bodyPr>
          <a:lstStyle/>
          <a:p>
            <a:r>
              <a:rPr lang="en-US" sz="900">
                <a:hlinkClick r:id="rId4" tooltip="https://www.digitalocean.com/community/tutorials/what-is-high-availability"/>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36437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lstStyle/>
          <a:p>
            <a:r>
              <a:rPr lang="en-US" b="1" dirty="0"/>
              <a:t>Clustering</a:t>
            </a:r>
          </a:p>
          <a:p>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High Availability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4</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7" name="Text Placeholder 6">
            <a:extLst>
              <a:ext uri="{FF2B5EF4-FFF2-40B4-BE49-F238E27FC236}">
                <a16:creationId xmlns:a16="http://schemas.microsoft.com/office/drawing/2014/main" id="{1E920659-7314-4C37-B6C0-A4E958BDE937}"/>
              </a:ext>
            </a:extLst>
          </p:cNvPr>
          <p:cNvSpPr>
            <a:spLocks noGrp="1"/>
          </p:cNvSpPr>
          <p:nvPr>
            <p:ph type="body" sz="quarter" idx="16"/>
          </p:nvPr>
        </p:nvSpPr>
        <p:spPr/>
        <p:txBody>
          <a:bodyPr>
            <a:normAutofit/>
          </a:bodyPr>
          <a:lstStyle/>
          <a:p>
            <a:r>
              <a:rPr lang="en-US" dirty="0" smtClean="0"/>
              <a:t>Definition</a:t>
            </a:r>
          </a:p>
          <a:p>
            <a:r>
              <a:rPr lang="en-US" dirty="0" smtClean="0"/>
              <a:t>Multiple nodes connected for increased </a:t>
            </a:r>
            <a:r>
              <a:rPr lang="en-US" dirty="0" err="1" smtClean="0"/>
              <a:t>avaialbility</a:t>
            </a:r>
            <a:r>
              <a:rPr lang="en-US" dirty="0" smtClean="0"/>
              <a:t>. </a:t>
            </a:r>
            <a:endParaRPr lang="en-US" dirty="0"/>
          </a:p>
          <a:p>
            <a:r>
              <a:rPr lang="en-US" dirty="0">
                <a:latin typeface="Corbel"/>
              </a:rPr>
              <a:t>Nodes with own OS</a:t>
            </a:r>
          </a:p>
          <a:p>
            <a:r>
              <a:rPr lang="en-US" dirty="0">
                <a:latin typeface="Corbel"/>
              </a:rPr>
              <a:t>Software for failover and control</a:t>
            </a:r>
          </a:p>
          <a:p>
            <a:r>
              <a:rPr lang="en-US" dirty="0">
                <a:latin typeface="Corbel"/>
              </a:rPr>
              <a:t>Components</a:t>
            </a:r>
          </a:p>
          <a:p>
            <a:pPr lvl="1"/>
            <a:r>
              <a:rPr lang="en-US" dirty="0">
                <a:latin typeface="Corbel"/>
              </a:rPr>
              <a:t>Nodes</a:t>
            </a:r>
          </a:p>
          <a:p>
            <a:pPr lvl="1"/>
            <a:r>
              <a:rPr lang="en-US" dirty="0">
                <a:latin typeface="Corbel"/>
              </a:rPr>
              <a:t>Cluster interconnect</a:t>
            </a:r>
          </a:p>
          <a:p>
            <a:pPr lvl="1"/>
            <a:r>
              <a:rPr lang="en-US" dirty="0">
                <a:latin typeface="Corbel"/>
              </a:rPr>
              <a:t>Public network</a:t>
            </a:r>
          </a:p>
          <a:p>
            <a:pPr lvl="1"/>
            <a:r>
              <a:rPr lang="en-US" dirty="0">
                <a:latin typeface="Corbel"/>
              </a:rPr>
              <a:t>Shared storage</a:t>
            </a:r>
          </a:p>
        </p:txBody>
      </p:sp>
    </p:spTree>
    <p:extLst>
      <p:ext uri="{BB962C8B-B14F-4D97-AF65-F5344CB8AC3E}">
        <p14:creationId xmlns:p14="http://schemas.microsoft.com/office/powerpoint/2010/main" val="88951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lstStyle/>
          <a:p>
            <a:r>
              <a:rPr lang="en-US" b="1" dirty="0">
                <a:solidFill>
                  <a:schemeClr val="tx1"/>
                </a:solidFill>
              </a:rPr>
              <a:t>Failover</a:t>
            </a:r>
          </a:p>
          <a:p>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High Availability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5</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7" name="Text Placeholder 6">
            <a:extLst>
              <a:ext uri="{FF2B5EF4-FFF2-40B4-BE49-F238E27FC236}">
                <a16:creationId xmlns:a16="http://schemas.microsoft.com/office/drawing/2014/main" id="{1E920659-7314-4C37-B6C0-A4E958BDE937}"/>
              </a:ext>
            </a:extLst>
          </p:cNvPr>
          <p:cNvSpPr>
            <a:spLocks noGrp="1"/>
          </p:cNvSpPr>
          <p:nvPr>
            <p:ph type="body" sz="quarter" idx="16"/>
          </p:nvPr>
        </p:nvSpPr>
        <p:spPr/>
        <p:txBody>
          <a:bodyPr>
            <a:normAutofit fontScale="92500"/>
          </a:bodyPr>
          <a:lstStyle/>
          <a:p>
            <a:r>
              <a:rPr lang="en-US" dirty="0">
                <a:latin typeface="+mn-lt"/>
              </a:rPr>
              <a:t>Failure </a:t>
            </a:r>
            <a:r>
              <a:rPr lang="en-US" dirty="0" smtClean="0">
                <a:latin typeface="+mn-lt"/>
              </a:rPr>
              <a:t>detection of application</a:t>
            </a:r>
            <a:endParaRPr lang="en-US" dirty="0">
              <a:latin typeface="+mn-lt"/>
            </a:endParaRPr>
          </a:p>
          <a:p>
            <a:pPr lvl="1"/>
            <a:r>
              <a:rPr lang="en-US" dirty="0" smtClean="0">
                <a:latin typeface="+mn-lt"/>
              </a:rPr>
              <a:t>Detection using specific commands, tests or scripts to monitor overall health of an application.</a:t>
            </a:r>
          </a:p>
          <a:p>
            <a:pPr lvl="1"/>
            <a:r>
              <a:rPr lang="en-US" dirty="0" smtClean="0">
                <a:latin typeface="+mn-lt"/>
              </a:rPr>
              <a:t>Health </a:t>
            </a:r>
            <a:r>
              <a:rPr lang="en-US" dirty="0">
                <a:latin typeface="+mn-lt"/>
              </a:rPr>
              <a:t>of resources </a:t>
            </a:r>
            <a:r>
              <a:rPr lang="en-US" dirty="0" smtClean="0">
                <a:latin typeface="+mn-lt"/>
              </a:rPr>
              <a:t>using file system and network interfaces.</a:t>
            </a:r>
            <a:endParaRPr lang="en-US" dirty="0">
              <a:latin typeface="+mn-lt"/>
            </a:endParaRPr>
          </a:p>
          <a:p>
            <a:pPr lvl="1"/>
            <a:r>
              <a:rPr lang="en-US" dirty="0" smtClean="0">
                <a:latin typeface="+mn-lt"/>
              </a:rPr>
              <a:t>Heartbeat- for communication loss between systems</a:t>
            </a:r>
          </a:p>
          <a:p>
            <a:pPr lvl="1"/>
            <a:r>
              <a:rPr lang="en-US" dirty="0" smtClean="0">
                <a:latin typeface="+mn-lt"/>
              </a:rPr>
              <a:t>SCSI3- based membership coordination and data protection can be used for detecting failure on a node.</a:t>
            </a:r>
          </a:p>
          <a:p>
            <a:pPr marL="320040" lvl="1" indent="0">
              <a:buNone/>
            </a:pPr>
            <a:r>
              <a:rPr lang="en-US" dirty="0" smtClean="0">
                <a:latin typeface="+mn-lt"/>
              </a:rPr>
              <a:t>Processes used for bringing up application services on a different node in a cluster.</a:t>
            </a:r>
            <a:endParaRPr lang="en-US" dirty="0">
              <a:latin typeface="+mn-lt"/>
            </a:endParaRPr>
          </a:p>
          <a:p>
            <a:r>
              <a:rPr lang="en-US" dirty="0" smtClean="0">
                <a:latin typeface="+mn-lt"/>
              </a:rPr>
              <a:t>Switchover –Orderly shutdown of an application and its supporting resources on one server and a controlled startup on another server.</a:t>
            </a:r>
            <a:endParaRPr lang="en-US" dirty="0">
              <a:latin typeface="+mn-lt"/>
            </a:endParaRPr>
          </a:p>
          <a:p>
            <a:r>
              <a:rPr lang="en-US" dirty="0" smtClean="0">
                <a:latin typeface="+mn-lt"/>
              </a:rPr>
              <a:t>Failover-Same as switchover but only orderly shutdown of applications may not be possible due to hardware issue.</a:t>
            </a:r>
            <a:endParaRPr lang="en-US" dirty="0">
              <a:latin typeface="+mn-lt"/>
            </a:endParaRPr>
          </a:p>
        </p:txBody>
      </p:sp>
    </p:spTree>
    <p:extLst>
      <p:ext uri="{BB962C8B-B14F-4D97-AF65-F5344CB8AC3E}">
        <p14:creationId xmlns:p14="http://schemas.microsoft.com/office/powerpoint/2010/main" val="109823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lstStyle/>
          <a:p>
            <a:r>
              <a:rPr lang="en-US" b="1" dirty="0">
                <a:solidFill>
                  <a:schemeClr val="tx1"/>
                </a:solidFill>
              </a:rPr>
              <a:t>Application availability</a:t>
            </a:r>
          </a:p>
          <a:p>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High Availability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6</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7" name="Text Placeholder 6">
            <a:extLst>
              <a:ext uri="{FF2B5EF4-FFF2-40B4-BE49-F238E27FC236}">
                <a16:creationId xmlns:a16="http://schemas.microsoft.com/office/drawing/2014/main" id="{1E920659-7314-4C37-B6C0-A4E958BDE937}"/>
              </a:ext>
            </a:extLst>
          </p:cNvPr>
          <p:cNvSpPr>
            <a:spLocks noGrp="1"/>
          </p:cNvSpPr>
          <p:nvPr>
            <p:ph type="body" sz="quarter" idx="16"/>
          </p:nvPr>
        </p:nvSpPr>
        <p:spPr>
          <a:xfrm>
            <a:off x="1107871" y="1859280"/>
            <a:ext cx="10959820" cy="4133106"/>
          </a:xfrm>
        </p:spPr>
        <p:txBody>
          <a:bodyPr>
            <a:normAutofit/>
          </a:bodyPr>
          <a:lstStyle/>
          <a:p>
            <a:r>
              <a:rPr lang="en-US" dirty="0" smtClean="0">
                <a:latin typeface="Corbel"/>
              </a:rPr>
              <a:t>IP addresses and system names are virtualized to ensure application availability.</a:t>
            </a:r>
          </a:p>
          <a:p>
            <a:r>
              <a:rPr lang="en-US" b="1" dirty="0" smtClean="0">
                <a:latin typeface="Corbel"/>
              </a:rPr>
              <a:t>Procedures </a:t>
            </a:r>
            <a:r>
              <a:rPr lang="en-US" b="1" dirty="0">
                <a:latin typeface="Corbel"/>
              </a:rPr>
              <a:t>for application availability</a:t>
            </a:r>
          </a:p>
          <a:p>
            <a:pPr lvl="1"/>
            <a:r>
              <a:rPr lang="en-US" b="1" dirty="0">
                <a:latin typeface="+mn-lt"/>
              </a:rPr>
              <a:t>Start </a:t>
            </a:r>
            <a:r>
              <a:rPr lang="en-US" b="1" dirty="0" smtClean="0">
                <a:latin typeface="+mn-lt"/>
              </a:rPr>
              <a:t>procedure</a:t>
            </a:r>
          </a:p>
          <a:p>
            <a:pPr lvl="1"/>
            <a:r>
              <a:rPr lang="en-US" dirty="0" smtClean="0">
                <a:latin typeface="+mn-lt"/>
              </a:rPr>
              <a:t>Start command</a:t>
            </a:r>
          </a:p>
          <a:p>
            <a:pPr lvl="1"/>
            <a:r>
              <a:rPr lang="en-US" dirty="0" smtClean="0">
                <a:latin typeface="+mn-lt"/>
              </a:rPr>
              <a:t>Required resources in order</a:t>
            </a:r>
            <a:endParaRPr lang="en-US" dirty="0">
              <a:latin typeface="+mn-lt"/>
            </a:endParaRPr>
          </a:p>
          <a:p>
            <a:pPr lvl="1"/>
            <a:r>
              <a:rPr lang="en-US" b="1" dirty="0">
                <a:latin typeface="+mn-lt"/>
              </a:rPr>
              <a:t>Stop procedure </a:t>
            </a:r>
            <a:endParaRPr lang="en-US" b="1" dirty="0" smtClean="0">
              <a:latin typeface="+mn-lt"/>
            </a:endParaRPr>
          </a:p>
          <a:p>
            <a:pPr lvl="1"/>
            <a:r>
              <a:rPr lang="en-US" dirty="0" smtClean="0">
                <a:latin typeface="+mn-lt"/>
              </a:rPr>
              <a:t>Individual instance must be capable of </a:t>
            </a:r>
          </a:p>
          <a:p>
            <a:pPr marL="320040" lvl="1" indent="0">
              <a:buNone/>
            </a:pPr>
            <a:r>
              <a:rPr lang="en-US" dirty="0" smtClean="0">
                <a:latin typeface="+mn-lt"/>
              </a:rPr>
              <a:t>   being stopped without affecting other resources.</a:t>
            </a:r>
            <a:endParaRPr lang="en-US" dirty="0">
              <a:latin typeface="+mn-lt"/>
            </a:endParaRPr>
          </a:p>
          <a:p>
            <a:pPr lvl="1"/>
            <a:r>
              <a:rPr lang="en-US" b="1" dirty="0">
                <a:latin typeface="+mn-lt"/>
              </a:rPr>
              <a:t>Monitor </a:t>
            </a:r>
            <a:r>
              <a:rPr lang="en-US" b="1" dirty="0" smtClean="0">
                <a:latin typeface="+mn-lt"/>
              </a:rPr>
              <a:t>procedure</a:t>
            </a:r>
            <a:endParaRPr lang="en-US" dirty="0" smtClean="0">
              <a:latin typeface="+mn-lt"/>
            </a:endParaRPr>
          </a:p>
          <a:p>
            <a:pPr lvl="1"/>
            <a:r>
              <a:rPr lang="en-US" dirty="0" smtClean="0">
                <a:latin typeface="+mn-lt"/>
              </a:rPr>
              <a:t>Checking application status</a:t>
            </a:r>
            <a:endParaRPr lang="en-US" dirty="0">
              <a:latin typeface="+mn-lt"/>
            </a:endParaRPr>
          </a:p>
          <a:p>
            <a:endParaRPr lang="en-US" dirty="0">
              <a:latin typeface="+mn-lt"/>
            </a:endParaRPr>
          </a:p>
        </p:txBody>
      </p:sp>
      <p:pic>
        <p:nvPicPr>
          <p:cNvPr id="8" name="Picture 7" descr="Diagram&#10;&#10;Description automatically generated">
            <a:extLst>
              <a:ext uri="{FF2B5EF4-FFF2-40B4-BE49-F238E27FC236}">
                <a16:creationId xmlns:a16="http://schemas.microsoft.com/office/drawing/2014/main" id="{59508940-AA7C-4E57-8A08-FF14C79C1951}"/>
              </a:ext>
            </a:extLst>
          </p:cNvPr>
          <p:cNvPicPr/>
          <p:nvPr/>
        </p:nvPicPr>
        <p:blipFill>
          <a:blip r:embed="rId3">
            <a:extLst>
              <a:ext uri="{28A0092B-C50C-407E-A947-70E740481C1C}">
                <a14:useLocalDpi xmlns:a14="http://schemas.microsoft.com/office/drawing/2010/main" val="0"/>
              </a:ext>
            </a:extLst>
          </a:blip>
          <a:stretch>
            <a:fillRect/>
          </a:stretch>
        </p:blipFill>
        <p:spPr>
          <a:xfrm>
            <a:off x="7061937" y="2121877"/>
            <a:ext cx="5005754" cy="3870508"/>
          </a:xfrm>
          <a:prstGeom prst="rect">
            <a:avLst/>
          </a:prstGeom>
        </p:spPr>
      </p:pic>
    </p:spTree>
    <p:extLst>
      <p:ext uri="{BB962C8B-B14F-4D97-AF65-F5344CB8AC3E}">
        <p14:creationId xmlns:p14="http://schemas.microsoft.com/office/powerpoint/2010/main" val="88416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lstStyle/>
          <a:p>
            <a:r>
              <a:rPr lang="en-US" b="1" dirty="0">
                <a:solidFill>
                  <a:schemeClr val="tx1"/>
                </a:solidFill>
              </a:rPr>
              <a:t>Application availability</a:t>
            </a:r>
          </a:p>
          <a:p>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High Availability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7</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7" name="Text Placeholder 6">
            <a:extLst>
              <a:ext uri="{FF2B5EF4-FFF2-40B4-BE49-F238E27FC236}">
                <a16:creationId xmlns:a16="http://schemas.microsoft.com/office/drawing/2014/main" id="{1E920659-7314-4C37-B6C0-A4E958BDE937}"/>
              </a:ext>
            </a:extLst>
          </p:cNvPr>
          <p:cNvSpPr>
            <a:spLocks noGrp="1"/>
          </p:cNvSpPr>
          <p:nvPr>
            <p:ph type="body" sz="quarter" idx="16"/>
          </p:nvPr>
        </p:nvSpPr>
        <p:spPr/>
        <p:txBody>
          <a:bodyPr>
            <a:normAutofit/>
          </a:bodyPr>
          <a:lstStyle/>
          <a:p>
            <a:r>
              <a:rPr lang="en-US" dirty="0" smtClean="0">
                <a:latin typeface="+mn-lt"/>
              </a:rPr>
              <a:t>Application </a:t>
            </a:r>
            <a:r>
              <a:rPr lang="en-US" dirty="0">
                <a:latin typeface="+mn-lt"/>
              </a:rPr>
              <a:t>restart</a:t>
            </a:r>
          </a:p>
        </p:txBody>
      </p:sp>
    </p:spTree>
    <p:extLst>
      <p:ext uri="{BB962C8B-B14F-4D97-AF65-F5344CB8AC3E}">
        <p14:creationId xmlns:p14="http://schemas.microsoft.com/office/powerpoint/2010/main" val="8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5DDA05-4796-4699-B199-F00FFAFA3DF6}"/>
              </a:ext>
            </a:extLst>
          </p:cNvPr>
          <p:cNvSpPr>
            <a:spLocks noGrp="1"/>
          </p:cNvSpPr>
          <p:nvPr>
            <p:ph type="body" sz="quarter" idx="13"/>
          </p:nvPr>
        </p:nvSpPr>
        <p:spPr/>
        <p:txBody>
          <a:bodyPr/>
          <a:lstStyle/>
          <a:p>
            <a:r>
              <a:rPr lang="en-US" dirty="0"/>
              <a:t>Parallel access</a:t>
            </a:r>
          </a:p>
          <a:p>
            <a:endParaRPr lang="en-US" dirty="0"/>
          </a:p>
        </p:txBody>
      </p:sp>
      <p:sp>
        <p:nvSpPr>
          <p:cNvPr id="5" name="Title 4">
            <a:extLst>
              <a:ext uri="{FF2B5EF4-FFF2-40B4-BE49-F238E27FC236}">
                <a16:creationId xmlns:a16="http://schemas.microsoft.com/office/drawing/2014/main" id="{1034334A-7219-4C65-8CEF-4A1D9D7CFCDD}"/>
              </a:ext>
            </a:extLst>
          </p:cNvPr>
          <p:cNvSpPr>
            <a:spLocks noGrp="1"/>
          </p:cNvSpPr>
          <p:nvPr>
            <p:ph type="title"/>
          </p:nvPr>
        </p:nvSpPr>
        <p:spPr/>
        <p:txBody>
          <a:bodyPr/>
          <a:lstStyle/>
          <a:p>
            <a:r>
              <a:rPr lang="en-US" dirty="0"/>
              <a:t>High Availability</a:t>
            </a:r>
          </a:p>
        </p:txBody>
      </p:sp>
      <p:sp>
        <p:nvSpPr>
          <p:cNvPr id="3" name="Slide Number Placeholder 2">
            <a:extLst>
              <a:ext uri="{FF2B5EF4-FFF2-40B4-BE49-F238E27FC236}">
                <a16:creationId xmlns:a16="http://schemas.microsoft.com/office/drawing/2014/main" id="{7B8A9623-AE90-4FA2-8EEE-1E43559B4AE1}"/>
              </a:ext>
            </a:extLst>
          </p:cNvPr>
          <p:cNvSpPr>
            <a:spLocks noGrp="1"/>
          </p:cNvSpPr>
          <p:nvPr>
            <p:ph type="sldNum" sz="quarter" idx="12"/>
          </p:nvPr>
        </p:nvSpPr>
        <p:spPr/>
        <p:txBody>
          <a:bodyPr/>
          <a:lstStyle/>
          <a:p>
            <a:fld id="{C1960183-D323-4677-9D78-78D1D39B0029}" type="slidenum">
              <a:rPr lang="en-US" smtClean="0"/>
              <a:pPr/>
              <a:t>8</a:t>
            </a:fld>
            <a:endParaRPr lang="en-US" dirty="0"/>
          </a:p>
        </p:txBody>
      </p:sp>
      <p:sp>
        <p:nvSpPr>
          <p:cNvPr id="4" name="Footer Placeholder 3">
            <a:extLst>
              <a:ext uri="{FF2B5EF4-FFF2-40B4-BE49-F238E27FC236}">
                <a16:creationId xmlns:a16="http://schemas.microsoft.com/office/drawing/2014/main" id="{243C2D5C-84DC-4F35-ABAE-2F91746BA250}"/>
              </a:ext>
            </a:extLst>
          </p:cNvPr>
          <p:cNvSpPr>
            <a:spLocks noGrp="1"/>
          </p:cNvSpPr>
          <p:nvPr>
            <p:ph type="ftr" sz="quarter" idx="15"/>
          </p:nvPr>
        </p:nvSpPr>
        <p:spPr/>
        <p:txBody>
          <a:bodyPr/>
          <a:lstStyle/>
          <a:p>
            <a:r>
              <a:rPr lang="fr-FR" dirty="0"/>
              <a:t>Copyright © 2020 Veritas Technologies, LLC. </a:t>
            </a:r>
            <a:endParaRPr lang="en-US" dirty="0"/>
          </a:p>
        </p:txBody>
      </p:sp>
      <p:sp>
        <p:nvSpPr>
          <p:cNvPr id="7" name="Text Placeholder 6">
            <a:extLst>
              <a:ext uri="{FF2B5EF4-FFF2-40B4-BE49-F238E27FC236}">
                <a16:creationId xmlns:a16="http://schemas.microsoft.com/office/drawing/2014/main" id="{1E920659-7314-4C37-B6C0-A4E958BDE937}"/>
              </a:ext>
            </a:extLst>
          </p:cNvPr>
          <p:cNvSpPr>
            <a:spLocks noGrp="1"/>
          </p:cNvSpPr>
          <p:nvPr>
            <p:ph type="body" sz="quarter" idx="16"/>
          </p:nvPr>
        </p:nvSpPr>
        <p:spPr/>
        <p:txBody>
          <a:bodyPr>
            <a:normAutofit/>
          </a:bodyPr>
          <a:lstStyle/>
          <a:p>
            <a:r>
              <a:rPr lang="en-US" dirty="0">
                <a:latin typeface="+mn-lt"/>
              </a:rPr>
              <a:t>Complex</a:t>
            </a:r>
          </a:p>
          <a:p>
            <a:r>
              <a:rPr lang="en-US" dirty="0">
                <a:latin typeface="+mn-lt"/>
              </a:rPr>
              <a:t>Better resource utilization</a:t>
            </a:r>
          </a:p>
          <a:p>
            <a:r>
              <a:rPr lang="en-US" dirty="0">
                <a:latin typeface="+mn-lt"/>
              </a:rPr>
              <a:t>Flexible data sharing</a:t>
            </a:r>
          </a:p>
          <a:p>
            <a:r>
              <a:rPr lang="en-US" dirty="0">
                <a:latin typeface="+mn-lt"/>
              </a:rPr>
              <a:t>Application isolation</a:t>
            </a:r>
          </a:p>
          <a:p>
            <a:pPr marL="0" indent="0">
              <a:buNone/>
            </a:pPr>
            <a:endParaRPr lang="en-US" dirty="0">
              <a:latin typeface="+mn-lt"/>
            </a:endParaRP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1602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9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itas_Brand_2017_widescreen">
  <a:themeElements>
    <a:clrScheme name="Custom 1">
      <a:dk1>
        <a:srgbClr val="000000"/>
      </a:dk1>
      <a:lt1>
        <a:srgbClr val="FFFFFF"/>
      </a:lt1>
      <a:dk2>
        <a:srgbClr val="454141"/>
      </a:dk2>
      <a:lt2>
        <a:srgbClr val="6A7171"/>
      </a:lt2>
      <a:accent1>
        <a:srgbClr val="AB2328"/>
      </a:accent1>
      <a:accent2>
        <a:srgbClr val="00D0FF"/>
      </a:accent2>
      <a:accent3>
        <a:srgbClr val="730DF2"/>
      </a:accent3>
      <a:accent4>
        <a:srgbClr val="FC1255"/>
      </a:accent4>
      <a:accent5>
        <a:srgbClr val="0B45C3"/>
      </a:accent5>
      <a:accent6>
        <a:srgbClr val="C1019D"/>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bg2">
              <a:lumMod val="60000"/>
              <a:lumOff val="40000"/>
            </a:schemeClr>
          </a:solidFill>
          <a:prstDash val="solid"/>
          <a:miter lim="800000"/>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800" dirty="0" smtClean="0">
            <a:solidFill>
              <a:schemeClr val="bg2">
                <a:lumMod val="50000"/>
              </a:schemeClr>
            </a:solidFill>
            <a:latin typeface="+mn-lt"/>
          </a:defRPr>
        </a:defPPr>
      </a:lstStyle>
    </a:spDef>
    <a:lnDef>
      <a:spPr bwMode="auto">
        <a:solidFill>
          <a:schemeClr val="accent1"/>
        </a:solidFill>
        <a:ln w="25400" cap="flat" cmpd="sng" algn="ctr">
          <a:solidFill>
            <a:schemeClr val="bg2">
              <a:lumMod val="60000"/>
              <a:lumOff val="40000"/>
            </a:schemeClr>
          </a:solidFill>
          <a:prstDash val="solid"/>
          <a:miter lim="800000"/>
          <a:headEnd type="none" w="med" len="med"/>
          <a:tailEnd type="triangle"/>
        </a:ln>
        <a:effectLst/>
      </a:spPr>
      <a:bodyPr/>
      <a:lstStyle/>
    </a:lnDef>
    <a:txDef>
      <a:spPr/>
      <a:bodyPr vert="horz" wrap="square" lIns="0" tIns="0" rIns="0" bIns="0" rtlCol="0" anchor="t">
        <a:noAutofit/>
      </a:bodyPr>
      <a:lstStyle>
        <a:defPPr algn="l">
          <a:defRPr b="1" dirty="0" err="1" smtClean="0">
            <a:latin typeface="Polaris Book" panose="02000000000000000000" pitchFamily="2" charset="0"/>
            <a:ea typeface="Polaris Book" panose="02000000000000000000" pitchFamily="2" charset="0"/>
            <a:cs typeface="Polaris Book" panose="02000000000000000000" pitchFamily="2" charset="0"/>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extLst>
    <a:ext uri="{05A4C25C-085E-4340-85A3-A5531E510DB2}">
      <thm15:themeFamily xmlns:thm15="http://schemas.microsoft.com/office/thememl/2012/main" name="Veritas_Brand_PPT_Template_wide_light" id="{1ABA2653-555B-7A46-9B56-B795875F403D}" vid="{2E05F3A9-1C7B-894A-B0AE-2F21B7CB8789}"/>
    </a:ext>
  </a:extLst>
</a:theme>
</file>

<file path=ppt/theme/theme2.xml><?xml version="1.0" encoding="utf-8"?>
<a:theme xmlns:a="http://schemas.openxmlformats.org/drawingml/2006/main" name="1_Veritas_Brand_2017_widescreen">
  <a:themeElements>
    <a:clrScheme name="Custom 1">
      <a:dk1>
        <a:srgbClr val="000000"/>
      </a:dk1>
      <a:lt1>
        <a:srgbClr val="FFFFFF"/>
      </a:lt1>
      <a:dk2>
        <a:srgbClr val="454141"/>
      </a:dk2>
      <a:lt2>
        <a:srgbClr val="6A7171"/>
      </a:lt2>
      <a:accent1>
        <a:srgbClr val="AB2328"/>
      </a:accent1>
      <a:accent2>
        <a:srgbClr val="00D0FF"/>
      </a:accent2>
      <a:accent3>
        <a:srgbClr val="730DF2"/>
      </a:accent3>
      <a:accent4>
        <a:srgbClr val="FC1255"/>
      </a:accent4>
      <a:accent5>
        <a:srgbClr val="0B45C3"/>
      </a:accent5>
      <a:accent6>
        <a:srgbClr val="C1019D"/>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bg2">
              <a:lumMod val="60000"/>
              <a:lumOff val="40000"/>
            </a:schemeClr>
          </a:solidFill>
          <a:prstDash val="solid"/>
          <a:miter lim="800000"/>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800" dirty="0" smtClean="0">
            <a:solidFill>
              <a:schemeClr val="bg2">
                <a:lumMod val="50000"/>
              </a:schemeClr>
            </a:solidFill>
            <a:latin typeface="+mn-lt"/>
          </a:defRPr>
        </a:defPPr>
      </a:lstStyle>
    </a:spDef>
    <a:lnDef>
      <a:spPr bwMode="auto">
        <a:solidFill>
          <a:schemeClr val="accent1"/>
        </a:solidFill>
        <a:ln w="25400" cap="flat" cmpd="sng" algn="ctr">
          <a:solidFill>
            <a:schemeClr val="bg2">
              <a:lumMod val="60000"/>
              <a:lumOff val="40000"/>
            </a:schemeClr>
          </a:solidFill>
          <a:prstDash val="solid"/>
          <a:miter lim="800000"/>
          <a:headEnd type="none" w="med" len="med"/>
          <a:tailEnd type="triangle"/>
        </a:ln>
        <a:effectLst/>
      </a:spPr>
      <a:bodyPr/>
      <a:lstStyle/>
    </a:lnDef>
    <a:txDef>
      <a:spPr/>
      <a:bodyPr vert="horz" wrap="square" lIns="0" tIns="0" rIns="0" bIns="0" rtlCol="0" anchor="t">
        <a:noAutofit/>
      </a:bodyPr>
      <a:lstStyle>
        <a:defPPr algn="l">
          <a:defRPr b="1" dirty="0" err="1" smtClean="0">
            <a:latin typeface="Polaris Book" panose="02000000000000000000" pitchFamily="2" charset="0"/>
            <a:ea typeface="Polaris Book" panose="02000000000000000000" pitchFamily="2" charset="0"/>
            <a:cs typeface="Polaris Book" panose="02000000000000000000" pitchFamily="2" charset="0"/>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extLst>
    <a:ext uri="{05A4C25C-085E-4340-85A3-A5531E510DB2}">
      <thm15:themeFamily xmlns:thm15="http://schemas.microsoft.com/office/thememl/2012/main" name="Veritas_Brand_PPT_Template_wide_light" id="{1ABA2653-555B-7A46-9B56-B795875F403D}" vid="{E7C8672E-6222-DB41-AC3C-9AA4314E28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73B75E6C90824592875F6EBB97387F" ma:contentTypeVersion="12" ma:contentTypeDescription="Create a new document." ma:contentTypeScope="" ma:versionID="1a9a6b65f878c6036b079777751e2c42">
  <xsd:schema xmlns:xsd="http://www.w3.org/2001/XMLSchema" xmlns:xs="http://www.w3.org/2001/XMLSchema" xmlns:p="http://schemas.microsoft.com/office/2006/metadata/properties" xmlns:ns3="a3b40de2-2c50-4882-8c76-e027faa37c43" xmlns:ns4="b06cd871-d891-4bcb-aba9-6d2100c3a3bb" targetNamespace="http://schemas.microsoft.com/office/2006/metadata/properties" ma:root="true" ma:fieldsID="d9fa69cf29366f7941369ff3d9e897ca" ns3:_="" ns4:_="">
    <xsd:import namespace="a3b40de2-2c50-4882-8c76-e027faa37c43"/>
    <xsd:import namespace="b06cd871-d891-4bcb-aba9-6d2100c3a3b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40de2-2c50-4882-8c76-e027faa37c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6cd871-d891-4bcb-aba9-6d2100c3a3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90A50A-EEEA-4D47-90D7-FA78DE428D47}">
  <ds:schemaRefs>
    <ds:schemaRef ds:uri="http://schemas.microsoft.com/sharepoint/v3/contenttype/forms"/>
  </ds:schemaRefs>
</ds:datastoreItem>
</file>

<file path=customXml/itemProps2.xml><?xml version="1.0" encoding="utf-8"?>
<ds:datastoreItem xmlns:ds="http://schemas.openxmlformats.org/officeDocument/2006/customXml" ds:itemID="{4AE4E5CB-4A37-49D4-90DC-E57C12ECDDD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06cd871-d891-4bcb-aba9-6d2100c3a3bb"/>
    <ds:schemaRef ds:uri="a3b40de2-2c50-4882-8c76-e027faa37c43"/>
    <ds:schemaRef ds:uri="http://www.w3.org/XML/1998/namespace"/>
    <ds:schemaRef ds:uri="http://purl.org/dc/dcmitype/"/>
  </ds:schemaRefs>
</ds:datastoreItem>
</file>

<file path=customXml/itemProps3.xml><?xml version="1.0" encoding="utf-8"?>
<ds:datastoreItem xmlns:ds="http://schemas.openxmlformats.org/officeDocument/2006/customXml" ds:itemID="{1698726E-0A88-4886-AECD-4AE5AAA4AA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40de2-2c50-4882-8c76-e027faa37c43"/>
    <ds:schemaRef ds:uri="b06cd871-d891-4bcb-aba9-6d2100c3a3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11906</TotalTime>
  <Words>320</Words>
  <Application>Microsoft Office PowerPoint</Application>
  <PresentationFormat>Custom</PresentationFormat>
  <Paragraphs>89</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Corbel</vt:lpstr>
      <vt:lpstr>Polaris Book</vt:lpstr>
      <vt:lpstr>Polaris Light</vt:lpstr>
      <vt:lpstr>Polaris Medium</vt:lpstr>
      <vt:lpstr>Veritas_Brand_2017_widescreen</vt:lpstr>
      <vt:lpstr>1_Veritas_Brand_2017_widescreen</vt:lpstr>
      <vt:lpstr>High Availability</vt:lpstr>
      <vt:lpstr>Agenda</vt:lpstr>
      <vt:lpstr>High Availability</vt:lpstr>
      <vt:lpstr>High Availability</vt:lpstr>
      <vt:lpstr>High Availability</vt:lpstr>
      <vt:lpstr>High Availability</vt:lpstr>
      <vt:lpstr>High Availability</vt:lpstr>
      <vt:lpstr>High Availability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Technologies</dc:title>
  <dc:creator>Dipak Jogle</dc:creator>
  <cp:lastModifiedBy>Admin</cp:lastModifiedBy>
  <cp:revision>22</cp:revision>
  <dcterms:created xsi:type="dcterms:W3CDTF">2021-03-08T14:51:58Z</dcterms:created>
  <dcterms:modified xsi:type="dcterms:W3CDTF">2023-05-03T08:13:13Z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0x0101002773B75E6C90824592875F6EBB97387F</vt:lpwstr>
  </property>
</Properties>
</file>