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3"/>
  </p:notesMasterIdLst>
  <p:sldIdLst>
    <p:sldId id="256" r:id="rId2"/>
    <p:sldId id="274" r:id="rId3"/>
    <p:sldId id="275" r:id="rId4"/>
    <p:sldId id="278" r:id="rId5"/>
    <p:sldId id="276" r:id="rId6"/>
    <p:sldId id="296" r:id="rId7"/>
    <p:sldId id="277" r:id="rId8"/>
    <p:sldId id="279" r:id="rId9"/>
    <p:sldId id="281" r:id="rId10"/>
    <p:sldId id="287" r:id="rId11"/>
    <p:sldId id="284" r:id="rId12"/>
    <p:sldId id="288" r:id="rId13"/>
    <p:sldId id="286" r:id="rId14"/>
    <p:sldId id="297" r:id="rId15"/>
    <p:sldId id="265" r:id="rId16"/>
    <p:sldId id="291" r:id="rId17"/>
    <p:sldId id="292" r:id="rId18"/>
    <p:sldId id="293" r:id="rId19"/>
    <p:sldId id="294" r:id="rId20"/>
    <p:sldId id="295"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A867B09-FEFA-46D1-BEA8-A7D83173CC58}">
          <p14:sldIdLst>
            <p14:sldId id="256"/>
          </p14:sldIdLst>
        </p14:section>
        <p14:section name="Dataset and domain details" id="{0412EFF2-872D-467A-839E-1896197F1D96}">
          <p14:sldIdLst>
            <p14:sldId id="274"/>
            <p14:sldId id="275"/>
            <p14:sldId id="278"/>
          </p14:sldIdLst>
        </p14:section>
        <p14:section name="Cleaning" id="{E2EEFF72-362C-4562-9008-8C3FA2762448}">
          <p14:sldIdLst>
            <p14:sldId id="276"/>
            <p14:sldId id="296"/>
          </p14:sldIdLst>
        </p14:section>
        <p14:section name="EDA" id="{7A1C81FE-3F39-4612-AB81-9D4AE8552DF0}">
          <p14:sldIdLst>
            <p14:sldId id="277"/>
            <p14:sldId id="279"/>
            <p14:sldId id="281"/>
          </p14:sldIdLst>
        </p14:section>
        <p14:section name="Feature_engineering" id="{C72D10E5-75E5-4BC1-BE78-95672301BFD5}">
          <p14:sldIdLst>
            <p14:sldId id="287"/>
            <p14:sldId id="284"/>
            <p14:sldId id="288"/>
            <p14:sldId id="286"/>
          </p14:sldIdLst>
        </p14:section>
        <p14:section name="Data_processing_ML" id="{785D4E7B-4418-4019-B771-CA3DF2BEBCF1}">
          <p14:sldIdLst>
            <p14:sldId id="297"/>
          </p14:sldIdLst>
        </p14:section>
        <p14:section name="Base_Model" id="{C588A1DC-C302-4D32-A183-59DE62EED198}">
          <p14:sldIdLst>
            <p14:sldId id="265"/>
          </p14:sldIdLst>
        </p14:section>
        <p14:section name="Algorithms &amp; Parameters" id="{3DBBAB1A-04CD-4665-B0EF-D83320F3BD3B}">
          <p14:sldIdLst>
            <p14:sldId id="291"/>
          </p14:sldIdLst>
        </p14:section>
        <p14:section name="Score report" id="{370C2C27-6C0D-45CD-BF53-28C5EE4A0A43}">
          <p14:sldIdLst>
            <p14:sldId id="292"/>
            <p14:sldId id="293"/>
          </p14:sldIdLst>
        </p14:section>
        <p14:section name="Conclusions" id="{61771F02-A919-43D9-9093-144EB22B8944}">
          <p14:sldIdLst>
            <p14:sldId id="294"/>
          </p14:sldIdLst>
        </p14:section>
        <p14:section name="Business inference &amp; limitations" id="{40AE69BA-6EC2-4A68-A81B-D8CCE18515BC}">
          <p14:sldIdLst>
            <p14:sldId id="295"/>
          </p14:sldIdLst>
        </p14:section>
        <p14:section name="End" id="{F7E24542-8A63-4F8F-881D-B8A2EBCC1D78}">
          <p14:sldIdLst>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420"/>
    <a:srgbClr val="FF0000"/>
    <a:srgbClr val="87D557"/>
    <a:srgbClr val="D000D5"/>
    <a:srgbClr val="FF6600"/>
    <a:srgbClr val="CC0000"/>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302"/>
      </p:cViewPr>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akonch90@outlook.com" userId="63376dd53527ba84" providerId="LiveId" clId="{881CB4CC-1188-4087-9175-BA7AF48F5FEC}"/>
    <pc:docChg chg="undo custSel modSld">
      <pc:chgData name="parthakonch90@outlook.com" userId="63376dd53527ba84" providerId="LiveId" clId="{881CB4CC-1188-4087-9175-BA7AF48F5FEC}" dt="2022-06-10T18:51:30.666" v="667" actId="14100"/>
      <pc:docMkLst>
        <pc:docMk/>
      </pc:docMkLst>
      <pc:sldChg chg="modSp mod">
        <pc:chgData name="parthakonch90@outlook.com" userId="63376dd53527ba84" providerId="LiveId" clId="{881CB4CC-1188-4087-9175-BA7AF48F5FEC}" dt="2022-06-10T18:03:59.876" v="28" actId="20577"/>
        <pc:sldMkLst>
          <pc:docMk/>
          <pc:sldMk cId="2057149115" sldId="256"/>
        </pc:sldMkLst>
        <pc:spChg chg="mod">
          <ac:chgData name="parthakonch90@outlook.com" userId="63376dd53527ba84" providerId="LiveId" clId="{881CB4CC-1188-4087-9175-BA7AF48F5FEC}" dt="2022-06-10T18:01:00.068" v="23" actId="20577"/>
          <ac:spMkLst>
            <pc:docMk/>
            <pc:sldMk cId="2057149115" sldId="256"/>
            <ac:spMk id="15" creationId="{B3C2EF76-E4A0-C9E7-27DB-1C1BDC903CE4}"/>
          </ac:spMkLst>
        </pc:spChg>
        <pc:spChg chg="mod">
          <ac:chgData name="parthakonch90@outlook.com" userId="63376dd53527ba84" providerId="LiveId" clId="{881CB4CC-1188-4087-9175-BA7AF48F5FEC}" dt="2022-06-10T18:03:59.876" v="28" actId="20577"/>
          <ac:spMkLst>
            <pc:docMk/>
            <pc:sldMk cId="2057149115" sldId="256"/>
            <ac:spMk id="17" creationId="{078F2F48-3295-689D-E7ED-3B6D517CCF20}"/>
          </ac:spMkLst>
        </pc:spChg>
      </pc:sldChg>
      <pc:sldChg chg="modSp mod">
        <pc:chgData name="parthakonch90@outlook.com" userId="63376dd53527ba84" providerId="LiveId" clId="{881CB4CC-1188-4087-9175-BA7AF48F5FEC}" dt="2022-06-10T18:33:50.348" v="557" actId="14100"/>
        <pc:sldMkLst>
          <pc:docMk/>
          <pc:sldMk cId="1843635733" sldId="264"/>
        </pc:sldMkLst>
        <pc:spChg chg="mod">
          <ac:chgData name="parthakonch90@outlook.com" userId="63376dd53527ba84" providerId="LiveId" clId="{881CB4CC-1188-4087-9175-BA7AF48F5FEC}" dt="2022-06-10T18:33:40.235" v="556" actId="20577"/>
          <ac:spMkLst>
            <pc:docMk/>
            <pc:sldMk cId="1843635733" sldId="264"/>
            <ac:spMk id="7" creationId="{2E9C2B00-5E0A-E837-3639-2804FE9F6BAF}"/>
          </ac:spMkLst>
        </pc:spChg>
        <pc:spChg chg="mod">
          <ac:chgData name="parthakonch90@outlook.com" userId="63376dd53527ba84" providerId="LiveId" clId="{881CB4CC-1188-4087-9175-BA7AF48F5FEC}" dt="2022-06-10T18:33:50.348" v="557" actId="14100"/>
          <ac:spMkLst>
            <pc:docMk/>
            <pc:sldMk cId="1843635733" sldId="264"/>
            <ac:spMk id="9" creationId="{FDFE571F-5B51-B822-3C27-A259D28EA37B}"/>
          </ac:spMkLst>
        </pc:spChg>
      </pc:sldChg>
      <pc:sldChg chg="modSp mod">
        <pc:chgData name="parthakonch90@outlook.com" userId="63376dd53527ba84" providerId="LiveId" clId="{881CB4CC-1188-4087-9175-BA7AF48F5FEC}" dt="2022-06-10T18:32:57.306" v="552" actId="20577"/>
        <pc:sldMkLst>
          <pc:docMk/>
          <pc:sldMk cId="0" sldId="265"/>
        </pc:sldMkLst>
        <pc:spChg chg="mod">
          <ac:chgData name="parthakonch90@outlook.com" userId="63376dd53527ba84" providerId="LiveId" clId="{881CB4CC-1188-4087-9175-BA7AF48F5FEC}" dt="2022-06-10T18:32:57.306" v="552" actId="20577"/>
          <ac:spMkLst>
            <pc:docMk/>
            <pc:sldMk cId="0" sldId="265"/>
            <ac:spMk id="7" creationId="{00000000-0000-0000-0000-000000000000}"/>
          </ac:spMkLst>
        </pc:spChg>
        <pc:spChg chg="mod">
          <ac:chgData name="parthakonch90@outlook.com" userId="63376dd53527ba84" providerId="LiveId" clId="{881CB4CC-1188-4087-9175-BA7AF48F5FEC}" dt="2022-06-10T18:32:31.231" v="515" actId="20577"/>
          <ac:spMkLst>
            <pc:docMk/>
            <pc:sldMk cId="0" sldId="265"/>
            <ac:spMk id="8" creationId="{00000000-0000-0000-0000-000000000000}"/>
          </ac:spMkLst>
        </pc:spChg>
      </pc:sldChg>
      <pc:sldChg chg="addSp modSp mod setBg">
        <pc:chgData name="parthakonch90@outlook.com" userId="63376dd53527ba84" providerId="LiveId" clId="{881CB4CC-1188-4087-9175-BA7AF48F5FEC}" dt="2022-06-10T18:51:30.666" v="667" actId="14100"/>
        <pc:sldMkLst>
          <pc:docMk/>
          <pc:sldMk cId="2556908299" sldId="274"/>
        </pc:sldMkLst>
        <pc:spChg chg="mod">
          <ac:chgData name="parthakonch90@outlook.com" userId="63376dd53527ba84" providerId="LiveId" clId="{881CB4CC-1188-4087-9175-BA7AF48F5FEC}" dt="2022-06-10T18:51:20.304" v="665" actId="20577"/>
          <ac:spMkLst>
            <pc:docMk/>
            <pc:sldMk cId="2556908299" sldId="274"/>
            <ac:spMk id="2" creationId="{23E4F933-0F6B-4F13-D3B4-F0C10036CCAB}"/>
          </ac:spMkLst>
        </pc:spChg>
        <pc:spChg chg="mod">
          <ac:chgData name="parthakonch90@outlook.com" userId="63376dd53527ba84" providerId="LiveId" clId="{881CB4CC-1188-4087-9175-BA7AF48F5FEC}" dt="2022-06-10T18:49:15.575" v="631" actId="14100"/>
          <ac:spMkLst>
            <pc:docMk/>
            <pc:sldMk cId="2556908299" sldId="274"/>
            <ac:spMk id="3" creationId="{3F61C1A2-553C-DD33-8171-66525BF0BF1B}"/>
          </ac:spMkLst>
        </pc:spChg>
        <pc:picChg chg="add mod">
          <ac:chgData name="parthakonch90@outlook.com" userId="63376dd53527ba84" providerId="LiveId" clId="{881CB4CC-1188-4087-9175-BA7AF48F5FEC}" dt="2022-06-10T18:51:30.666" v="667" actId="14100"/>
          <ac:picMkLst>
            <pc:docMk/>
            <pc:sldMk cId="2556908299" sldId="274"/>
            <ac:picMk id="5" creationId="{EEC990D4-BE11-EF12-097A-110E921CB53F}"/>
          </ac:picMkLst>
        </pc:picChg>
      </pc:sldChg>
      <pc:sldChg chg="modSp mod">
        <pc:chgData name="parthakonch90@outlook.com" userId="63376dd53527ba84" providerId="LiveId" clId="{881CB4CC-1188-4087-9175-BA7AF48F5FEC}" dt="2022-06-10T18:07:24.071" v="57" actId="207"/>
        <pc:sldMkLst>
          <pc:docMk/>
          <pc:sldMk cId="661555136" sldId="275"/>
        </pc:sldMkLst>
        <pc:spChg chg="mod">
          <ac:chgData name="parthakonch90@outlook.com" userId="63376dd53527ba84" providerId="LiveId" clId="{881CB4CC-1188-4087-9175-BA7AF48F5FEC}" dt="2022-06-10T18:07:24.071" v="57" actId="207"/>
          <ac:spMkLst>
            <pc:docMk/>
            <pc:sldMk cId="661555136" sldId="275"/>
            <ac:spMk id="3" creationId="{8D0888F0-993A-758F-7E4E-3EC93815B1EF}"/>
          </ac:spMkLst>
        </pc:spChg>
      </pc:sldChg>
      <pc:sldChg chg="modSp mod">
        <pc:chgData name="parthakonch90@outlook.com" userId="63376dd53527ba84" providerId="LiveId" clId="{881CB4CC-1188-4087-9175-BA7AF48F5FEC}" dt="2022-06-10T18:08:53.585" v="64" actId="207"/>
        <pc:sldMkLst>
          <pc:docMk/>
          <pc:sldMk cId="1509026909" sldId="276"/>
        </pc:sldMkLst>
        <pc:spChg chg="mod">
          <ac:chgData name="parthakonch90@outlook.com" userId="63376dd53527ba84" providerId="LiveId" clId="{881CB4CC-1188-4087-9175-BA7AF48F5FEC}" dt="2022-06-10T18:08:49.283" v="63" actId="207"/>
          <ac:spMkLst>
            <pc:docMk/>
            <pc:sldMk cId="1509026909" sldId="276"/>
            <ac:spMk id="5" creationId="{F90C634D-9C77-9DEE-B2C0-CC506B57AC31}"/>
          </ac:spMkLst>
        </pc:spChg>
        <pc:spChg chg="mod">
          <ac:chgData name="parthakonch90@outlook.com" userId="63376dd53527ba84" providerId="LiveId" clId="{881CB4CC-1188-4087-9175-BA7AF48F5FEC}" dt="2022-06-10T18:08:53.585" v="64" actId="207"/>
          <ac:spMkLst>
            <pc:docMk/>
            <pc:sldMk cId="1509026909" sldId="276"/>
            <ac:spMk id="6" creationId="{7A45E1F4-4A3C-B099-0631-D61E9FF9E14A}"/>
          </ac:spMkLst>
        </pc:spChg>
        <pc:spChg chg="mod">
          <ac:chgData name="parthakonch90@outlook.com" userId="63376dd53527ba84" providerId="LiveId" clId="{881CB4CC-1188-4087-9175-BA7AF48F5FEC}" dt="2022-06-10T18:08:43.389" v="62" actId="20577"/>
          <ac:spMkLst>
            <pc:docMk/>
            <pc:sldMk cId="1509026909" sldId="276"/>
            <ac:spMk id="7" creationId="{7F296F29-DA9C-126E-9A49-64667443802C}"/>
          </ac:spMkLst>
        </pc:spChg>
      </pc:sldChg>
      <pc:sldChg chg="modSp mod">
        <pc:chgData name="parthakonch90@outlook.com" userId="63376dd53527ba84" providerId="LiveId" clId="{881CB4CC-1188-4087-9175-BA7AF48F5FEC}" dt="2022-06-10T18:10:46.676" v="125" actId="20577"/>
        <pc:sldMkLst>
          <pc:docMk/>
          <pc:sldMk cId="1125767754" sldId="277"/>
        </pc:sldMkLst>
        <pc:spChg chg="mod">
          <ac:chgData name="parthakonch90@outlook.com" userId="63376dd53527ba84" providerId="LiveId" clId="{881CB4CC-1188-4087-9175-BA7AF48F5FEC}" dt="2022-06-10T18:10:43.474" v="120" actId="20577"/>
          <ac:spMkLst>
            <pc:docMk/>
            <pc:sldMk cId="1125767754" sldId="277"/>
            <ac:spMk id="17" creationId="{133DE65F-2465-A085-5952-7D29D76235E6}"/>
          </ac:spMkLst>
        </pc:spChg>
        <pc:spChg chg="mod">
          <ac:chgData name="parthakonch90@outlook.com" userId="63376dd53527ba84" providerId="LiveId" clId="{881CB4CC-1188-4087-9175-BA7AF48F5FEC}" dt="2022-06-10T18:10:46.676" v="125" actId="20577"/>
          <ac:spMkLst>
            <pc:docMk/>
            <pc:sldMk cId="1125767754" sldId="277"/>
            <ac:spMk id="18" creationId="{BABED12F-24FC-FD74-5900-103A0F7C590A}"/>
          </ac:spMkLst>
        </pc:spChg>
      </pc:sldChg>
      <pc:sldChg chg="modSp mod">
        <pc:chgData name="parthakonch90@outlook.com" userId="63376dd53527ba84" providerId="LiveId" clId="{881CB4CC-1188-4087-9175-BA7AF48F5FEC}" dt="2022-06-10T18:19:34.090" v="390" actId="20577"/>
        <pc:sldMkLst>
          <pc:docMk/>
          <pc:sldMk cId="4152922234" sldId="279"/>
        </pc:sldMkLst>
        <pc:spChg chg="mod">
          <ac:chgData name="parthakonch90@outlook.com" userId="63376dd53527ba84" providerId="LiveId" clId="{881CB4CC-1188-4087-9175-BA7AF48F5FEC}" dt="2022-06-10T18:16:25.549" v="286" actId="14100"/>
          <ac:spMkLst>
            <pc:docMk/>
            <pc:sldMk cId="4152922234" sldId="279"/>
            <ac:spMk id="2" creationId="{23755ECE-A284-C7CA-E5C8-6D627E7ED34A}"/>
          </ac:spMkLst>
        </pc:spChg>
        <pc:spChg chg="mod">
          <ac:chgData name="parthakonch90@outlook.com" userId="63376dd53527ba84" providerId="LiveId" clId="{881CB4CC-1188-4087-9175-BA7AF48F5FEC}" dt="2022-06-10T18:16:31.069" v="288" actId="14100"/>
          <ac:spMkLst>
            <pc:docMk/>
            <pc:sldMk cId="4152922234" sldId="279"/>
            <ac:spMk id="11" creationId="{9C3A2E03-595C-0DFB-39E2-DB51730A7743}"/>
          </ac:spMkLst>
        </pc:spChg>
        <pc:spChg chg="mod">
          <ac:chgData name="parthakonch90@outlook.com" userId="63376dd53527ba84" providerId="LiveId" clId="{881CB4CC-1188-4087-9175-BA7AF48F5FEC}" dt="2022-06-10T18:19:34.090" v="390" actId="20577"/>
          <ac:spMkLst>
            <pc:docMk/>
            <pc:sldMk cId="4152922234" sldId="279"/>
            <ac:spMk id="17" creationId="{133DE65F-2465-A085-5952-7D29D76235E6}"/>
          </ac:spMkLst>
        </pc:spChg>
        <pc:spChg chg="mod">
          <ac:chgData name="parthakonch90@outlook.com" userId="63376dd53527ba84" providerId="LiveId" clId="{881CB4CC-1188-4087-9175-BA7AF48F5FEC}" dt="2022-06-10T18:17:19.990" v="297" actId="14100"/>
          <ac:spMkLst>
            <pc:docMk/>
            <pc:sldMk cId="4152922234" sldId="279"/>
            <ac:spMk id="18" creationId="{BABED12F-24FC-FD74-5900-103A0F7C590A}"/>
          </ac:spMkLst>
        </pc:spChg>
        <pc:picChg chg="mod">
          <ac:chgData name="parthakonch90@outlook.com" userId="63376dd53527ba84" providerId="LiveId" clId="{881CB4CC-1188-4087-9175-BA7AF48F5FEC}" dt="2022-06-10T18:17:31.974" v="299" actId="14100"/>
          <ac:picMkLst>
            <pc:docMk/>
            <pc:sldMk cId="4152922234" sldId="279"/>
            <ac:picMk id="13" creationId="{2AEB0860-2350-8B28-B18A-34469E47F7CA}"/>
          </ac:picMkLst>
        </pc:picChg>
        <pc:picChg chg="mod">
          <ac:chgData name="parthakonch90@outlook.com" userId="63376dd53527ba84" providerId="LiveId" clId="{881CB4CC-1188-4087-9175-BA7AF48F5FEC}" dt="2022-06-10T18:17:34.661" v="300" actId="14100"/>
          <ac:picMkLst>
            <pc:docMk/>
            <pc:sldMk cId="4152922234" sldId="279"/>
            <ac:picMk id="15" creationId="{CB1DC079-5AF4-CD70-D2F2-AD792010B7E0}"/>
          </ac:picMkLst>
        </pc:picChg>
      </pc:sldChg>
      <pc:sldChg chg="modSp mod">
        <pc:chgData name="parthakonch90@outlook.com" userId="63376dd53527ba84" providerId="LiveId" clId="{881CB4CC-1188-4087-9175-BA7AF48F5FEC}" dt="2022-06-10T18:22:53.820" v="458" actId="20577"/>
        <pc:sldMkLst>
          <pc:docMk/>
          <pc:sldMk cId="346155502" sldId="281"/>
        </pc:sldMkLst>
        <pc:spChg chg="mod">
          <ac:chgData name="parthakonch90@outlook.com" userId="63376dd53527ba84" providerId="LiveId" clId="{881CB4CC-1188-4087-9175-BA7AF48F5FEC}" dt="2022-06-10T18:22:53.820" v="458" actId="20577"/>
          <ac:spMkLst>
            <pc:docMk/>
            <pc:sldMk cId="346155502" sldId="281"/>
            <ac:spMk id="17" creationId="{133DE65F-2465-A085-5952-7D29D76235E6}"/>
          </ac:spMkLst>
        </pc:spChg>
        <pc:spChg chg="mod">
          <ac:chgData name="parthakonch90@outlook.com" userId="63376dd53527ba84" providerId="LiveId" clId="{881CB4CC-1188-4087-9175-BA7AF48F5FEC}" dt="2022-06-10T18:11:07.972" v="135" actId="20577"/>
          <ac:spMkLst>
            <pc:docMk/>
            <pc:sldMk cId="346155502" sldId="281"/>
            <ac:spMk id="18" creationId="{BABED12F-24FC-FD74-5900-103A0F7C590A}"/>
          </ac:spMkLst>
        </pc:spChg>
      </pc:sldChg>
      <pc:sldChg chg="modSp">
        <pc:chgData name="parthakonch90@outlook.com" userId="63376dd53527ba84" providerId="LiveId" clId="{881CB4CC-1188-4087-9175-BA7AF48F5FEC}" dt="2022-06-10T18:11:32.054" v="138" actId="113"/>
        <pc:sldMkLst>
          <pc:docMk/>
          <pc:sldMk cId="2452787197" sldId="283"/>
        </pc:sldMkLst>
        <pc:graphicFrameChg chg="mod">
          <ac:chgData name="parthakonch90@outlook.com" userId="63376dd53527ba84" providerId="LiveId" clId="{881CB4CC-1188-4087-9175-BA7AF48F5FEC}" dt="2022-06-10T18:11:32.054" v="138" actId="113"/>
          <ac:graphicFrameMkLst>
            <pc:docMk/>
            <pc:sldMk cId="2452787197" sldId="283"/>
            <ac:graphicFrameMk id="12" creationId="{10B96904-DDB7-96E0-E8B2-E8830716B54B}"/>
          </ac:graphicFrameMkLst>
        </pc:graphicFrameChg>
      </pc:sldChg>
      <pc:sldChg chg="modSp">
        <pc:chgData name="parthakonch90@outlook.com" userId="63376dd53527ba84" providerId="LiveId" clId="{881CB4CC-1188-4087-9175-BA7AF48F5FEC}" dt="2022-06-10T18:32:06.108" v="514" actId="20577"/>
        <pc:sldMkLst>
          <pc:docMk/>
          <pc:sldMk cId="257658216" sldId="286"/>
        </pc:sldMkLst>
        <pc:graphicFrameChg chg="mod">
          <ac:chgData name="parthakonch90@outlook.com" userId="63376dd53527ba84" providerId="LiveId" clId="{881CB4CC-1188-4087-9175-BA7AF48F5FEC}" dt="2022-06-10T18:32:06.108" v="514" actId="20577"/>
          <ac:graphicFrameMkLst>
            <pc:docMk/>
            <pc:sldMk cId="257658216" sldId="286"/>
            <ac:graphicFrameMk id="8" creationId="{C01B6EDD-1DAC-A91A-B7C4-E1064CDA1116}"/>
          </ac:graphicFrameMkLst>
        </pc:graphicFrameChg>
      </pc:sldChg>
      <pc:sldChg chg="addSp delSp modSp mod">
        <pc:chgData name="parthakonch90@outlook.com" userId="63376dd53527ba84" providerId="LiveId" clId="{881CB4CC-1188-4087-9175-BA7AF48F5FEC}" dt="2022-06-10T18:43:57.670" v="598" actId="1440"/>
        <pc:sldMkLst>
          <pc:docMk/>
          <pc:sldMk cId="0" sldId="290"/>
        </pc:sldMkLst>
        <pc:spChg chg="del">
          <ac:chgData name="parthakonch90@outlook.com" userId="63376dd53527ba84" providerId="LiveId" clId="{881CB4CC-1188-4087-9175-BA7AF48F5FEC}" dt="2022-06-10T18:37:59.173" v="570" actId="21"/>
          <ac:spMkLst>
            <pc:docMk/>
            <pc:sldMk cId="0" sldId="290"/>
            <ac:spMk id="2" creationId="{00000000-0000-0000-0000-000000000000}"/>
          </ac:spMkLst>
        </pc:spChg>
        <pc:spChg chg="add del mod">
          <ac:chgData name="parthakonch90@outlook.com" userId="63376dd53527ba84" providerId="LiveId" clId="{881CB4CC-1188-4087-9175-BA7AF48F5FEC}" dt="2022-06-10T18:39:02.115" v="583" actId="21"/>
          <ac:spMkLst>
            <pc:docMk/>
            <pc:sldMk cId="0" sldId="290"/>
            <ac:spMk id="7" creationId="{BC45289E-34A6-8059-5F05-744B61249D8F}"/>
          </ac:spMkLst>
        </pc:spChg>
        <pc:graphicFrameChg chg="add del mod">
          <ac:chgData name="parthakonch90@outlook.com" userId="63376dd53527ba84" providerId="LiveId" clId="{881CB4CC-1188-4087-9175-BA7AF48F5FEC}" dt="2022-06-10T18:43:49.579" v="596" actId="21"/>
          <ac:graphicFrameMkLst>
            <pc:docMk/>
            <pc:sldMk cId="0" sldId="290"/>
            <ac:graphicFrameMk id="5" creationId="{0A6AEF55-FB92-5DCE-0B0B-C7A64E9A7C20}"/>
          </ac:graphicFrameMkLst>
        </pc:graphicFrameChg>
        <pc:picChg chg="add del mod">
          <ac:chgData name="parthakonch90@outlook.com" userId="63376dd53527ba84" providerId="LiveId" clId="{881CB4CC-1188-4087-9175-BA7AF48F5FEC}" dt="2022-06-10T18:37:31.975" v="562" actId="12084"/>
          <ac:picMkLst>
            <pc:docMk/>
            <pc:sldMk cId="0" sldId="290"/>
            <ac:picMk id="4" creationId="{2562C221-0F2A-55D7-3523-42C0AEA3CCF1}"/>
          </ac:picMkLst>
        </pc:picChg>
        <pc:picChg chg="add mod">
          <ac:chgData name="parthakonch90@outlook.com" userId="63376dd53527ba84" providerId="LiveId" clId="{881CB4CC-1188-4087-9175-BA7AF48F5FEC}" dt="2022-06-10T18:43:57.670" v="598" actId="1440"/>
          <ac:picMkLst>
            <pc:docMk/>
            <pc:sldMk cId="0" sldId="290"/>
            <ac:picMk id="9" creationId="{6AB7342E-6A8F-CE68-2C05-40BE70717933}"/>
          </ac:picMkLst>
        </pc:picChg>
      </pc:sldChg>
    </pc:docChg>
  </pc:docChgLst>
  <pc:docChgLst>
    <pc:chgData name="parthakonch90@outlook.com" userId="63376dd53527ba84" providerId="LiveId" clId="{400BBF13-B616-425D-A6D3-3718DDED6D98}"/>
    <pc:docChg chg="modSld">
      <pc:chgData name="parthakonch90@outlook.com" userId="63376dd53527ba84" providerId="LiveId" clId="{400BBF13-B616-425D-A6D3-3718DDED6D98}" dt="2022-07-15T16:01:05.360" v="4" actId="20577"/>
      <pc:docMkLst>
        <pc:docMk/>
      </pc:docMkLst>
      <pc:sldChg chg="modSp mod">
        <pc:chgData name="parthakonch90@outlook.com" userId="63376dd53527ba84" providerId="LiveId" clId="{400BBF13-B616-425D-A6D3-3718DDED6D98}" dt="2022-07-15T16:01:05.360" v="4" actId="20577"/>
        <pc:sldMkLst>
          <pc:docMk/>
          <pc:sldMk cId="1080426774" sldId="295"/>
        </pc:sldMkLst>
        <pc:spChg chg="mod">
          <ac:chgData name="parthakonch90@outlook.com" userId="63376dd53527ba84" providerId="LiveId" clId="{400BBF13-B616-425D-A6D3-3718DDED6D98}" dt="2022-07-15T16:01:05.360" v="4" actId="20577"/>
          <ac:spMkLst>
            <pc:docMk/>
            <pc:sldMk cId="1080426774" sldId="295"/>
            <ac:spMk id="5" creationId="{85C9E655-A9D7-B4DF-49C4-BF26481335E6}"/>
          </ac:spMkLst>
        </pc:sp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4.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AC4A9-EAFF-49E3-9779-67EB61BC7875}" type="doc">
      <dgm:prSet loTypeId="urn:microsoft.com/office/officeart/2011/layout/TabList" loCatId="list" qsTypeId="urn:microsoft.com/office/officeart/2005/8/quickstyle/simple3" qsCatId="simple" csTypeId="urn:microsoft.com/office/officeart/2005/8/colors/accent1_2" csCatId="accent1" phldr="1"/>
      <dgm:spPr/>
      <dgm:t>
        <a:bodyPr/>
        <a:lstStyle/>
        <a:p>
          <a:endParaRPr lang="en-US"/>
        </a:p>
      </dgm:t>
    </dgm:pt>
    <dgm:pt modelId="{3A2AD501-43B7-4B35-B40B-F8DEB001630C}">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b="1" dirty="0" err="1">
              <a:latin typeface="Aharoni" panose="02010803020104030203" pitchFamily="2" charset="-79"/>
              <a:cs typeface="Aharoni" panose="02010803020104030203" pitchFamily="2" charset="-79"/>
            </a:rPr>
            <a:t>discharge_disposition_id</a:t>
          </a:r>
          <a:endParaRPr lang="en-US" sz="2000" b="1" dirty="0">
            <a:latin typeface="Aharoni" panose="02010803020104030203" pitchFamily="2" charset="-79"/>
            <a:cs typeface="Aharoni" panose="02010803020104030203" pitchFamily="2" charset="-79"/>
          </a:endParaRPr>
        </a:p>
      </dgm:t>
    </dgm:pt>
    <dgm:pt modelId="{51DF8624-47D3-4FA1-AFCB-B1E1AE543E8E}" type="parTrans" cxnId="{02A49FD0-0189-4A81-9BF9-4A7EDC0602E7}">
      <dgm:prSet/>
      <dgm:spPr/>
      <dgm:t>
        <a:bodyPr/>
        <a:lstStyle/>
        <a:p>
          <a:endParaRPr lang="en-US"/>
        </a:p>
      </dgm:t>
    </dgm:pt>
    <dgm:pt modelId="{A6F98EDF-485B-48B5-9862-9150806A895A}" type="sibTrans" cxnId="{02A49FD0-0189-4A81-9BF9-4A7EDC0602E7}">
      <dgm:prSet/>
      <dgm:spPr/>
      <dgm:t>
        <a:bodyPr/>
        <a:lstStyle/>
        <a:p>
          <a:endParaRPr lang="en-US"/>
        </a:p>
      </dgm:t>
    </dgm:pt>
    <dgm:pt modelId="{0C9DEB40-B8A6-469A-9E29-D1E44198A621}">
      <dgm:prSet phldrT="[Text]" custT="1"/>
      <dgm:spPr>
        <a:solidFill>
          <a:schemeClr val="accent3">
            <a:lumMod val="40000"/>
            <a:lumOff val="60000"/>
          </a:schemeClr>
        </a:solidFill>
      </dgm:spPr>
      <dgm:t>
        <a:bodyPr/>
        <a:lstStyle/>
        <a:p>
          <a:r>
            <a:rPr lang="en-US" sz="1800" dirty="0"/>
            <a:t> </a:t>
          </a:r>
          <a:r>
            <a:rPr lang="en-US" sz="1800" i="1" dirty="0"/>
            <a:t>It has a lots of distinct values using domain knowledge we have converted them       into small number of categories. </a:t>
          </a:r>
        </a:p>
      </dgm:t>
    </dgm:pt>
    <dgm:pt modelId="{9D69B297-1D12-415D-B8CB-F3D1D154F9AE}" type="parTrans" cxnId="{0D31598A-AF7F-46C2-9583-69A915969729}">
      <dgm:prSet/>
      <dgm:spPr/>
      <dgm:t>
        <a:bodyPr/>
        <a:lstStyle/>
        <a:p>
          <a:endParaRPr lang="en-US"/>
        </a:p>
      </dgm:t>
    </dgm:pt>
    <dgm:pt modelId="{D3E92AD1-3097-470F-AC55-05E062C33C89}" type="sibTrans" cxnId="{0D31598A-AF7F-46C2-9583-69A915969729}">
      <dgm:prSet/>
      <dgm:spPr/>
      <dgm:t>
        <a:bodyPr/>
        <a:lstStyle/>
        <a:p>
          <a:endParaRPr lang="en-US"/>
        </a:p>
      </dgm:t>
    </dgm:pt>
    <dgm:pt modelId="{6A933EC1-21EE-4477-BFCA-70EF5B8851F7}">
      <dgm:prSet phldrT="[Text]" custT="1"/>
      <dgm:spPr/>
      <dgm:t>
        <a:bodyPr/>
        <a:lstStyle/>
        <a:p>
          <a:r>
            <a:rPr lang="en-US" sz="1800" b="1" dirty="0"/>
            <a:t>Category 1 </a:t>
          </a:r>
          <a:r>
            <a:rPr lang="en-US" sz="1800" dirty="0"/>
            <a:t>:- 6, 8, 9, 13</a:t>
          </a:r>
        </a:p>
      </dgm:t>
    </dgm:pt>
    <dgm:pt modelId="{8E9E7887-CBFD-4EE8-87C9-033A4446C9B4}" type="parTrans" cxnId="{547DA107-C896-4D35-A30E-8A325BE60A37}">
      <dgm:prSet/>
      <dgm:spPr/>
      <dgm:t>
        <a:bodyPr/>
        <a:lstStyle/>
        <a:p>
          <a:endParaRPr lang="en-US"/>
        </a:p>
      </dgm:t>
    </dgm:pt>
    <dgm:pt modelId="{681DE6E7-420F-48D7-9CA1-03CE70B68372}" type="sibTrans" cxnId="{547DA107-C896-4D35-A30E-8A325BE60A37}">
      <dgm:prSet/>
      <dgm:spPr/>
      <dgm:t>
        <a:bodyPr/>
        <a:lstStyle/>
        <a:p>
          <a:endParaRPr lang="en-US"/>
        </a:p>
      </dgm:t>
    </dgm:pt>
    <dgm:pt modelId="{166A83A3-EA3F-43CB-8C8F-35AF8CFE2237}">
      <dgm:prSet phldrT="[Text]">
        <dgm:style>
          <a:lnRef idx="1">
            <a:schemeClr val="accent6"/>
          </a:lnRef>
          <a:fillRef idx="2">
            <a:schemeClr val="accent6"/>
          </a:fillRef>
          <a:effectRef idx="1">
            <a:schemeClr val="accent6"/>
          </a:effectRef>
          <a:fontRef idx="minor">
            <a:schemeClr val="dk1"/>
          </a:fontRef>
        </dgm:style>
      </dgm:prSet>
      <dgm:spPr/>
      <dgm:t>
        <a:bodyPr/>
        <a:lstStyle/>
        <a:p>
          <a:r>
            <a:rPr lang="en-US" b="1" dirty="0" err="1">
              <a:latin typeface="Aharoni" panose="02010803020104030203" pitchFamily="2" charset="-79"/>
              <a:cs typeface="Aharoni" panose="02010803020104030203" pitchFamily="2" charset="-79"/>
            </a:rPr>
            <a:t>admission_source_id</a:t>
          </a:r>
          <a:endParaRPr lang="en-US" b="1" dirty="0">
            <a:latin typeface="Aharoni" panose="02010803020104030203" pitchFamily="2" charset="-79"/>
            <a:cs typeface="Aharoni" panose="02010803020104030203" pitchFamily="2" charset="-79"/>
          </a:endParaRPr>
        </a:p>
      </dgm:t>
    </dgm:pt>
    <dgm:pt modelId="{399E2202-B144-46F9-A717-0CE010059C3B}" type="parTrans" cxnId="{E188CA06-618F-49CF-B1DA-C02286D41C74}">
      <dgm:prSet/>
      <dgm:spPr/>
      <dgm:t>
        <a:bodyPr/>
        <a:lstStyle/>
        <a:p>
          <a:endParaRPr lang="en-US"/>
        </a:p>
      </dgm:t>
    </dgm:pt>
    <dgm:pt modelId="{F82226D8-ABAB-4DB0-A57B-17548F394FE0}" type="sibTrans" cxnId="{E188CA06-618F-49CF-B1DA-C02286D41C74}">
      <dgm:prSet/>
      <dgm:spPr/>
      <dgm:t>
        <a:bodyPr/>
        <a:lstStyle/>
        <a:p>
          <a:endParaRPr lang="en-US"/>
        </a:p>
      </dgm:t>
    </dgm:pt>
    <dgm:pt modelId="{C8F23A61-AE45-4BB4-BCC6-07DA8CA48845}">
      <dgm:prSet phldrT="[Text]" custT="1"/>
      <dgm:spPr>
        <a:solidFill>
          <a:schemeClr val="accent3">
            <a:lumMod val="40000"/>
            <a:lumOff val="60000"/>
          </a:schemeClr>
        </a:solidFill>
      </dgm:spPr>
      <dgm:t>
        <a:bodyPr/>
        <a:lstStyle/>
        <a:p>
          <a:r>
            <a:rPr lang="en-US" sz="2200" b="0" i="1" dirty="0"/>
            <a:t>Admission Type ID can be converted into small number of categories. </a:t>
          </a:r>
        </a:p>
      </dgm:t>
    </dgm:pt>
    <dgm:pt modelId="{3BEDECA5-8F7A-4300-9960-7D2AEDEAD7A0}" type="parTrans" cxnId="{9A4E373E-3DE2-4C5B-8084-760613F08C20}">
      <dgm:prSet/>
      <dgm:spPr/>
      <dgm:t>
        <a:bodyPr/>
        <a:lstStyle/>
        <a:p>
          <a:endParaRPr lang="en-US"/>
        </a:p>
      </dgm:t>
    </dgm:pt>
    <dgm:pt modelId="{76E792FE-20B6-4DB2-8C3D-991973F3EE6C}" type="sibTrans" cxnId="{9A4E373E-3DE2-4C5B-8084-760613F08C20}">
      <dgm:prSet/>
      <dgm:spPr/>
      <dgm:t>
        <a:bodyPr/>
        <a:lstStyle/>
        <a:p>
          <a:endParaRPr lang="en-US"/>
        </a:p>
      </dgm:t>
    </dgm:pt>
    <dgm:pt modelId="{2D4B29C3-3C89-4EC5-806C-EBBF98BA8E36}">
      <dgm:prSet phldrT="[Text]"/>
      <dgm:spPr/>
      <dgm:t>
        <a:bodyPr/>
        <a:lstStyle/>
        <a:p>
          <a:r>
            <a:rPr lang="en-US" b="1" dirty="0"/>
            <a:t>Category 1 </a:t>
          </a:r>
          <a:r>
            <a:rPr lang="en-US" dirty="0"/>
            <a:t>:-2,7</a:t>
          </a:r>
        </a:p>
      </dgm:t>
    </dgm:pt>
    <dgm:pt modelId="{913952C9-7C19-4B6D-BA8C-C2068006CF71}" type="parTrans" cxnId="{DA43CF12-A0DE-4088-AADA-9EA753C905F1}">
      <dgm:prSet/>
      <dgm:spPr/>
      <dgm:t>
        <a:bodyPr/>
        <a:lstStyle/>
        <a:p>
          <a:endParaRPr lang="en-US"/>
        </a:p>
      </dgm:t>
    </dgm:pt>
    <dgm:pt modelId="{DE695290-35EF-4DAD-82E0-0BE38B15DF0B}" type="sibTrans" cxnId="{DA43CF12-A0DE-4088-AADA-9EA753C905F1}">
      <dgm:prSet/>
      <dgm:spPr/>
      <dgm:t>
        <a:bodyPr/>
        <a:lstStyle/>
        <a:p>
          <a:endParaRPr lang="en-US"/>
        </a:p>
      </dgm:t>
    </dgm:pt>
    <dgm:pt modelId="{6BDD5FD4-BFB2-40C2-B31B-45CD8A464CD1}">
      <dgm:prSet phldrT="[Text]">
        <dgm:style>
          <a:lnRef idx="1">
            <a:schemeClr val="accent6"/>
          </a:lnRef>
          <a:fillRef idx="2">
            <a:schemeClr val="accent6"/>
          </a:fillRef>
          <a:effectRef idx="1">
            <a:schemeClr val="accent6"/>
          </a:effectRef>
          <a:fontRef idx="minor">
            <a:schemeClr val="dk1"/>
          </a:fontRef>
        </dgm:style>
      </dgm:prSet>
      <dgm:spPr/>
      <dgm:t>
        <a:bodyPr/>
        <a:lstStyle/>
        <a:p>
          <a:r>
            <a:rPr lang="en-US" b="1" dirty="0" err="1">
              <a:latin typeface="Aharoni" panose="02010803020104030203" pitchFamily="2" charset="-79"/>
              <a:cs typeface="Aharoni" panose="02010803020104030203" pitchFamily="2" charset="-79"/>
            </a:rPr>
            <a:t>max_glu_serum</a:t>
          </a:r>
          <a:endParaRPr lang="en-US" b="1" dirty="0">
            <a:latin typeface="Aharoni" panose="02010803020104030203" pitchFamily="2" charset="-79"/>
            <a:cs typeface="Aharoni" panose="02010803020104030203" pitchFamily="2" charset="-79"/>
          </a:endParaRPr>
        </a:p>
      </dgm:t>
    </dgm:pt>
    <dgm:pt modelId="{5331733F-ECB4-43D1-9A05-8FF5329C5E27}" type="parTrans" cxnId="{02E9F3F8-8394-4116-B659-C4A42F983DBE}">
      <dgm:prSet/>
      <dgm:spPr/>
      <dgm:t>
        <a:bodyPr/>
        <a:lstStyle/>
        <a:p>
          <a:endParaRPr lang="en-US"/>
        </a:p>
      </dgm:t>
    </dgm:pt>
    <dgm:pt modelId="{204D992B-DF93-456F-A45D-95B91D04A994}" type="sibTrans" cxnId="{02E9F3F8-8394-4116-B659-C4A42F983DBE}">
      <dgm:prSet/>
      <dgm:spPr/>
      <dgm:t>
        <a:bodyPr/>
        <a:lstStyle/>
        <a:p>
          <a:endParaRPr lang="en-US"/>
        </a:p>
      </dgm:t>
    </dgm:pt>
    <dgm:pt modelId="{52B329DB-C094-4004-960C-684BD2B3C12C}">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i="1" dirty="0" err="1"/>
            <a:t>Max_glucose_serum</a:t>
          </a:r>
          <a:r>
            <a:rPr lang="en-US" sz="2400" i="1" dirty="0"/>
            <a:t> is encoded into 4 categories.</a:t>
          </a:r>
        </a:p>
      </dgm:t>
    </dgm:pt>
    <dgm:pt modelId="{EC9984EB-C21D-4716-BCB8-699D22D23030}" type="parTrans" cxnId="{F2383CD9-F91C-48E5-8520-499F0181FFB5}">
      <dgm:prSet/>
      <dgm:spPr/>
      <dgm:t>
        <a:bodyPr/>
        <a:lstStyle/>
        <a:p>
          <a:endParaRPr lang="en-US"/>
        </a:p>
      </dgm:t>
    </dgm:pt>
    <dgm:pt modelId="{B3656E3A-F438-4DC9-86F5-E74A0BFF024D}" type="sibTrans" cxnId="{F2383CD9-F91C-48E5-8520-499F0181FFB5}">
      <dgm:prSet/>
      <dgm:spPr/>
      <dgm:t>
        <a:bodyPr/>
        <a:lstStyle/>
        <a:p>
          <a:endParaRPr lang="en-US"/>
        </a:p>
      </dgm:t>
    </dgm:pt>
    <dgm:pt modelId="{EFC21CBB-0BFE-4071-9FC0-CFF525B85C01}">
      <dgm:prSet phldrT="[Text]"/>
      <dgm:spPr/>
      <dgm:t>
        <a:bodyPr/>
        <a:lstStyle/>
        <a:p>
          <a:r>
            <a:rPr lang="en-US" b="1" dirty="0"/>
            <a:t>None</a:t>
          </a:r>
          <a:r>
            <a:rPr lang="en-US" dirty="0"/>
            <a:t>  = 0</a:t>
          </a:r>
        </a:p>
      </dgm:t>
    </dgm:pt>
    <dgm:pt modelId="{68E1358B-74CB-402E-A394-5EC7DB7F395F}" type="parTrans" cxnId="{E298741E-35C4-4A01-8EED-8A5264A664A6}">
      <dgm:prSet/>
      <dgm:spPr/>
      <dgm:t>
        <a:bodyPr/>
        <a:lstStyle/>
        <a:p>
          <a:endParaRPr lang="en-US"/>
        </a:p>
      </dgm:t>
    </dgm:pt>
    <dgm:pt modelId="{2B9AE701-A1AF-4813-A6F6-44C18EE1448D}" type="sibTrans" cxnId="{E298741E-35C4-4A01-8EED-8A5264A664A6}">
      <dgm:prSet/>
      <dgm:spPr/>
      <dgm:t>
        <a:bodyPr/>
        <a:lstStyle/>
        <a:p>
          <a:endParaRPr lang="en-US"/>
        </a:p>
      </dgm:t>
    </dgm:pt>
    <dgm:pt modelId="{ED0C5BB0-58F0-46BE-B127-AF99F364A23D}">
      <dgm:prSet phldrT="[Text]" custT="1"/>
      <dgm:spPr/>
      <dgm:t>
        <a:bodyPr/>
        <a:lstStyle/>
        <a:p>
          <a:r>
            <a:rPr lang="en-US" sz="1800" b="1" dirty="0"/>
            <a:t>Category 2</a:t>
          </a:r>
          <a:r>
            <a:rPr lang="en-US" sz="1800" dirty="0"/>
            <a:t>:- 3, 4, 5, 14, 22, 23, 24</a:t>
          </a:r>
        </a:p>
      </dgm:t>
    </dgm:pt>
    <dgm:pt modelId="{DA1194BC-AE21-4658-B4DD-10293869100C}" type="parTrans" cxnId="{904F9FA3-1030-4670-B512-26EF972FDA81}">
      <dgm:prSet/>
      <dgm:spPr/>
      <dgm:t>
        <a:bodyPr/>
        <a:lstStyle/>
        <a:p>
          <a:endParaRPr lang="en-US"/>
        </a:p>
      </dgm:t>
    </dgm:pt>
    <dgm:pt modelId="{4CF20FF5-09D0-4470-AA3C-CF8930B826D0}" type="sibTrans" cxnId="{904F9FA3-1030-4670-B512-26EF972FDA81}">
      <dgm:prSet/>
      <dgm:spPr/>
      <dgm:t>
        <a:bodyPr/>
        <a:lstStyle/>
        <a:p>
          <a:endParaRPr lang="en-US"/>
        </a:p>
      </dgm:t>
    </dgm:pt>
    <dgm:pt modelId="{8E368182-AF3D-4C6D-B983-D18F4A634A55}">
      <dgm:prSet phldrT="[Text]" custT="1"/>
      <dgm:spPr/>
      <dgm:t>
        <a:bodyPr/>
        <a:lstStyle/>
        <a:p>
          <a:r>
            <a:rPr lang="en-US" sz="1800" b="1" dirty="0"/>
            <a:t>Category 10</a:t>
          </a:r>
          <a:r>
            <a:rPr lang="en-US" sz="1800" dirty="0"/>
            <a:t>:- 12, 15, 16, 17</a:t>
          </a:r>
        </a:p>
      </dgm:t>
    </dgm:pt>
    <dgm:pt modelId="{B48ADBBE-47A2-460A-8A7E-04F730EABFDF}" type="parTrans" cxnId="{E78A9458-1672-4C49-92D7-3527F954E3B2}">
      <dgm:prSet/>
      <dgm:spPr/>
      <dgm:t>
        <a:bodyPr/>
        <a:lstStyle/>
        <a:p>
          <a:endParaRPr lang="en-US"/>
        </a:p>
      </dgm:t>
    </dgm:pt>
    <dgm:pt modelId="{CFE86A4A-B60C-45E3-B359-7650D2AA9DC5}" type="sibTrans" cxnId="{E78A9458-1672-4C49-92D7-3527F954E3B2}">
      <dgm:prSet/>
      <dgm:spPr/>
      <dgm:t>
        <a:bodyPr/>
        <a:lstStyle/>
        <a:p>
          <a:endParaRPr lang="en-US"/>
        </a:p>
      </dgm:t>
    </dgm:pt>
    <dgm:pt modelId="{4788A391-B3F4-4901-9E58-26DC5FF58C39}">
      <dgm:prSet phldrT="[Text]" custT="1"/>
      <dgm:spPr/>
      <dgm:t>
        <a:bodyPr/>
        <a:lstStyle/>
        <a:p>
          <a:r>
            <a:rPr lang="en-US" sz="1800" b="1" dirty="0"/>
            <a:t>Category 11</a:t>
          </a:r>
          <a:r>
            <a:rPr lang="en-US" sz="1800" dirty="0"/>
            <a:t>:- 19, 20, 21</a:t>
          </a:r>
        </a:p>
      </dgm:t>
    </dgm:pt>
    <dgm:pt modelId="{25534493-C3A1-4CF4-BD91-6F1DABC70DC7}" type="parTrans" cxnId="{A8F750FF-0D2E-4A70-81F0-7E818620C7FE}">
      <dgm:prSet/>
      <dgm:spPr/>
      <dgm:t>
        <a:bodyPr/>
        <a:lstStyle/>
        <a:p>
          <a:endParaRPr lang="en-US"/>
        </a:p>
      </dgm:t>
    </dgm:pt>
    <dgm:pt modelId="{D29509F1-0544-4D52-9225-9A8FE7631044}" type="sibTrans" cxnId="{A8F750FF-0D2E-4A70-81F0-7E818620C7FE}">
      <dgm:prSet/>
      <dgm:spPr/>
      <dgm:t>
        <a:bodyPr/>
        <a:lstStyle/>
        <a:p>
          <a:endParaRPr lang="en-US"/>
        </a:p>
      </dgm:t>
    </dgm:pt>
    <dgm:pt modelId="{35BC0F7B-AE4F-43C7-BA8E-97C409CCD9D6}">
      <dgm:prSet phldrT="[Text]" custT="1"/>
      <dgm:spPr/>
      <dgm:t>
        <a:bodyPr/>
        <a:lstStyle/>
        <a:p>
          <a:r>
            <a:rPr lang="en-US" sz="1800" b="1" dirty="0"/>
            <a:t>Category 18</a:t>
          </a:r>
          <a:r>
            <a:rPr lang="en-US" sz="1800" dirty="0"/>
            <a:t>:- 25,26</a:t>
          </a:r>
        </a:p>
      </dgm:t>
    </dgm:pt>
    <dgm:pt modelId="{C55584DC-8F4F-492F-9AEE-0EB5EB344618}" type="parTrans" cxnId="{69E92083-2515-48D6-A742-D49AF890317F}">
      <dgm:prSet/>
      <dgm:spPr/>
      <dgm:t>
        <a:bodyPr/>
        <a:lstStyle/>
        <a:p>
          <a:endParaRPr lang="en-US"/>
        </a:p>
      </dgm:t>
    </dgm:pt>
    <dgm:pt modelId="{FC18B0BB-7CB8-43CC-9A8A-D58C3768517C}" type="sibTrans" cxnId="{69E92083-2515-48D6-A742-D49AF890317F}">
      <dgm:prSet/>
      <dgm:spPr/>
      <dgm:t>
        <a:bodyPr/>
        <a:lstStyle/>
        <a:p>
          <a:endParaRPr lang="en-US"/>
        </a:p>
      </dgm:t>
    </dgm:pt>
    <dgm:pt modelId="{3772991A-D310-4023-B8F6-7BB87B6AE5D3}">
      <dgm:prSet phldrT="[Text]"/>
      <dgm:spPr/>
      <dgm:t>
        <a:bodyPr/>
        <a:lstStyle/>
        <a:p>
          <a:r>
            <a:rPr lang="en-US" b="1" dirty="0"/>
            <a:t>Category 5</a:t>
          </a:r>
          <a:r>
            <a:rPr lang="en-US" dirty="0"/>
            <a:t>:- 6,8</a:t>
          </a:r>
        </a:p>
      </dgm:t>
    </dgm:pt>
    <dgm:pt modelId="{E06C675E-0BEF-4223-AF18-4373018E98B7}" type="parTrans" cxnId="{C4DEA3FC-6412-4E4D-B714-E5F573ED14FE}">
      <dgm:prSet/>
      <dgm:spPr/>
      <dgm:t>
        <a:bodyPr/>
        <a:lstStyle/>
        <a:p>
          <a:endParaRPr lang="en-US"/>
        </a:p>
      </dgm:t>
    </dgm:pt>
    <dgm:pt modelId="{564178C3-287C-4BE4-BCD4-D674A24214F4}" type="sibTrans" cxnId="{C4DEA3FC-6412-4E4D-B714-E5F573ED14FE}">
      <dgm:prSet/>
      <dgm:spPr/>
      <dgm:t>
        <a:bodyPr/>
        <a:lstStyle/>
        <a:p>
          <a:endParaRPr lang="en-US"/>
        </a:p>
      </dgm:t>
    </dgm:pt>
    <dgm:pt modelId="{F04D883B-B16E-492E-8757-B4739994B037}">
      <dgm:prSet phldrT="[Text]"/>
      <dgm:spPr/>
      <dgm:t>
        <a:bodyPr/>
        <a:lstStyle/>
        <a:p>
          <a:r>
            <a:rPr lang="en-US" b="1" dirty="0"/>
            <a:t>Normal</a:t>
          </a:r>
          <a:r>
            <a:rPr lang="en-US" dirty="0"/>
            <a:t>= 1</a:t>
          </a:r>
        </a:p>
      </dgm:t>
    </dgm:pt>
    <dgm:pt modelId="{F649FD39-88E7-45DC-A085-439DFD9A48B4}" type="parTrans" cxnId="{25C27472-66FC-447F-A5EB-BDBA843473AC}">
      <dgm:prSet/>
      <dgm:spPr/>
      <dgm:t>
        <a:bodyPr/>
        <a:lstStyle/>
        <a:p>
          <a:endParaRPr lang="en-US"/>
        </a:p>
      </dgm:t>
    </dgm:pt>
    <dgm:pt modelId="{9B0E5855-EB9F-4CD6-9913-92B15943B525}" type="sibTrans" cxnId="{25C27472-66FC-447F-A5EB-BDBA843473AC}">
      <dgm:prSet/>
      <dgm:spPr/>
      <dgm:t>
        <a:bodyPr/>
        <a:lstStyle/>
        <a:p>
          <a:endParaRPr lang="en-US"/>
        </a:p>
      </dgm:t>
    </dgm:pt>
    <dgm:pt modelId="{D8BEB1B8-814A-4187-BD79-D15DB8F1EF0D}">
      <dgm:prSet phldrT="[Text]"/>
      <dgm:spPr/>
      <dgm:t>
        <a:bodyPr/>
        <a:lstStyle/>
        <a:p>
          <a:r>
            <a:rPr lang="en-US" b="1" dirty="0"/>
            <a:t>&gt;</a:t>
          </a:r>
          <a:r>
            <a:rPr lang="en-US" dirty="0"/>
            <a:t>  </a:t>
          </a:r>
          <a:r>
            <a:rPr lang="en-US" b="1" dirty="0"/>
            <a:t>200</a:t>
          </a:r>
          <a:r>
            <a:rPr lang="en-US" dirty="0"/>
            <a:t> = 2</a:t>
          </a:r>
        </a:p>
      </dgm:t>
    </dgm:pt>
    <dgm:pt modelId="{D5EE9179-A008-4EB7-BED0-A9F16C745856}" type="parTrans" cxnId="{D1C17D4A-E070-4CF1-8E16-BA045D326CFD}">
      <dgm:prSet/>
      <dgm:spPr/>
      <dgm:t>
        <a:bodyPr/>
        <a:lstStyle/>
        <a:p>
          <a:endParaRPr lang="en-US"/>
        </a:p>
      </dgm:t>
    </dgm:pt>
    <dgm:pt modelId="{8026E43E-B351-4990-B2DD-F9B0D157F81E}" type="sibTrans" cxnId="{D1C17D4A-E070-4CF1-8E16-BA045D326CFD}">
      <dgm:prSet/>
      <dgm:spPr/>
      <dgm:t>
        <a:bodyPr/>
        <a:lstStyle/>
        <a:p>
          <a:endParaRPr lang="en-US"/>
        </a:p>
      </dgm:t>
    </dgm:pt>
    <dgm:pt modelId="{C5714A5F-83CD-4650-A3D0-CC40CB067986}">
      <dgm:prSet phldrT="[Text]"/>
      <dgm:spPr/>
      <dgm:t>
        <a:bodyPr/>
        <a:lstStyle/>
        <a:p>
          <a:r>
            <a:rPr lang="en-US" b="1" dirty="0"/>
            <a:t>&gt;</a:t>
          </a:r>
          <a:r>
            <a:rPr lang="en-US" dirty="0"/>
            <a:t>  </a:t>
          </a:r>
          <a:r>
            <a:rPr lang="en-US" b="1" dirty="0"/>
            <a:t>300</a:t>
          </a:r>
          <a:r>
            <a:rPr lang="en-US" dirty="0"/>
            <a:t> = 3</a:t>
          </a:r>
        </a:p>
      </dgm:t>
    </dgm:pt>
    <dgm:pt modelId="{88C7A01D-13F4-4C98-A6D8-EC48C8EC4383}" type="parTrans" cxnId="{9729534C-BA8A-4934-B47B-15CA2C20F1C2}">
      <dgm:prSet/>
      <dgm:spPr/>
      <dgm:t>
        <a:bodyPr/>
        <a:lstStyle/>
        <a:p>
          <a:endParaRPr lang="en-US"/>
        </a:p>
      </dgm:t>
    </dgm:pt>
    <dgm:pt modelId="{241E3649-F9CD-46DF-8BFA-C0C8F68053D2}" type="sibTrans" cxnId="{9729534C-BA8A-4934-B47B-15CA2C20F1C2}">
      <dgm:prSet/>
      <dgm:spPr/>
      <dgm:t>
        <a:bodyPr/>
        <a:lstStyle/>
        <a:p>
          <a:endParaRPr lang="en-US"/>
        </a:p>
      </dgm:t>
    </dgm:pt>
    <dgm:pt modelId="{54249D99-A4B3-432B-AF57-F4BA8D576B17}" type="pres">
      <dgm:prSet presAssocID="{E60AC4A9-EAFF-49E3-9779-67EB61BC7875}" presName="Name0" presStyleCnt="0">
        <dgm:presLayoutVars>
          <dgm:chMax/>
          <dgm:chPref val="3"/>
          <dgm:dir/>
          <dgm:animOne val="branch"/>
          <dgm:animLvl val="lvl"/>
        </dgm:presLayoutVars>
      </dgm:prSet>
      <dgm:spPr/>
    </dgm:pt>
    <dgm:pt modelId="{96F5E890-AA82-452F-9979-B20A5BAC413E}" type="pres">
      <dgm:prSet presAssocID="{3A2AD501-43B7-4B35-B40B-F8DEB001630C}" presName="composite" presStyleCnt="0"/>
      <dgm:spPr/>
    </dgm:pt>
    <dgm:pt modelId="{61E7B915-6FEC-4481-B9DB-2AB8AA613C0E}" type="pres">
      <dgm:prSet presAssocID="{3A2AD501-43B7-4B35-B40B-F8DEB001630C}" presName="FirstChild" presStyleLbl="revTx" presStyleIdx="0" presStyleCnt="6">
        <dgm:presLayoutVars>
          <dgm:chMax val="0"/>
          <dgm:chPref val="0"/>
          <dgm:bulletEnabled val="1"/>
        </dgm:presLayoutVars>
      </dgm:prSet>
      <dgm:spPr/>
    </dgm:pt>
    <dgm:pt modelId="{DE86F51C-44F9-41F2-8079-976A8789DF47}" type="pres">
      <dgm:prSet presAssocID="{3A2AD501-43B7-4B35-B40B-F8DEB001630C}" presName="Parent" presStyleLbl="alignNode1" presStyleIdx="0" presStyleCnt="3" custScaleX="103270">
        <dgm:presLayoutVars>
          <dgm:chMax val="3"/>
          <dgm:chPref val="3"/>
          <dgm:bulletEnabled val="1"/>
        </dgm:presLayoutVars>
      </dgm:prSet>
      <dgm:spPr/>
    </dgm:pt>
    <dgm:pt modelId="{028AF600-FB11-4B63-986E-9CF9D97FBBBF}" type="pres">
      <dgm:prSet presAssocID="{3A2AD501-43B7-4B35-B40B-F8DEB001630C}" presName="Accent" presStyleLbl="parChTrans1D1" presStyleIdx="0" presStyleCnt="3"/>
      <dgm:spPr/>
    </dgm:pt>
    <dgm:pt modelId="{796EB33A-9FC9-44D8-9E45-179C77AEF28F}" type="pres">
      <dgm:prSet presAssocID="{3A2AD501-43B7-4B35-B40B-F8DEB001630C}" presName="Child" presStyleLbl="revTx" presStyleIdx="1" presStyleCnt="6" custScaleY="123333">
        <dgm:presLayoutVars>
          <dgm:chMax val="0"/>
          <dgm:chPref val="0"/>
          <dgm:bulletEnabled val="1"/>
        </dgm:presLayoutVars>
      </dgm:prSet>
      <dgm:spPr/>
    </dgm:pt>
    <dgm:pt modelId="{9D7EBF7E-4BD7-4883-B528-628C8BA43495}" type="pres">
      <dgm:prSet presAssocID="{A6F98EDF-485B-48B5-9862-9150806A895A}" presName="sibTrans" presStyleCnt="0"/>
      <dgm:spPr/>
    </dgm:pt>
    <dgm:pt modelId="{C596FDFC-3796-45A1-A724-948C2AE2BCAC}" type="pres">
      <dgm:prSet presAssocID="{166A83A3-EA3F-43CB-8C8F-35AF8CFE2237}" presName="composite" presStyleCnt="0"/>
      <dgm:spPr/>
    </dgm:pt>
    <dgm:pt modelId="{8A2D6C30-4E1B-4F68-9A15-1289627957B1}" type="pres">
      <dgm:prSet presAssocID="{166A83A3-EA3F-43CB-8C8F-35AF8CFE2237}" presName="FirstChild" presStyleLbl="revTx" presStyleIdx="2" presStyleCnt="6">
        <dgm:presLayoutVars>
          <dgm:chMax val="0"/>
          <dgm:chPref val="0"/>
          <dgm:bulletEnabled val="1"/>
        </dgm:presLayoutVars>
      </dgm:prSet>
      <dgm:spPr/>
    </dgm:pt>
    <dgm:pt modelId="{4AD5FA46-03E7-44AB-826D-11C21BDD9C11}" type="pres">
      <dgm:prSet presAssocID="{166A83A3-EA3F-43CB-8C8F-35AF8CFE2237}" presName="Parent" presStyleLbl="alignNode1" presStyleIdx="1" presStyleCnt="3">
        <dgm:presLayoutVars>
          <dgm:chMax val="3"/>
          <dgm:chPref val="3"/>
          <dgm:bulletEnabled val="1"/>
        </dgm:presLayoutVars>
      </dgm:prSet>
      <dgm:spPr/>
    </dgm:pt>
    <dgm:pt modelId="{8D6C4090-B289-4801-9CBE-90EE52EC0DC8}" type="pres">
      <dgm:prSet presAssocID="{166A83A3-EA3F-43CB-8C8F-35AF8CFE2237}" presName="Accent" presStyleLbl="parChTrans1D1" presStyleIdx="1" presStyleCnt="3"/>
      <dgm:spPr/>
    </dgm:pt>
    <dgm:pt modelId="{EC2DA182-FC3F-4CBD-8ACC-6C1806FE0759}" type="pres">
      <dgm:prSet presAssocID="{166A83A3-EA3F-43CB-8C8F-35AF8CFE2237}" presName="Child" presStyleLbl="revTx" presStyleIdx="3" presStyleCnt="6" custScaleY="59932">
        <dgm:presLayoutVars>
          <dgm:chMax val="0"/>
          <dgm:chPref val="0"/>
          <dgm:bulletEnabled val="1"/>
        </dgm:presLayoutVars>
      </dgm:prSet>
      <dgm:spPr/>
    </dgm:pt>
    <dgm:pt modelId="{820F05B4-2330-4785-B4B7-C55B6E0663EF}" type="pres">
      <dgm:prSet presAssocID="{F82226D8-ABAB-4DB0-A57B-17548F394FE0}" presName="sibTrans" presStyleCnt="0"/>
      <dgm:spPr/>
    </dgm:pt>
    <dgm:pt modelId="{802C8814-2148-4EBE-B33A-5F81E56EF9FF}" type="pres">
      <dgm:prSet presAssocID="{6BDD5FD4-BFB2-40C2-B31B-45CD8A464CD1}" presName="composite" presStyleCnt="0"/>
      <dgm:spPr/>
    </dgm:pt>
    <dgm:pt modelId="{F292F3E0-2F5F-4B96-8711-07FD4CC91144}" type="pres">
      <dgm:prSet presAssocID="{6BDD5FD4-BFB2-40C2-B31B-45CD8A464CD1}" presName="FirstChild" presStyleLbl="revTx" presStyleIdx="4" presStyleCnt="6">
        <dgm:presLayoutVars>
          <dgm:chMax val="0"/>
          <dgm:chPref val="0"/>
          <dgm:bulletEnabled val="1"/>
        </dgm:presLayoutVars>
      </dgm:prSet>
      <dgm:spPr/>
    </dgm:pt>
    <dgm:pt modelId="{17EE61F0-92D2-45BD-8568-0580E75E225F}" type="pres">
      <dgm:prSet presAssocID="{6BDD5FD4-BFB2-40C2-B31B-45CD8A464CD1}" presName="Parent" presStyleLbl="alignNode1" presStyleIdx="2" presStyleCnt="3">
        <dgm:presLayoutVars>
          <dgm:chMax val="3"/>
          <dgm:chPref val="3"/>
          <dgm:bulletEnabled val="1"/>
        </dgm:presLayoutVars>
      </dgm:prSet>
      <dgm:spPr/>
    </dgm:pt>
    <dgm:pt modelId="{F68D8C1C-E67A-4CF5-A0C1-39E33C128BFB}" type="pres">
      <dgm:prSet presAssocID="{6BDD5FD4-BFB2-40C2-B31B-45CD8A464CD1}" presName="Accent" presStyleLbl="parChTrans1D1" presStyleIdx="2" presStyleCnt="3"/>
      <dgm:spPr/>
    </dgm:pt>
    <dgm:pt modelId="{E1626201-94D9-4095-9F58-9783405A1CC6}" type="pres">
      <dgm:prSet presAssocID="{6BDD5FD4-BFB2-40C2-B31B-45CD8A464CD1}" presName="Child" presStyleLbl="revTx" presStyleIdx="5" presStyleCnt="6">
        <dgm:presLayoutVars>
          <dgm:chMax val="0"/>
          <dgm:chPref val="0"/>
          <dgm:bulletEnabled val="1"/>
        </dgm:presLayoutVars>
      </dgm:prSet>
      <dgm:spPr/>
    </dgm:pt>
  </dgm:ptLst>
  <dgm:cxnLst>
    <dgm:cxn modelId="{23D29D04-3AB8-4270-A4FC-EB2E3BDFA3EE}" type="presOf" srcId="{ED0C5BB0-58F0-46BE-B127-AF99F364A23D}" destId="{796EB33A-9FC9-44D8-9E45-179C77AEF28F}" srcOrd="0" destOrd="1" presId="urn:microsoft.com/office/officeart/2011/layout/TabList"/>
    <dgm:cxn modelId="{E188CA06-618F-49CF-B1DA-C02286D41C74}" srcId="{E60AC4A9-EAFF-49E3-9779-67EB61BC7875}" destId="{166A83A3-EA3F-43CB-8C8F-35AF8CFE2237}" srcOrd="1" destOrd="0" parTransId="{399E2202-B144-46F9-A717-0CE010059C3B}" sibTransId="{F82226D8-ABAB-4DB0-A57B-17548F394FE0}"/>
    <dgm:cxn modelId="{547DA107-C896-4D35-A30E-8A325BE60A37}" srcId="{3A2AD501-43B7-4B35-B40B-F8DEB001630C}" destId="{6A933EC1-21EE-4477-BFCA-70EF5B8851F7}" srcOrd="1" destOrd="0" parTransId="{8E9E7887-CBFD-4EE8-87C9-033A4446C9B4}" sibTransId="{681DE6E7-420F-48D7-9CA1-03CE70B68372}"/>
    <dgm:cxn modelId="{43BB8B11-8F8C-4617-980B-5C92072C501B}" type="presOf" srcId="{52B329DB-C094-4004-960C-684BD2B3C12C}" destId="{F292F3E0-2F5F-4B96-8711-07FD4CC91144}" srcOrd="0" destOrd="0" presId="urn:microsoft.com/office/officeart/2011/layout/TabList"/>
    <dgm:cxn modelId="{DA43CF12-A0DE-4088-AADA-9EA753C905F1}" srcId="{166A83A3-EA3F-43CB-8C8F-35AF8CFE2237}" destId="{2D4B29C3-3C89-4EC5-806C-EBBF98BA8E36}" srcOrd="1" destOrd="0" parTransId="{913952C9-7C19-4B6D-BA8C-C2068006CF71}" sibTransId="{DE695290-35EF-4DAD-82E0-0BE38B15DF0B}"/>
    <dgm:cxn modelId="{7CDA1914-1A2C-411C-B05C-2B8DC99E6CE2}" type="presOf" srcId="{D8BEB1B8-814A-4187-BD79-D15DB8F1EF0D}" destId="{E1626201-94D9-4095-9F58-9783405A1CC6}" srcOrd="0" destOrd="2" presId="urn:microsoft.com/office/officeart/2011/layout/TabList"/>
    <dgm:cxn modelId="{0D108F14-99D7-43B7-B17A-1D6654AD1089}" type="presOf" srcId="{2D4B29C3-3C89-4EC5-806C-EBBF98BA8E36}" destId="{EC2DA182-FC3F-4CBD-8ACC-6C1806FE0759}" srcOrd="0" destOrd="0" presId="urn:microsoft.com/office/officeart/2011/layout/TabList"/>
    <dgm:cxn modelId="{E298741E-35C4-4A01-8EED-8A5264A664A6}" srcId="{6BDD5FD4-BFB2-40C2-B31B-45CD8A464CD1}" destId="{EFC21CBB-0BFE-4071-9FC0-CFF525B85C01}" srcOrd="1" destOrd="0" parTransId="{68E1358B-74CB-402E-A394-5EC7DB7F395F}" sibTransId="{2B9AE701-A1AF-4813-A6F6-44C18EE1448D}"/>
    <dgm:cxn modelId="{D7FF042A-20E4-4556-A667-8FB5D7676E02}" type="presOf" srcId="{4788A391-B3F4-4901-9E58-26DC5FF58C39}" destId="{796EB33A-9FC9-44D8-9E45-179C77AEF28F}" srcOrd="0" destOrd="3" presId="urn:microsoft.com/office/officeart/2011/layout/TabList"/>
    <dgm:cxn modelId="{F79C5B2F-80A9-43BA-B022-2910F6FF2F89}" type="presOf" srcId="{0C9DEB40-B8A6-469A-9E29-D1E44198A621}" destId="{61E7B915-6FEC-4481-B9DB-2AB8AA613C0E}" srcOrd="0" destOrd="0" presId="urn:microsoft.com/office/officeart/2011/layout/TabList"/>
    <dgm:cxn modelId="{1AAA3F33-3D36-4401-80B5-C294B8A5228D}" type="presOf" srcId="{6A933EC1-21EE-4477-BFCA-70EF5B8851F7}" destId="{796EB33A-9FC9-44D8-9E45-179C77AEF28F}" srcOrd="0" destOrd="0" presId="urn:microsoft.com/office/officeart/2011/layout/TabList"/>
    <dgm:cxn modelId="{9A4E373E-3DE2-4C5B-8084-760613F08C20}" srcId="{166A83A3-EA3F-43CB-8C8F-35AF8CFE2237}" destId="{C8F23A61-AE45-4BB4-BCC6-07DA8CA48845}" srcOrd="0" destOrd="0" parTransId="{3BEDECA5-8F7A-4300-9960-7D2AEDEAD7A0}" sibTransId="{76E792FE-20B6-4DB2-8C3D-991973F3EE6C}"/>
    <dgm:cxn modelId="{B9DB865D-C481-413F-A3FD-47A7B1C015C7}" type="presOf" srcId="{EFC21CBB-0BFE-4071-9FC0-CFF525B85C01}" destId="{E1626201-94D9-4095-9F58-9783405A1CC6}" srcOrd="0" destOrd="0" presId="urn:microsoft.com/office/officeart/2011/layout/TabList"/>
    <dgm:cxn modelId="{C53A8569-8388-4154-861F-D62DC27FC58A}" type="presOf" srcId="{35BC0F7B-AE4F-43C7-BA8E-97C409CCD9D6}" destId="{796EB33A-9FC9-44D8-9E45-179C77AEF28F}" srcOrd="0" destOrd="4" presId="urn:microsoft.com/office/officeart/2011/layout/TabList"/>
    <dgm:cxn modelId="{D1C17D4A-E070-4CF1-8E16-BA045D326CFD}" srcId="{6BDD5FD4-BFB2-40C2-B31B-45CD8A464CD1}" destId="{D8BEB1B8-814A-4187-BD79-D15DB8F1EF0D}" srcOrd="3" destOrd="0" parTransId="{D5EE9179-A008-4EB7-BED0-A9F16C745856}" sibTransId="{8026E43E-B351-4990-B2DD-F9B0D157F81E}"/>
    <dgm:cxn modelId="{9729534C-BA8A-4934-B47B-15CA2C20F1C2}" srcId="{6BDD5FD4-BFB2-40C2-B31B-45CD8A464CD1}" destId="{C5714A5F-83CD-4650-A3D0-CC40CB067986}" srcOrd="4" destOrd="0" parTransId="{88C7A01D-13F4-4C98-A6D8-EC48C8EC4383}" sibTransId="{241E3649-F9CD-46DF-8BFA-C0C8F68053D2}"/>
    <dgm:cxn modelId="{D8EAE36C-2A84-415B-A81B-DCDEAC1820EB}" type="presOf" srcId="{166A83A3-EA3F-43CB-8C8F-35AF8CFE2237}" destId="{4AD5FA46-03E7-44AB-826D-11C21BDD9C11}" srcOrd="0" destOrd="0" presId="urn:microsoft.com/office/officeart/2011/layout/TabList"/>
    <dgm:cxn modelId="{2F1CF54D-D362-4204-BB11-67FE82E28726}" type="presOf" srcId="{C8F23A61-AE45-4BB4-BCC6-07DA8CA48845}" destId="{8A2D6C30-4E1B-4F68-9A15-1289627957B1}" srcOrd="0" destOrd="0" presId="urn:microsoft.com/office/officeart/2011/layout/TabList"/>
    <dgm:cxn modelId="{25C27472-66FC-447F-A5EB-BDBA843473AC}" srcId="{6BDD5FD4-BFB2-40C2-B31B-45CD8A464CD1}" destId="{F04D883B-B16E-492E-8757-B4739994B037}" srcOrd="2" destOrd="0" parTransId="{F649FD39-88E7-45DC-A085-439DFD9A48B4}" sibTransId="{9B0E5855-EB9F-4CD6-9913-92B15943B525}"/>
    <dgm:cxn modelId="{E78A9458-1672-4C49-92D7-3527F954E3B2}" srcId="{3A2AD501-43B7-4B35-B40B-F8DEB001630C}" destId="{8E368182-AF3D-4C6D-B983-D18F4A634A55}" srcOrd="3" destOrd="0" parTransId="{B48ADBBE-47A2-460A-8A7E-04F730EABFDF}" sibTransId="{CFE86A4A-B60C-45E3-B359-7650D2AA9DC5}"/>
    <dgm:cxn modelId="{69E92083-2515-48D6-A742-D49AF890317F}" srcId="{3A2AD501-43B7-4B35-B40B-F8DEB001630C}" destId="{35BC0F7B-AE4F-43C7-BA8E-97C409CCD9D6}" srcOrd="5" destOrd="0" parTransId="{C55584DC-8F4F-492F-9AEE-0EB5EB344618}" sibTransId="{FC18B0BB-7CB8-43CC-9A8A-D58C3768517C}"/>
    <dgm:cxn modelId="{0D31598A-AF7F-46C2-9583-69A915969729}" srcId="{3A2AD501-43B7-4B35-B40B-F8DEB001630C}" destId="{0C9DEB40-B8A6-469A-9E29-D1E44198A621}" srcOrd="0" destOrd="0" parTransId="{9D69B297-1D12-415D-B8CB-F3D1D154F9AE}" sibTransId="{D3E92AD1-3097-470F-AC55-05E062C33C89}"/>
    <dgm:cxn modelId="{F791D78A-C9EB-4565-B802-B22DF6D49C9A}" type="presOf" srcId="{6BDD5FD4-BFB2-40C2-B31B-45CD8A464CD1}" destId="{17EE61F0-92D2-45BD-8568-0580E75E225F}" srcOrd="0" destOrd="0" presId="urn:microsoft.com/office/officeart/2011/layout/TabList"/>
    <dgm:cxn modelId="{904F9FA3-1030-4670-B512-26EF972FDA81}" srcId="{3A2AD501-43B7-4B35-B40B-F8DEB001630C}" destId="{ED0C5BB0-58F0-46BE-B127-AF99F364A23D}" srcOrd="2" destOrd="0" parTransId="{DA1194BC-AE21-4658-B4DD-10293869100C}" sibTransId="{4CF20FF5-09D0-4470-AA3C-CF8930B826D0}"/>
    <dgm:cxn modelId="{EED137AD-E994-454E-B7D3-A680DF9D54CA}" type="presOf" srcId="{3A2AD501-43B7-4B35-B40B-F8DEB001630C}" destId="{DE86F51C-44F9-41F2-8079-976A8789DF47}" srcOrd="0" destOrd="0" presId="urn:microsoft.com/office/officeart/2011/layout/TabList"/>
    <dgm:cxn modelId="{BA1477BF-A720-4EE6-8A46-DD5375BB46D2}" type="presOf" srcId="{F04D883B-B16E-492E-8757-B4739994B037}" destId="{E1626201-94D9-4095-9F58-9783405A1CC6}" srcOrd="0" destOrd="1" presId="urn:microsoft.com/office/officeart/2011/layout/TabList"/>
    <dgm:cxn modelId="{109EA5C7-F128-4888-B3F9-DD105B83A0A0}" type="presOf" srcId="{E60AC4A9-EAFF-49E3-9779-67EB61BC7875}" destId="{54249D99-A4B3-432B-AF57-F4BA8D576B17}" srcOrd="0" destOrd="0" presId="urn:microsoft.com/office/officeart/2011/layout/TabList"/>
    <dgm:cxn modelId="{02A49FD0-0189-4A81-9BF9-4A7EDC0602E7}" srcId="{E60AC4A9-EAFF-49E3-9779-67EB61BC7875}" destId="{3A2AD501-43B7-4B35-B40B-F8DEB001630C}" srcOrd="0" destOrd="0" parTransId="{51DF8624-47D3-4FA1-AFCB-B1E1AE543E8E}" sibTransId="{A6F98EDF-485B-48B5-9862-9150806A895A}"/>
    <dgm:cxn modelId="{99B2A3D1-6BC5-43EB-B6E6-162D72A620DE}" type="presOf" srcId="{8E368182-AF3D-4C6D-B983-D18F4A634A55}" destId="{796EB33A-9FC9-44D8-9E45-179C77AEF28F}" srcOrd="0" destOrd="2" presId="urn:microsoft.com/office/officeart/2011/layout/TabList"/>
    <dgm:cxn modelId="{F2383CD9-F91C-48E5-8520-499F0181FFB5}" srcId="{6BDD5FD4-BFB2-40C2-B31B-45CD8A464CD1}" destId="{52B329DB-C094-4004-960C-684BD2B3C12C}" srcOrd="0" destOrd="0" parTransId="{EC9984EB-C21D-4716-BCB8-699D22D23030}" sibTransId="{B3656E3A-F438-4DC9-86F5-E74A0BFF024D}"/>
    <dgm:cxn modelId="{193EEEE2-7A54-4492-BFE0-BCA29D6E3E2B}" type="presOf" srcId="{C5714A5F-83CD-4650-A3D0-CC40CB067986}" destId="{E1626201-94D9-4095-9F58-9783405A1CC6}" srcOrd="0" destOrd="3" presId="urn:microsoft.com/office/officeart/2011/layout/TabList"/>
    <dgm:cxn modelId="{AD582EE7-8498-4E26-B2C6-248B7C0FBC65}" type="presOf" srcId="{3772991A-D310-4023-B8F6-7BB87B6AE5D3}" destId="{EC2DA182-FC3F-4CBD-8ACC-6C1806FE0759}" srcOrd="0" destOrd="1" presId="urn:microsoft.com/office/officeart/2011/layout/TabList"/>
    <dgm:cxn modelId="{02E9F3F8-8394-4116-B659-C4A42F983DBE}" srcId="{E60AC4A9-EAFF-49E3-9779-67EB61BC7875}" destId="{6BDD5FD4-BFB2-40C2-B31B-45CD8A464CD1}" srcOrd="2" destOrd="0" parTransId="{5331733F-ECB4-43D1-9A05-8FF5329C5E27}" sibTransId="{204D992B-DF93-456F-A45D-95B91D04A994}"/>
    <dgm:cxn modelId="{C4DEA3FC-6412-4E4D-B714-E5F573ED14FE}" srcId="{166A83A3-EA3F-43CB-8C8F-35AF8CFE2237}" destId="{3772991A-D310-4023-B8F6-7BB87B6AE5D3}" srcOrd="2" destOrd="0" parTransId="{E06C675E-0BEF-4223-AF18-4373018E98B7}" sibTransId="{564178C3-287C-4BE4-BCD4-D674A24214F4}"/>
    <dgm:cxn modelId="{A8F750FF-0D2E-4A70-81F0-7E818620C7FE}" srcId="{3A2AD501-43B7-4B35-B40B-F8DEB001630C}" destId="{4788A391-B3F4-4901-9E58-26DC5FF58C39}" srcOrd="4" destOrd="0" parTransId="{25534493-C3A1-4CF4-BD91-6F1DABC70DC7}" sibTransId="{D29509F1-0544-4D52-9225-9A8FE7631044}"/>
    <dgm:cxn modelId="{F7D3EE69-F2BC-4352-A2E6-C9C3B440C977}" type="presParOf" srcId="{54249D99-A4B3-432B-AF57-F4BA8D576B17}" destId="{96F5E890-AA82-452F-9979-B20A5BAC413E}" srcOrd="0" destOrd="0" presId="urn:microsoft.com/office/officeart/2011/layout/TabList"/>
    <dgm:cxn modelId="{BED3265F-5563-49B1-A78C-F30D8EE0BFBF}" type="presParOf" srcId="{96F5E890-AA82-452F-9979-B20A5BAC413E}" destId="{61E7B915-6FEC-4481-B9DB-2AB8AA613C0E}" srcOrd="0" destOrd="0" presId="urn:microsoft.com/office/officeart/2011/layout/TabList"/>
    <dgm:cxn modelId="{6912E1B1-0B4E-4FC9-A564-6E12E0CC6B33}" type="presParOf" srcId="{96F5E890-AA82-452F-9979-B20A5BAC413E}" destId="{DE86F51C-44F9-41F2-8079-976A8789DF47}" srcOrd="1" destOrd="0" presId="urn:microsoft.com/office/officeart/2011/layout/TabList"/>
    <dgm:cxn modelId="{0FAEC31D-CD5B-4A16-9833-9D894C9DD296}" type="presParOf" srcId="{96F5E890-AA82-452F-9979-B20A5BAC413E}" destId="{028AF600-FB11-4B63-986E-9CF9D97FBBBF}" srcOrd="2" destOrd="0" presId="urn:microsoft.com/office/officeart/2011/layout/TabList"/>
    <dgm:cxn modelId="{ADD546D0-80F0-4B69-A104-F7B1362E9901}" type="presParOf" srcId="{54249D99-A4B3-432B-AF57-F4BA8D576B17}" destId="{796EB33A-9FC9-44D8-9E45-179C77AEF28F}" srcOrd="1" destOrd="0" presId="urn:microsoft.com/office/officeart/2011/layout/TabList"/>
    <dgm:cxn modelId="{2B751CC5-3C8A-4AA0-B0FD-1CA5A0033D60}" type="presParOf" srcId="{54249D99-A4B3-432B-AF57-F4BA8D576B17}" destId="{9D7EBF7E-4BD7-4883-B528-628C8BA43495}" srcOrd="2" destOrd="0" presId="urn:microsoft.com/office/officeart/2011/layout/TabList"/>
    <dgm:cxn modelId="{4D39C6F9-5B17-47CE-A6B9-BDA28394A6FC}" type="presParOf" srcId="{54249D99-A4B3-432B-AF57-F4BA8D576B17}" destId="{C596FDFC-3796-45A1-A724-948C2AE2BCAC}" srcOrd="3" destOrd="0" presId="urn:microsoft.com/office/officeart/2011/layout/TabList"/>
    <dgm:cxn modelId="{7D48D176-89E8-4433-8FBE-550589FD3679}" type="presParOf" srcId="{C596FDFC-3796-45A1-A724-948C2AE2BCAC}" destId="{8A2D6C30-4E1B-4F68-9A15-1289627957B1}" srcOrd="0" destOrd="0" presId="urn:microsoft.com/office/officeart/2011/layout/TabList"/>
    <dgm:cxn modelId="{48939958-849B-4D0F-B169-3E61A3A414ED}" type="presParOf" srcId="{C596FDFC-3796-45A1-A724-948C2AE2BCAC}" destId="{4AD5FA46-03E7-44AB-826D-11C21BDD9C11}" srcOrd="1" destOrd="0" presId="urn:microsoft.com/office/officeart/2011/layout/TabList"/>
    <dgm:cxn modelId="{C4ED085C-C605-46C6-9DB2-2A9EB32DB66F}" type="presParOf" srcId="{C596FDFC-3796-45A1-A724-948C2AE2BCAC}" destId="{8D6C4090-B289-4801-9CBE-90EE52EC0DC8}" srcOrd="2" destOrd="0" presId="urn:microsoft.com/office/officeart/2011/layout/TabList"/>
    <dgm:cxn modelId="{40861651-9CC9-4771-95E0-B4CDA0B96FAC}" type="presParOf" srcId="{54249D99-A4B3-432B-AF57-F4BA8D576B17}" destId="{EC2DA182-FC3F-4CBD-8ACC-6C1806FE0759}" srcOrd="4" destOrd="0" presId="urn:microsoft.com/office/officeart/2011/layout/TabList"/>
    <dgm:cxn modelId="{F53EC214-65D3-4652-BA9C-80141FE081A1}" type="presParOf" srcId="{54249D99-A4B3-432B-AF57-F4BA8D576B17}" destId="{820F05B4-2330-4785-B4B7-C55B6E0663EF}" srcOrd="5" destOrd="0" presId="urn:microsoft.com/office/officeart/2011/layout/TabList"/>
    <dgm:cxn modelId="{4502B815-AB84-4B5D-88C0-06CA21E1E36B}" type="presParOf" srcId="{54249D99-A4B3-432B-AF57-F4BA8D576B17}" destId="{802C8814-2148-4EBE-B33A-5F81E56EF9FF}" srcOrd="6" destOrd="0" presId="urn:microsoft.com/office/officeart/2011/layout/TabList"/>
    <dgm:cxn modelId="{1DE74C93-8772-465B-9590-3739C48EB028}" type="presParOf" srcId="{802C8814-2148-4EBE-B33A-5F81E56EF9FF}" destId="{F292F3E0-2F5F-4B96-8711-07FD4CC91144}" srcOrd="0" destOrd="0" presId="urn:microsoft.com/office/officeart/2011/layout/TabList"/>
    <dgm:cxn modelId="{D0CCF16F-28D1-4591-968A-3B0F122C7780}" type="presParOf" srcId="{802C8814-2148-4EBE-B33A-5F81E56EF9FF}" destId="{17EE61F0-92D2-45BD-8568-0580E75E225F}" srcOrd="1" destOrd="0" presId="urn:microsoft.com/office/officeart/2011/layout/TabList"/>
    <dgm:cxn modelId="{703EFD2E-A22C-445A-9E16-67DB0EDC8A85}" type="presParOf" srcId="{802C8814-2148-4EBE-B33A-5F81E56EF9FF}" destId="{F68D8C1C-E67A-4CF5-A0C1-39E33C128BFB}" srcOrd="2" destOrd="0" presId="urn:microsoft.com/office/officeart/2011/layout/TabList"/>
    <dgm:cxn modelId="{B14E0B8B-B1EB-4EB3-8C54-C5E97CEB3418}" type="presParOf" srcId="{54249D99-A4B3-432B-AF57-F4BA8D576B17}" destId="{E1626201-94D9-4095-9F58-9783405A1CC6}"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0AC4A9-EAFF-49E3-9779-67EB61BC7875}" type="doc">
      <dgm:prSet loTypeId="urn:microsoft.com/office/officeart/2011/layout/TabList" loCatId="list" qsTypeId="urn:microsoft.com/office/officeart/2005/8/quickstyle/simple3" qsCatId="simple" csTypeId="urn:microsoft.com/office/officeart/2005/8/colors/accent1_2" csCatId="accent1" phldr="1"/>
      <dgm:spPr/>
      <dgm:t>
        <a:bodyPr/>
        <a:lstStyle/>
        <a:p>
          <a:endParaRPr lang="en-US"/>
        </a:p>
      </dgm:t>
    </dgm:pt>
    <dgm:pt modelId="{3A2AD501-43B7-4B35-B40B-F8DEB001630C}">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b="1" dirty="0">
              <a:latin typeface="Aharoni" panose="02010803020104030203" pitchFamily="2" charset="-79"/>
              <a:cs typeface="Aharoni" panose="02010803020104030203" pitchFamily="2" charset="-79"/>
            </a:rPr>
            <a:t>A</a:t>
          </a:r>
          <a:r>
            <a:rPr lang="en-US" sz="2400" b="1" dirty="0">
              <a:latin typeface="Aharoni" panose="02010803020104030203" pitchFamily="2" charset="-79"/>
              <a:cs typeface="Aharoni" panose="02010803020104030203" pitchFamily="2" charset="-79"/>
            </a:rPr>
            <a:t>1 </a:t>
          </a:r>
          <a:r>
            <a:rPr lang="en-US" sz="2000" b="1" dirty="0" err="1">
              <a:latin typeface="Aharoni" panose="02010803020104030203" pitchFamily="2" charset="-79"/>
              <a:cs typeface="Aharoni" panose="02010803020104030203" pitchFamily="2" charset="-79"/>
            </a:rPr>
            <a:t>Cresult</a:t>
          </a:r>
          <a:endParaRPr lang="en-US" sz="2000" b="1" dirty="0">
            <a:latin typeface="Aharoni" panose="02010803020104030203" pitchFamily="2" charset="-79"/>
            <a:cs typeface="Aharoni" panose="02010803020104030203" pitchFamily="2" charset="-79"/>
          </a:endParaRPr>
        </a:p>
      </dgm:t>
    </dgm:pt>
    <dgm:pt modelId="{51DF8624-47D3-4FA1-AFCB-B1E1AE543E8E}" type="parTrans" cxnId="{02A49FD0-0189-4A81-9BF9-4A7EDC0602E7}">
      <dgm:prSet/>
      <dgm:spPr/>
      <dgm:t>
        <a:bodyPr/>
        <a:lstStyle/>
        <a:p>
          <a:endParaRPr lang="en-US"/>
        </a:p>
      </dgm:t>
    </dgm:pt>
    <dgm:pt modelId="{A6F98EDF-485B-48B5-9862-9150806A895A}" type="sibTrans" cxnId="{02A49FD0-0189-4A81-9BF9-4A7EDC0602E7}">
      <dgm:prSet/>
      <dgm:spPr/>
      <dgm:t>
        <a:bodyPr/>
        <a:lstStyle/>
        <a:p>
          <a:endParaRPr lang="en-US"/>
        </a:p>
      </dgm:t>
    </dgm:pt>
    <dgm:pt modelId="{0C9DEB40-B8A6-469A-9E29-D1E44198A621}">
      <dgm:prSet phldrT="[Text]" custT="1"/>
      <dgm:spPr>
        <a:solidFill>
          <a:schemeClr val="accent3">
            <a:lumMod val="40000"/>
            <a:lumOff val="60000"/>
          </a:schemeClr>
        </a:solidFill>
      </dgm:spPr>
      <dgm:t>
        <a:bodyPr/>
        <a:lstStyle/>
        <a:p>
          <a:r>
            <a:rPr lang="en-US" sz="1800" i="1" dirty="0"/>
            <a:t>A1C test is a blood test that reflects your average blood glucose levels over the past 3 months.</a:t>
          </a:r>
        </a:p>
      </dgm:t>
    </dgm:pt>
    <dgm:pt modelId="{9D69B297-1D12-415D-B8CB-F3D1D154F9AE}" type="parTrans" cxnId="{0D31598A-AF7F-46C2-9583-69A915969729}">
      <dgm:prSet/>
      <dgm:spPr/>
      <dgm:t>
        <a:bodyPr/>
        <a:lstStyle/>
        <a:p>
          <a:endParaRPr lang="en-US"/>
        </a:p>
      </dgm:t>
    </dgm:pt>
    <dgm:pt modelId="{D3E92AD1-3097-470F-AC55-05E062C33C89}" type="sibTrans" cxnId="{0D31598A-AF7F-46C2-9583-69A915969729}">
      <dgm:prSet/>
      <dgm:spPr/>
      <dgm:t>
        <a:bodyPr/>
        <a:lstStyle/>
        <a:p>
          <a:endParaRPr lang="en-US"/>
        </a:p>
      </dgm:t>
    </dgm:pt>
    <dgm:pt modelId="{6A933EC1-21EE-4477-BFCA-70EF5B8851F7}">
      <dgm:prSet phldrT="[Text]" custT="1"/>
      <dgm:spPr/>
      <dgm:t>
        <a:bodyPr/>
        <a:lstStyle/>
        <a:p>
          <a:r>
            <a:rPr lang="en-US" sz="1800" b="1" dirty="0"/>
            <a:t>None</a:t>
          </a:r>
          <a:r>
            <a:rPr lang="en-US" sz="1800" dirty="0"/>
            <a:t>    = 0</a:t>
          </a:r>
        </a:p>
      </dgm:t>
    </dgm:pt>
    <dgm:pt modelId="{8E9E7887-CBFD-4EE8-87C9-033A4446C9B4}" type="parTrans" cxnId="{547DA107-C896-4D35-A30E-8A325BE60A37}">
      <dgm:prSet/>
      <dgm:spPr/>
      <dgm:t>
        <a:bodyPr/>
        <a:lstStyle/>
        <a:p>
          <a:endParaRPr lang="en-US"/>
        </a:p>
      </dgm:t>
    </dgm:pt>
    <dgm:pt modelId="{681DE6E7-420F-48D7-9CA1-03CE70B68372}" type="sibTrans" cxnId="{547DA107-C896-4D35-A30E-8A325BE60A37}">
      <dgm:prSet/>
      <dgm:spPr/>
      <dgm:t>
        <a:bodyPr/>
        <a:lstStyle/>
        <a:p>
          <a:endParaRPr lang="en-US"/>
        </a:p>
      </dgm:t>
    </dgm:pt>
    <dgm:pt modelId="{166A83A3-EA3F-43CB-8C8F-35AF8CFE223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b="1" i="0" dirty="0">
              <a:latin typeface="Aharoni" panose="02010803020104030203" pitchFamily="2" charset="-79"/>
              <a:cs typeface="Aharoni" panose="02010803020104030203" pitchFamily="2" charset="-79"/>
            </a:rPr>
            <a:t>Race Feature</a:t>
          </a:r>
          <a:endParaRPr lang="en-US" sz="2400" dirty="0">
            <a:latin typeface="Aharoni" panose="02010803020104030203" pitchFamily="2" charset="-79"/>
            <a:cs typeface="Aharoni" panose="02010803020104030203" pitchFamily="2" charset="-79"/>
          </a:endParaRPr>
        </a:p>
      </dgm:t>
    </dgm:pt>
    <dgm:pt modelId="{399E2202-B144-46F9-A717-0CE010059C3B}" type="parTrans" cxnId="{E188CA06-618F-49CF-B1DA-C02286D41C74}">
      <dgm:prSet/>
      <dgm:spPr/>
      <dgm:t>
        <a:bodyPr/>
        <a:lstStyle/>
        <a:p>
          <a:endParaRPr lang="en-US"/>
        </a:p>
      </dgm:t>
    </dgm:pt>
    <dgm:pt modelId="{F82226D8-ABAB-4DB0-A57B-17548F394FE0}" type="sibTrans" cxnId="{E188CA06-618F-49CF-B1DA-C02286D41C74}">
      <dgm:prSet/>
      <dgm:spPr/>
      <dgm:t>
        <a:bodyPr/>
        <a:lstStyle/>
        <a:p>
          <a:endParaRPr lang="en-US"/>
        </a:p>
      </dgm:t>
    </dgm:pt>
    <dgm:pt modelId="{C8F23A61-AE45-4BB4-BCC6-07DA8CA48845}">
      <dgm:prSet phldrT="[Text]"/>
      <dgm:spPr>
        <a:solidFill>
          <a:schemeClr val="accent3">
            <a:lumMod val="40000"/>
            <a:lumOff val="60000"/>
          </a:schemeClr>
        </a:solidFill>
      </dgm:spPr>
      <dgm:t>
        <a:bodyPr/>
        <a:lstStyle/>
        <a:p>
          <a:r>
            <a:rPr lang="en-US" i="1" dirty="0"/>
            <a:t>We have imputed the  nan values in the race feature to a new variable “Others”.</a:t>
          </a:r>
        </a:p>
      </dgm:t>
    </dgm:pt>
    <dgm:pt modelId="{3BEDECA5-8F7A-4300-9960-7D2AEDEAD7A0}" type="parTrans" cxnId="{9A4E373E-3DE2-4C5B-8084-760613F08C20}">
      <dgm:prSet/>
      <dgm:spPr/>
      <dgm:t>
        <a:bodyPr/>
        <a:lstStyle/>
        <a:p>
          <a:endParaRPr lang="en-US"/>
        </a:p>
      </dgm:t>
    </dgm:pt>
    <dgm:pt modelId="{76E792FE-20B6-4DB2-8C3D-991973F3EE6C}" type="sibTrans" cxnId="{9A4E373E-3DE2-4C5B-8084-760613F08C20}">
      <dgm:prSet/>
      <dgm:spPr/>
      <dgm:t>
        <a:bodyPr/>
        <a:lstStyle/>
        <a:p>
          <a:endParaRPr lang="en-US"/>
        </a:p>
      </dgm:t>
    </dgm:pt>
    <dgm:pt modelId="{2D4B29C3-3C89-4EC5-806C-EBBF98BA8E36}">
      <dgm:prSet phldrT="[Text]"/>
      <dgm:spPr/>
      <dgm:t>
        <a:bodyPr/>
        <a:lstStyle/>
        <a:p>
          <a:r>
            <a:rPr lang="en-US" dirty="0"/>
            <a:t>We have imputed a new variable since the number of missing values was much higher.</a:t>
          </a:r>
        </a:p>
      </dgm:t>
    </dgm:pt>
    <dgm:pt modelId="{913952C9-7C19-4B6D-BA8C-C2068006CF71}" type="parTrans" cxnId="{DA43CF12-A0DE-4088-AADA-9EA753C905F1}">
      <dgm:prSet/>
      <dgm:spPr/>
      <dgm:t>
        <a:bodyPr/>
        <a:lstStyle/>
        <a:p>
          <a:endParaRPr lang="en-US"/>
        </a:p>
      </dgm:t>
    </dgm:pt>
    <dgm:pt modelId="{DE695290-35EF-4DAD-82E0-0BE38B15DF0B}" type="sibTrans" cxnId="{DA43CF12-A0DE-4088-AADA-9EA753C905F1}">
      <dgm:prSet/>
      <dgm:spPr/>
      <dgm:t>
        <a:bodyPr/>
        <a:lstStyle/>
        <a:p>
          <a:endParaRPr lang="en-US"/>
        </a:p>
      </dgm:t>
    </dgm:pt>
    <dgm:pt modelId="{6BDD5FD4-BFB2-40C2-B31B-45CD8A464CD1}">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IN" sz="2400" b="1" dirty="0">
              <a:latin typeface="Aharoni" panose="02010803020104030203" pitchFamily="2" charset="-79"/>
              <a:cs typeface="Aharoni" panose="02010803020104030203" pitchFamily="2" charset="-79"/>
            </a:rPr>
            <a:t>Gender Feature</a:t>
          </a:r>
          <a:endParaRPr lang="en-US" sz="2400" b="1" dirty="0">
            <a:latin typeface="Aharoni" panose="02010803020104030203" pitchFamily="2" charset="-79"/>
            <a:cs typeface="Aharoni" panose="02010803020104030203" pitchFamily="2" charset="-79"/>
          </a:endParaRPr>
        </a:p>
      </dgm:t>
    </dgm:pt>
    <dgm:pt modelId="{5331733F-ECB4-43D1-9A05-8FF5329C5E27}" type="parTrans" cxnId="{02E9F3F8-8394-4116-B659-C4A42F983DBE}">
      <dgm:prSet/>
      <dgm:spPr/>
      <dgm:t>
        <a:bodyPr/>
        <a:lstStyle/>
        <a:p>
          <a:endParaRPr lang="en-US"/>
        </a:p>
      </dgm:t>
    </dgm:pt>
    <dgm:pt modelId="{204D992B-DF93-456F-A45D-95B91D04A994}" type="sibTrans" cxnId="{02E9F3F8-8394-4116-B659-C4A42F983DBE}">
      <dgm:prSet/>
      <dgm:spPr/>
      <dgm:t>
        <a:bodyPr/>
        <a:lstStyle/>
        <a:p>
          <a:endParaRPr lang="en-US"/>
        </a:p>
      </dgm:t>
    </dgm:pt>
    <dgm:pt modelId="{52B329DB-C094-4004-960C-684BD2B3C12C}">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i="1" dirty="0"/>
            <a:t>We</a:t>
          </a:r>
          <a:r>
            <a:rPr lang="en-US" sz="2400" i="1" baseline="0" dirty="0"/>
            <a:t> have done encoding for the gender column, They are as follows-</a:t>
          </a:r>
          <a:endParaRPr lang="en-US" sz="2400" i="1" dirty="0"/>
        </a:p>
      </dgm:t>
    </dgm:pt>
    <dgm:pt modelId="{EC9984EB-C21D-4716-BCB8-699D22D23030}" type="parTrans" cxnId="{F2383CD9-F91C-48E5-8520-499F0181FFB5}">
      <dgm:prSet/>
      <dgm:spPr/>
      <dgm:t>
        <a:bodyPr/>
        <a:lstStyle/>
        <a:p>
          <a:endParaRPr lang="en-US"/>
        </a:p>
      </dgm:t>
    </dgm:pt>
    <dgm:pt modelId="{B3656E3A-F438-4DC9-86F5-E74A0BFF024D}" type="sibTrans" cxnId="{F2383CD9-F91C-48E5-8520-499F0181FFB5}">
      <dgm:prSet/>
      <dgm:spPr/>
      <dgm:t>
        <a:bodyPr/>
        <a:lstStyle/>
        <a:p>
          <a:endParaRPr lang="en-US"/>
        </a:p>
      </dgm:t>
    </dgm:pt>
    <dgm:pt modelId="{EFC21CBB-0BFE-4071-9FC0-CFF525B85C01}">
      <dgm:prSet phldrT="[Text]"/>
      <dgm:spPr/>
      <dgm:t>
        <a:bodyPr/>
        <a:lstStyle/>
        <a:p>
          <a:r>
            <a:rPr lang="en-US" b="1" dirty="0"/>
            <a:t>Male    </a:t>
          </a:r>
          <a:r>
            <a:rPr lang="en-US" dirty="0"/>
            <a:t>= 1</a:t>
          </a:r>
        </a:p>
      </dgm:t>
    </dgm:pt>
    <dgm:pt modelId="{68E1358B-74CB-402E-A394-5EC7DB7F395F}" type="parTrans" cxnId="{E298741E-35C4-4A01-8EED-8A5264A664A6}">
      <dgm:prSet/>
      <dgm:spPr/>
      <dgm:t>
        <a:bodyPr/>
        <a:lstStyle/>
        <a:p>
          <a:endParaRPr lang="en-US"/>
        </a:p>
      </dgm:t>
    </dgm:pt>
    <dgm:pt modelId="{2B9AE701-A1AF-4813-A6F6-44C18EE1448D}" type="sibTrans" cxnId="{E298741E-35C4-4A01-8EED-8A5264A664A6}">
      <dgm:prSet/>
      <dgm:spPr/>
      <dgm:t>
        <a:bodyPr/>
        <a:lstStyle/>
        <a:p>
          <a:endParaRPr lang="en-US"/>
        </a:p>
      </dgm:t>
    </dgm:pt>
    <dgm:pt modelId="{5AADA190-3B21-49C4-8321-4EDA17413CFB}">
      <dgm:prSet phldrT="[Text]" custT="1"/>
      <dgm:spPr/>
      <dgm:t>
        <a:bodyPr/>
        <a:lstStyle/>
        <a:p>
          <a:r>
            <a:rPr lang="en-US" sz="1800" b="1" dirty="0"/>
            <a:t>Normal</a:t>
          </a:r>
          <a:r>
            <a:rPr lang="en-US" sz="1800" dirty="0"/>
            <a:t> =1</a:t>
          </a:r>
        </a:p>
      </dgm:t>
    </dgm:pt>
    <dgm:pt modelId="{5AC05E12-8375-4733-81F7-485AAAAE0138}" type="parTrans" cxnId="{281FD714-1838-46C3-83AD-8AC8C3635AC0}">
      <dgm:prSet/>
      <dgm:spPr/>
      <dgm:t>
        <a:bodyPr/>
        <a:lstStyle/>
        <a:p>
          <a:endParaRPr lang="en-US"/>
        </a:p>
      </dgm:t>
    </dgm:pt>
    <dgm:pt modelId="{B239F212-AA97-4F0B-B86D-A779CC61A613}" type="sibTrans" cxnId="{281FD714-1838-46C3-83AD-8AC8C3635AC0}">
      <dgm:prSet/>
      <dgm:spPr/>
      <dgm:t>
        <a:bodyPr/>
        <a:lstStyle/>
        <a:p>
          <a:endParaRPr lang="en-US"/>
        </a:p>
      </dgm:t>
    </dgm:pt>
    <dgm:pt modelId="{248DF18A-EA09-4CBE-844C-AA2E6067C1D9}">
      <dgm:prSet phldrT="[Text]" custT="1"/>
      <dgm:spPr/>
      <dgm:t>
        <a:bodyPr/>
        <a:lstStyle/>
        <a:p>
          <a:r>
            <a:rPr lang="en-US" sz="1800" b="1" dirty="0"/>
            <a:t>&gt;7</a:t>
          </a:r>
          <a:r>
            <a:rPr lang="en-US" sz="1800" dirty="0"/>
            <a:t>          =2</a:t>
          </a:r>
        </a:p>
      </dgm:t>
    </dgm:pt>
    <dgm:pt modelId="{02DE09F5-B733-45AE-8064-7ECA2211EEF3}" type="parTrans" cxnId="{E87496B6-2516-43B5-BAE3-26921E029A60}">
      <dgm:prSet/>
      <dgm:spPr/>
      <dgm:t>
        <a:bodyPr/>
        <a:lstStyle/>
        <a:p>
          <a:endParaRPr lang="en-US"/>
        </a:p>
      </dgm:t>
    </dgm:pt>
    <dgm:pt modelId="{704E0D0D-0BCB-4DA3-883B-4A641558DA22}" type="sibTrans" cxnId="{E87496B6-2516-43B5-BAE3-26921E029A60}">
      <dgm:prSet/>
      <dgm:spPr/>
      <dgm:t>
        <a:bodyPr/>
        <a:lstStyle/>
        <a:p>
          <a:endParaRPr lang="en-US"/>
        </a:p>
      </dgm:t>
    </dgm:pt>
    <dgm:pt modelId="{A1FFAA26-E9EF-4F5D-9B7F-55389FEF5252}">
      <dgm:prSet phldrT="[Text]" custT="1"/>
      <dgm:spPr/>
      <dgm:t>
        <a:bodyPr/>
        <a:lstStyle/>
        <a:p>
          <a:r>
            <a:rPr lang="en-US" sz="1800" b="1" dirty="0"/>
            <a:t>&gt;8          </a:t>
          </a:r>
          <a:r>
            <a:rPr lang="en-US" sz="1800" dirty="0"/>
            <a:t>=3</a:t>
          </a:r>
        </a:p>
      </dgm:t>
    </dgm:pt>
    <dgm:pt modelId="{F4A417B5-0F0F-483A-8AEB-54CE2CC54A82}" type="parTrans" cxnId="{14B5A4A8-E5F4-4991-8C60-1D3E4AD4325A}">
      <dgm:prSet/>
      <dgm:spPr/>
      <dgm:t>
        <a:bodyPr/>
        <a:lstStyle/>
        <a:p>
          <a:endParaRPr lang="en-US"/>
        </a:p>
      </dgm:t>
    </dgm:pt>
    <dgm:pt modelId="{1926932F-2126-4159-8EB7-AF09EB16833E}" type="sibTrans" cxnId="{14B5A4A8-E5F4-4991-8C60-1D3E4AD4325A}">
      <dgm:prSet/>
      <dgm:spPr/>
      <dgm:t>
        <a:bodyPr/>
        <a:lstStyle/>
        <a:p>
          <a:endParaRPr lang="en-US"/>
        </a:p>
      </dgm:t>
    </dgm:pt>
    <dgm:pt modelId="{77202BFA-E40B-46E8-9305-CBF615E70972}">
      <dgm:prSet phldrT="[Text]"/>
      <dgm:spPr/>
      <dgm:t>
        <a:bodyPr/>
        <a:lstStyle/>
        <a:p>
          <a:r>
            <a:rPr lang="en-US" b="1" dirty="0"/>
            <a:t>Female </a:t>
          </a:r>
          <a:r>
            <a:rPr lang="en-US" dirty="0"/>
            <a:t>=0</a:t>
          </a:r>
        </a:p>
      </dgm:t>
    </dgm:pt>
    <dgm:pt modelId="{85455940-6D71-4B83-9177-8EFA572EA433}" type="parTrans" cxnId="{6E7D43A9-18D8-4465-AE56-B50725A833DA}">
      <dgm:prSet/>
      <dgm:spPr/>
      <dgm:t>
        <a:bodyPr/>
        <a:lstStyle/>
        <a:p>
          <a:endParaRPr lang="en-US"/>
        </a:p>
      </dgm:t>
    </dgm:pt>
    <dgm:pt modelId="{D4EA5F21-9526-45A0-85AA-B9A15806988E}" type="sibTrans" cxnId="{6E7D43A9-18D8-4465-AE56-B50725A833DA}">
      <dgm:prSet/>
      <dgm:spPr/>
      <dgm:t>
        <a:bodyPr/>
        <a:lstStyle/>
        <a:p>
          <a:endParaRPr lang="en-US"/>
        </a:p>
      </dgm:t>
    </dgm:pt>
    <dgm:pt modelId="{54249D99-A4B3-432B-AF57-F4BA8D576B17}" type="pres">
      <dgm:prSet presAssocID="{E60AC4A9-EAFF-49E3-9779-67EB61BC7875}" presName="Name0" presStyleCnt="0">
        <dgm:presLayoutVars>
          <dgm:chMax/>
          <dgm:chPref val="3"/>
          <dgm:dir/>
          <dgm:animOne val="branch"/>
          <dgm:animLvl val="lvl"/>
        </dgm:presLayoutVars>
      </dgm:prSet>
      <dgm:spPr/>
    </dgm:pt>
    <dgm:pt modelId="{96F5E890-AA82-452F-9979-B20A5BAC413E}" type="pres">
      <dgm:prSet presAssocID="{3A2AD501-43B7-4B35-B40B-F8DEB001630C}" presName="composite" presStyleCnt="0"/>
      <dgm:spPr/>
    </dgm:pt>
    <dgm:pt modelId="{61E7B915-6FEC-4481-B9DB-2AB8AA613C0E}" type="pres">
      <dgm:prSet presAssocID="{3A2AD501-43B7-4B35-B40B-F8DEB001630C}" presName="FirstChild" presStyleLbl="revTx" presStyleIdx="0" presStyleCnt="6">
        <dgm:presLayoutVars>
          <dgm:chMax val="0"/>
          <dgm:chPref val="0"/>
          <dgm:bulletEnabled val="1"/>
        </dgm:presLayoutVars>
      </dgm:prSet>
      <dgm:spPr/>
    </dgm:pt>
    <dgm:pt modelId="{DE86F51C-44F9-41F2-8079-976A8789DF47}" type="pres">
      <dgm:prSet presAssocID="{3A2AD501-43B7-4B35-B40B-F8DEB001630C}" presName="Parent" presStyleLbl="alignNode1" presStyleIdx="0" presStyleCnt="3">
        <dgm:presLayoutVars>
          <dgm:chMax val="3"/>
          <dgm:chPref val="3"/>
          <dgm:bulletEnabled val="1"/>
        </dgm:presLayoutVars>
      </dgm:prSet>
      <dgm:spPr/>
    </dgm:pt>
    <dgm:pt modelId="{028AF600-FB11-4B63-986E-9CF9D97FBBBF}" type="pres">
      <dgm:prSet presAssocID="{3A2AD501-43B7-4B35-B40B-F8DEB001630C}" presName="Accent" presStyleLbl="parChTrans1D1" presStyleIdx="0" presStyleCnt="3"/>
      <dgm:spPr/>
    </dgm:pt>
    <dgm:pt modelId="{796EB33A-9FC9-44D8-9E45-179C77AEF28F}" type="pres">
      <dgm:prSet presAssocID="{3A2AD501-43B7-4B35-B40B-F8DEB001630C}" presName="Child" presStyleLbl="revTx" presStyleIdx="1" presStyleCnt="6" custScaleY="89506">
        <dgm:presLayoutVars>
          <dgm:chMax val="0"/>
          <dgm:chPref val="0"/>
          <dgm:bulletEnabled val="1"/>
        </dgm:presLayoutVars>
      </dgm:prSet>
      <dgm:spPr/>
    </dgm:pt>
    <dgm:pt modelId="{9D7EBF7E-4BD7-4883-B528-628C8BA43495}" type="pres">
      <dgm:prSet presAssocID="{A6F98EDF-485B-48B5-9862-9150806A895A}" presName="sibTrans" presStyleCnt="0"/>
      <dgm:spPr/>
    </dgm:pt>
    <dgm:pt modelId="{C596FDFC-3796-45A1-A724-948C2AE2BCAC}" type="pres">
      <dgm:prSet presAssocID="{166A83A3-EA3F-43CB-8C8F-35AF8CFE2237}" presName="composite" presStyleCnt="0"/>
      <dgm:spPr/>
    </dgm:pt>
    <dgm:pt modelId="{8A2D6C30-4E1B-4F68-9A15-1289627957B1}" type="pres">
      <dgm:prSet presAssocID="{166A83A3-EA3F-43CB-8C8F-35AF8CFE2237}" presName="FirstChild" presStyleLbl="revTx" presStyleIdx="2" presStyleCnt="6" custLinFactNeighborX="522">
        <dgm:presLayoutVars>
          <dgm:chMax val="0"/>
          <dgm:chPref val="0"/>
          <dgm:bulletEnabled val="1"/>
        </dgm:presLayoutVars>
      </dgm:prSet>
      <dgm:spPr/>
    </dgm:pt>
    <dgm:pt modelId="{4AD5FA46-03E7-44AB-826D-11C21BDD9C11}" type="pres">
      <dgm:prSet presAssocID="{166A83A3-EA3F-43CB-8C8F-35AF8CFE2237}" presName="Parent" presStyleLbl="alignNode1" presStyleIdx="1" presStyleCnt="3">
        <dgm:presLayoutVars>
          <dgm:chMax val="3"/>
          <dgm:chPref val="3"/>
          <dgm:bulletEnabled val="1"/>
        </dgm:presLayoutVars>
      </dgm:prSet>
      <dgm:spPr/>
    </dgm:pt>
    <dgm:pt modelId="{8D6C4090-B289-4801-9CBE-90EE52EC0DC8}" type="pres">
      <dgm:prSet presAssocID="{166A83A3-EA3F-43CB-8C8F-35AF8CFE2237}" presName="Accent" presStyleLbl="parChTrans1D1" presStyleIdx="1" presStyleCnt="3"/>
      <dgm:spPr/>
    </dgm:pt>
    <dgm:pt modelId="{EC2DA182-FC3F-4CBD-8ACC-6C1806FE0759}" type="pres">
      <dgm:prSet presAssocID="{166A83A3-EA3F-43CB-8C8F-35AF8CFE2237}" presName="Child" presStyleLbl="revTx" presStyleIdx="3" presStyleCnt="6" custScaleY="59932">
        <dgm:presLayoutVars>
          <dgm:chMax val="0"/>
          <dgm:chPref val="0"/>
          <dgm:bulletEnabled val="1"/>
        </dgm:presLayoutVars>
      </dgm:prSet>
      <dgm:spPr/>
    </dgm:pt>
    <dgm:pt modelId="{820F05B4-2330-4785-B4B7-C55B6E0663EF}" type="pres">
      <dgm:prSet presAssocID="{F82226D8-ABAB-4DB0-A57B-17548F394FE0}" presName="sibTrans" presStyleCnt="0"/>
      <dgm:spPr/>
    </dgm:pt>
    <dgm:pt modelId="{802C8814-2148-4EBE-B33A-5F81E56EF9FF}" type="pres">
      <dgm:prSet presAssocID="{6BDD5FD4-BFB2-40C2-B31B-45CD8A464CD1}" presName="composite" presStyleCnt="0"/>
      <dgm:spPr/>
    </dgm:pt>
    <dgm:pt modelId="{F292F3E0-2F5F-4B96-8711-07FD4CC91144}" type="pres">
      <dgm:prSet presAssocID="{6BDD5FD4-BFB2-40C2-B31B-45CD8A464CD1}" presName="FirstChild" presStyleLbl="revTx" presStyleIdx="4" presStyleCnt="6" custScaleY="120766">
        <dgm:presLayoutVars>
          <dgm:chMax val="0"/>
          <dgm:chPref val="0"/>
          <dgm:bulletEnabled val="1"/>
        </dgm:presLayoutVars>
      </dgm:prSet>
      <dgm:spPr/>
    </dgm:pt>
    <dgm:pt modelId="{17EE61F0-92D2-45BD-8568-0580E75E225F}" type="pres">
      <dgm:prSet presAssocID="{6BDD5FD4-BFB2-40C2-B31B-45CD8A464CD1}" presName="Parent" presStyleLbl="alignNode1" presStyleIdx="2" presStyleCnt="3" custScaleY="135632" custLinFactNeighborY="4565">
        <dgm:presLayoutVars>
          <dgm:chMax val="3"/>
          <dgm:chPref val="3"/>
          <dgm:bulletEnabled val="1"/>
        </dgm:presLayoutVars>
      </dgm:prSet>
      <dgm:spPr/>
    </dgm:pt>
    <dgm:pt modelId="{F68D8C1C-E67A-4CF5-A0C1-39E33C128BFB}" type="pres">
      <dgm:prSet presAssocID="{6BDD5FD4-BFB2-40C2-B31B-45CD8A464CD1}" presName="Accent" presStyleLbl="parChTrans1D1" presStyleIdx="2" presStyleCnt="3"/>
      <dgm:spPr/>
    </dgm:pt>
    <dgm:pt modelId="{E1626201-94D9-4095-9F58-9783405A1CC6}" type="pres">
      <dgm:prSet presAssocID="{6BDD5FD4-BFB2-40C2-B31B-45CD8A464CD1}" presName="Child" presStyleLbl="revTx" presStyleIdx="5" presStyleCnt="6">
        <dgm:presLayoutVars>
          <dgm:chMax val="0"/>
          <dgm:chPref val="0"/>
          <dgm:bulletEnabled val="1"/>
        </dgm:presLayoutVars>
      </dgm:prSet>
      <dgm:spPr/>
    </dgm:pt>
  </dgm:ptLst>
  <dgm:cxnLst>
    <dgm:cxn modelId="{E188CA06-618F-49CF-B1DA-C02286D41C74}" srcId="{E60AC4A9-EAFF-49E3-9779-67EB61BC7875}" destId="{166A83A3-EA3F-43CB-8C8F-35AF8CFE2237}" srcOrd="1" destOrd="0" parTransId="{399E2202-B144-46F9-A717-0CE010059C3B}" sibTransId="{F82226D8-ABAB-4DB0-A57B-17548F394FE0}"/>
    <dgm:cxn modelId="{547DA107-C896-4D35-A30E-8A325BE60A37}" srcId="{3A2AD501-43B7-4B35-B40B-F8DEB001630C}" destId="{6A933EC1-21EE-4477-BFCA-70EF5B8851F7}" srcOrd="1" destOrd="0" parTransId="{8E9E7887-CBFD-4EE8-87C9-033A4446C9B4}" sibTransId="{681DE6E7-420F-48D7-9CA1-03CE70B68372}"/>
    <dgm:cxn modelId="{43BB8B11-8F8C-4617-980B-5C92072C501B}" type="presOf" srcId="{52B329DB-C094-4004-960C-684BD2B3C12C}" destId="{F292F3E0-2F5F-4B96-8711-07FD4CC91144}" srcOrd="0" destOrd="0" presId="urn:microsoft.com/office/officeart/2011/layout/TabList"/>
    <dgm:cxn modelId="{DA43CF12-A0DE-4088-AADA-9EA753C905F1}" srcId="{166A83A3-EA3F-43CB-8C8F-35AF8CFE2237}" destId="{2D4B29C3-3C89-4EC5-806C-EBBF98BA8E36}" srcOrd="1" destOrd="0" parTransId="{913952C9-7C19-4B6D-BA8C-C2068006CF71}" sibTransId="{DE695290-35EF-4DAD-82E0-0BE38B15DF0B}"/>
    <dgm:cxn modelId="{0D108F14-99D7-43B7-B17A-1D6654AD1089}" type="presOf" srcId="{2D4B29C3-3C89-4EC5-806C-EBBF98BA8E36}" destId="{EC2DA182-FC3F-4CBD-8ACC-6C1806FE0759}" srcOrd="0" destOrd="0" presId="urn:microsoft.com/office/officeart/2011/layout/TabList"/>
    <dgm:cxn modelId="{281FD714-1838-46C3-83AD-8AC8C3635AC0}" srcId="{3A2AD501-43B7-4B35-B40B-F8DEB001630C}" destId="{5AADA190-3B21-49C4-8321-4EDA17413CFB}" srcOrd="2" destOrd="0" parTransId="{5AC05E12-8375-4733-81F7-485AAAAE0138}" sibTransId="{B239F212-AA97-4F0B-B86D-A779CC61A613}"/>
    <dgm:cxn modelId="{E298741E-35C4-4A01-8EED-8A5264A664A6}" srcId="{6BDD5FD4-BFB2-40C2-B31B-45CD8A464CD1}" destId="{EFC21CBB-0BFE-4071-9FC0-CFF525B85C01}" srcOrd="1" destOrd="0" parTransId="{68E1358B-74CB-402E-A394-5EC7DB7F395F}" sibTransId="{2B9AE701-A1AF-4813-A6F6-44C18EE1448D}"/>
    <dgm:cxn modelId="{F79C5B2F-80A9-43BA-B022-2910F6FF2F89}" type="presOf" srcId="{0C9DEB40-B8A6-469A-9E29-D1E44198A621}" destId="{61E7B915-6FEC-4481-B9DB-2AB8AA613C0E}" srcOrd="0" destOrd="0" presId="urn:microsoft.com/office/officeart/2011/layout/TabList"/>
    <dgm:cxn modelId="{1AAA3F33-3D36-4401-80B5-C294B8A5228D}" type="presOf" srcId="{6A933EC1-21EE-4477-BFCA-70EF5B8851F7}" destId="{796EB33A-9FC9-44D8-9E45-179C77AEF28F}" srcOrd="0" destOrd="0" presId="urn:microsoft.com/office/officeart/2011/layout/TabList"/>
    <dgm:cxn modelId="{9A4E373E-3DE2-4C5B-8084-760613F08C20}" srcId="{166A83A3-EA3F-43CB-8C8F-35AF8CFE2237}" destId="{C8F23A61-AE45-4BB4-BCC6-07DA8CA48845}" srcOrd="0" destOrd="0" parTransId="{3BEDECA5-8F7A-4300-9960-7D2AEDEAD7A0}" sibTransId="{76E792FE-20B6-4DB2-8C3D-991973F3EE6C}"/>
    <dgm:cxn modelId="{B9DB865D-C481-413F-A3FD-47A7B1C015C7}" type="presOf" srcId="{EFC21CBB-0BFE-4071-9FC0-CFF525B85C01}" destId="{E1626201-94D9-4095-9F58-9783405A1CC6}" srcOrd="0" destOrd="0" presId="urn:microsoft.com/office/officeart/2011/layout/TabList"/>
    <dgm:cxn modelId="{53C64064-25D4-4CA4-828E-2E8D3A6773DD}" type="presOf" srcId="{A1FFAA26-E9EF-4F5D-9B7F-55389FEF5252}" destId="{796EB33A-9FC9-44D8-9E45-179C77AEF28F}" srcOrd="0" destOrd="3" presId="urn:microsoft.com/office/officeart/2011/layout/TabList"/>
    <dgm:cxn modelId="{D8EAE36C-2A84-415B-A81B-DCDEAC1820EB}" type="presOf" srcId="{166A83A3-EA3F-43CB-8C8F-35AF8CFE2237}" destId="{4AD5FA46-03E7-44AB-826D-11C21BDD9C11}" srcOrd="0" destOrd="0" presId="urn:microsoft.com/office/officeart/2011/layout/TabList"/>
    <dgm:cxn modelId="{2F1CF54D-D362-4204-BB11-67FE82E28726}" type="presOf" srcId="{C8F23A61-AE45-4BB4-BCC6-07DA8CA48845}" destId="{8A2D6C30-4E1B-4F68-9A15-1289627957B1}" srcOrd="0" destOrd="0" presId="urn:microsoft.com/office/officeart/2011/layout/TabList"/>
    <dgm:cxn modelId="{0D31598A-AF7F-46C2-9583-69A915969729}" srcId="{3A2AD501-43B7-4B35-B40B-F8DEB001630C}" destId="{0C9DEB40-B8A6-469A-9E29-D1E44198A621}" srcOrd="0" destOrd="0" parTransId="{9D69B297-1D12-415D-B8CB-F3D1D154F9AE}" sibTransId="{D3E92AD1-3097-470F-AC55-05E062C33C89}"/>
    <dgm:cxn modelId="{F791D78A-C9EB-4565-B802-B22DF6D49C9A}" type="presOf" srcId="{6BDD5FD4-BFB2-40C2-B31B-45CD8A464CD1}" destId="{17EE61F0-92D2-45BD-8568-0580E75E225F}" srcOrd="0" destOrd="0" presId="urn:microsoft.com/office/officeart/2011/layout/TabList"/>
    <dgm:cxn modelId="{14B5A4A8-E5F4-4991-8C60-1D3E4AD4325A}" srcId="{3A2AD501-43B7-4B35-B40B-F8DEB001630C}" destId="{A1FFAA26-E9EF-4F5D-9B7F-55389FEF5252}" srcOrd="4" destOrd="0" parTransId="{F4A417B5-0F0F-483A-8AEB-54CE2CC54A82}" sibTransId="{1926932F-2126-4159-8EB7-AF09EB16833E}"/>
    <dgm:cxn modelId="{6E7D43A9-18D8-4465-AE56-B50725A833DA}" srcId="{6BDD5FD4-BFB2-40C2-B31B-45CD8A464CD1}" destId="{77202BFA-E40B-46E8-9305-CBF615E70972}" srcOrd="2" destOrd="0" parTransId="{85455940-6D71-4B83-9177-8EFA572EA433}" sibTransId="{D4EA5F21-9526-45A0-85AA-B9A15806988E}"/>
    <dgm:cxn modelId="{FBD08CAC-9150-47FE-ACED-0DBE96A35920}" type="presOf" srcId="{248DF18A-EA09-4CBE-844C-AA2E6067C1D9}" destId="{796EB33A-9FC9-44D8-9E45-179C77AEF28F}" srcOrd="0" destOrd="2" presId="urn:microsoft.com/office/officeart/2011/layout/TabList"/>
    <dgm:cxn modelId="{EED137AD-E994-454E-B7D3-A680DF9D54CA}" type="presOf" srcId="{3A2AD501-43B7-4B35-B40B-F8DEB001630C}" destId="{DE86F51C-44F9-41F2-8079-976A8789DF47}" srcOrd="0" destOrd="0" presId="urn:microsoft.com/office/officeart/2011/layout/TabList"/>
    <dgm:cxn modelId="{E87496B6-2516-43B5-BAE3-26921E029A60}" srcId="{3A2AD501-43B7-4B35-B40B-F8DEB001630C}" destId="{248DF18A-EA09-4CBE-844C-AA2E6067C1D9}" srcOrd="3" destOrd="0" parTransId="{02DE09F5-B733-45AE-8064-7ECA2211EEF3}" sibTransId="{704E0D0D-0BCB-4DA3-883B-4A641558DA22}"/>
    <dgm:cxn modelId="{157A77C3-5F97-486E-B9C3-E761E2CF7A16}" type="presOf" srcId="{77202BFA-E40B-46E8-9305-CBF615E70972}" destId="{E1626201-94D9-4095-9F58-9783405A1CC6}" srcOrd="0" destOrd="1" presId="urn:microsoft.com/office/officeart/2011/layout/TabList"/>
    <dgm:cxn modelId="{109EA5C7-F128-4888-B3F9-DD105B83A0A0}" type="presOf" srcId="{E60AC4A9-EAFF-49E3-9779-67EB61BC7875}" destId="{54249D99-A4B3-432B-AF57-F4BA8D576B17}" srcOrd="0" destOrd="0" presId="urn:microsoft.com/office/officeart/2011/layout/TabList"/>
    <dgm:cxn modelId="{DB019ECC-E4A9-4FC8-AC6A-A006E92503B3}" type="presOf" srcId="{5AADA190-3B21-49C4-8321-4EDA17413CFB}" destId="{796EB33A-9FC9-44D8-9E45-179C77AEF28F}" srcOrd="0" destOrd="1" presId="urn:microsoft.com/office/officeart/2011/layout/TabList"/>
    <dgm:cxn modelId="{02A49FD0-0189-4A81-9BF9-4A7EDC0602E7}" srcId="{E60AC4A9-EAFF-49E3-9779-67EB61BC7875}" destId="{3A2AD501-43B7-4B35-B40B-F8DEB001630C}" srcOrd="0" destOrd="0" parTransId="{51DF8624-47D3-4FA1-AFCB-B1E1AE543E8E}" sibTransId="{A6F98EDF-485B-48B5-9862-9150806A895A}"/>
    <dgm:cxn modelId="{F2383CD9-F91C-48E5-8520-499F0181FFB5}" srcId="{6BDD5FD4-BFB2-40C2-B31B-45CD8A464CD1}" destId="{52B329DB-C094-4004-960C-684BD2B3C12C}" srcOrd="0" destOrd="0" parTransId="{EC9984EB-C21D-4716-BCB8-699D22D23030}" sibTransId="{B3656E3A-F438-4DC9-86F5-E74A0BFF024D}"/>
    <dgm:cxn modelId="{02E9F3F8-8394-4116-B659-C4A42F983DBE}" srcId="{E60AC4A9-EAFF-49E3-9779-67EB61BC7875}" destId="{6BDD5FD4-BFB2-40C2-B31B-45CD8A464CD1}" srcOrd="2" destOrd="0" parTransId="{5331733F-ECB4-43D1-9A05-8FF5329C5E27}" sibTransId="{204D992B-DF93-456F-A45D-95B91D04A994}"/>
    <dgm:cxn modelId="{F7D3EE69-F2BC-4352-A2E6-C9C3B440C977}" type="presParOf" srcId="{54249D99-A4B3-432B-AF57-F4BA8D576B17}" destId="{96F5E890-AA82-452F-9979-B20A5BAC413E}" srcOrd="0" destOrd="0" presId="urn:microsoft.com/office/officeart/2011/layout/TabList"/>
    <dgm:cxn modelId="{BED3265F-5563-49B1-A78C-F30D8EE0BFBF}" type="presParOf" srcId="{96F5E890-AA82-452F-9979-B20A5BAC413E}" destId="{61E7B915-6FEC-4481-B9DB-2AB8AA613C0E}" srcOrd="0" destOrd="0" presId="urn:microsoft.com/office/officeart/2011/layout/TabList"/>
    <dgm:cxn modelId="{6912E1B1-0B4E-4FC9-A564-6E12E0CC6B33}" type="presParOf" srcId="{96F5E890-AA82-452F-9979-B20A5BAC413E}" destId="{DE86F51C-44F9-41F2-8079-976A8789DF47}" srcOrd="1" destOrd="0" presId="urn:microsoft.com/office/officeart/2011/layout/TabList"/>
    <dgm:cxn modelId="{0FAEC31D-CD5B-4A16-9833-9D894C9DD296}" type="presParOf" srcId="{96F5E890-AA82-452F-9979-B20A5BAC413E}" destId="{028AF600-FB11-4B63-986E-9CF9D97FBBBF}" srcOrd="2" destOrd="0" presId="urn:microsoft.com/office/officeart/2011/layout/TabList"/>
    <dgm:cxn modelId="{ADD546D0-80F0-4B69-A104-F7B1362E9901}" type="presParOf" srcId="{54249D99-A4B3-432B-AF57-F4BA8D576B17}" destId="{796EB33A-9FC9-44D8-9E45-179C77AEF28F}" srcOrd="1" destOrd="0" presId="urn:microsoft.com/office/officeart/2011/layout/TabList"/>
    <dgm:cxn modelId="{2B751CC5-3C8A-4AA0-B0FD-1CA5A0033D60}" type="presParOf" srcId="{54249D99-A4B3-432B-AF57-F4BA8D576B17}" destId="{9D7EBF7E-4BD7-4883-B528-628C8BA43495}" srcOrd="2" destOrd="0" presId="urn:microsoft.com/office/officeart/2011/layout/TabList"/>
    <dgm:cxn modelId="{4D39C6F9-5B17-47CE-A6B9-BDA28394A6FC}" type="presParOf" srcId="{54249D99-A4B3-432B-AF57-F4BA8D576B17}" destId="{C596FDFC-3796-45A1-A724-948C2AE2BCAC}" srcOrd="3" destOrd="0" presId="urn:microsoft.com/office/officeart/2011/layout/TabList"/>
    <dgm:cxn modelId="{7D48D176-89E8-4433-8FBE-550589FD3679}" type="presParOf" srcId="{C596FDFC-3796-45A1-A724-948C2AE2BCAC}" destId="{8A2D6C30-4E1B-4F68-9A15-1289627957B1}" srcOrd="0" destOrd="0" presId="urn:microsoft.com/office/officeart/2011/layout/TabList"/>
    <dgm:cxn modelId="{48939958-849B-4D0F-B169-3E61A3A414ED}" type="presParOf" srcId="{C596FDFC-3796-45A1-A724-948C2AE2BCAC}" destId="{4AD5FA46-03E7-44AB-826D-11C21BDD9C11}" srcOrd="1" destOrd="0" presId="urn:microsoft.com/office/officeart/2011/layout/TabList"/>
    <dgm:cxn modelId="{C4ED085C-C605-46C6-9DB2-2A9EB32DB66F}" type="presParOf" srcId="{C596FDFC-3796-45A1-A724-948C2AE2BCAC}" destId="{8D6C4090-B289-4801-9CBE-90EE52EC0DC8}" srcOrd="2" destOrd="0" presId="urn:microsoft.com/office/officeart/2011/layout/TabList"/>
    <dgm:cxn modelId="{40861651-9CC9-4771-95E0-B4CDA0B96FAC}" type="presParOf" srcId="{54249D99-A4B3-432B-AF57-F4BA8D576B17}" destId="{EC2DA182-FC3F-4CBD-8ACC-6C1806FE0759}" srcOrd="4" destOrd="0" presId="urn:microsoft.com/office/officeart/2011/layout/TabList"/>
    <dgm:cxn modelId="{F53EC214-65D3-4652-BA9C-80141FE081A1}" type="presParOf" srcId="{54249D99-A4B3-432B-AF57-F4BA8D576B17}" destId="{820F05B4-2330-4785-B4B7-C55B6E0663EF}" srcOrd="5" destOrd="0" presId="urn:microsoft.com/office/officeart/2011/layout/TabList"/>
    <dgm:cxn modelId="{4502B815-AB84-4B5D-88C0-06CA21E1E36B}" type="presParOf" srcId="{54249D99-A4B3-432B-AF57-F4BA8D576B17}" destId="{802C8814-2148-4EBE-B33A-5F81E56EF9FF}" srcOrd="6" destOrd="0" presId="urn:microsoft.com/office/officeart/2011/layout/TabList"/>
    <dgm:cxn modelId="{1DE74C93-8772-465B-9590-3739C48EB028}" type="presParOf" srcId="{802C8814-2148-4EBE-B33A-5F81E56EF9FF}" destId="{F292F3E0-2F5F-4B96-8711-07FD4CC91144}" srcOrd="0" destOrd="0" presId="urn:microsoft.com/office/officeart/2011/layout/TabList"/>
    <dgm:cxn modelId="{D0CCF16F-28D1-4591-968A-3B0F122C7780}" type="presParOf" srcId="{802C8814-2148-4EBE-B33A-5F81E56EF9FF}" destId="{17EE61F0-92D2-45BD-8568-0580E75E225F}" srcOrd="1" destOrd="0" presId="urn:microsoft.com/office/officeart/2011/layout/TabList"/>
    <dgm:cxn modelId="{703EFD2E-A22C-445A-9E16-67DB0EDC8A85}" type="presParOf" srcId="{802C8814-2148-4EBE-B33A-5F81E56EF9FF}" destId="{F68D8C1C-E67A-4CF5-A0C1-39E33C128BFB}" srcOrd="2" destOrd="0" presId="urn:microsoft.com/office/officeart/2011/layout/TabList"/>
    <dgm:cxn modelId="{B14E0B8B-B1EB-4EB3-8C54-C5E97CEB3418}" type="presParOf" srcId="{54249D99-A4B3-432B-AF57-F4BA8D576B17}" destId="{E1626201-94D9-4095-9F58-9783405A1CC6}"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0AC4A9-EAFF-49E3-9779-67EB61BC7875}" type="doc">
      <dgm:prSet loTypeId="urn:microsoft.com/office/officeart/2011/layout/TabList" loCatId="list" qsTypeId="urn:microsoft.com/office/officeart/2005/8/quickstyle/simple3" qsCatId="simple" csTypeId="urn:microsoft.com/office/officeart/2005/8/colors/accent1_2" csCatId="accent1" phldr="1"/>
      <dgm:spPr/>
      <dgm:t>
        <a:bodyPr/>
        <a:lstStyle/>
        <a:p>
          <a:endParaRPr lang="en-US"/>
        </a:p>
      </dgm:t>
    </dgm:pt>
    <dgm:pt modelId="{3A2AD501-43B7-4B35-B40B-F8DEB001630C}">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IN" sz="2000" b="1" dirty="0">
              <a:latin typeface="Aharoni" panose="02010803020104030203" pitchFamily="2" charset="-79"/>
              <a:cs typeface="Aharoni" panose="02010803020104030203" pitchFamily="2" charset="-79"/>
            </a:rPr>
            <a:t>Change Feature</a:t>
          </a:r>
          <a:endParaRPr lang="en-US" sz="2000" b="1" dirty="0">
            <a:latin typeface="Aharoni" panose="02010803020104030203" pitchFamily="2" charset="-79"/>
            <a:cs typeface="Aharoni" panose="02010803020104030203" pitchFamily="2" charset="-79"/>
          </a:endParaRPr>
        </a:p>
      </dgm:t>
    </dgm:pt>
    <dgm:pt modelId="{51DF8624-47D3-4FA1-AFCB-B1E1AE543E8E}" type="parTrans" cxnId="{02A49FD0-0189-4A81-9BF9-4A7EDC0602E7}">
      <dgm:prSet/>
      <dgm:spPr/>
      <dgm:t>
        <a:bodyPr/>
        <a:lstStyle/>
        <a:p>
          <a:endParaRPr lang="en-US"/>
        </a:p>
      </dgm:t>
    </dgm:pt>
    <dgm:pt modelId="{A6F98EDF-485B-48B5-9862-9150806A895A}" type="sibTrans" cxnId="{02A49FD0-0189-4A81-9BF9-4A7EDC0602E7}">
      <dgm:prSet/>
      <dgm:spPr/>
      <dgm:t>
        <a:bodyPr/>
        <a:lstStyle/>
        <a:p>
          <a:endParaRPr lang="en-US"/>
        </a:p>
      </dgm:t>
    </dgm:pt>
    <dgm:pt modelId="{0C9DEB40-B8A6-469A-9E29-D1E44198A621}">
      <dgm:prSet phldrT="[Text]" custT="1"/>
      <dgm:spPr>
        <a:solidFill>
          <a:schemeClr val="accent3">
            <a:lumMod val="40000"/>
            <a:lumOff val="60000"/>
          </a:schemeClr>
        </a:solidFill>
      </dgm:spPr>
      <dgm:t>
        <a:bodyPr/>
        <a:lstStyle/>
        <a:p>
          <a:r>
            <a:rPr lang="en-IN" sz="2000" b="0" i="1" dirty="0"/>
            <a:t>We have categorised the medication changed done for the patients as follows -</a:t>
          </a:r>
          <a:endParaRPr lang="en-US" sz="2000" i="1" dirty="0"/>
        </a:p>
      </dgm:t>
    </dgm:pt>
    <dgm:pt modelId="{9D69B297-1D12-415D-B8CB-F3D1D154F9AE}" type="parTrans" cxnId="{0D31598A-AF7F-46C2-9583-69A915969729}">
      <dgm:prSet/>
      <dgm:spPr/>
      <dgm:t>
        <a:bodyPr/>
        <a:lstStyle/>
        <a:p>
          <a:endParaRPr lang="en-US"/>
        </a:p>
      </dgm:t>
    </dgm:pt>
    <dgm:pt modelId="{D3E92AD1-3097-470F-AC55-05E062C33C89}" type="sibTrans" cxnId="{0D31598A-AF7F-46C2-9583-69A915969729}">
      <dgm:prSet/>
      <dgm:spPr/>
      <dgm:t>
        <a:bodyPr/>
        <a:lstStyle/>
        <a:p>
          <a:endParaRPr lang="en-US"/>
        </a:p>
      </dgm:t>
    </dgm:pt>
    <dgm:pt modelId="{6A933EC1-21EE-4477-BFCA-70EF5B8851F7}">
      <dgm:prSet phldrT="[Text]" custT="1"/>
      <dgm:spPr/>
      <dgm:t>
        <a:bodyPr/>
        <a:lstStyle/>
        <a:p>
          <a:r>
            <a:rPr lang="en-IN" sz="1800" b="1" dirty="0"/>
            <a:t>No</a:t>
          </a:r>
          <a:r>
            <a:rPr lang="en-IN" sz="1800" b="0" dirty="0"/>
            <a:t> </a:t>
          </a:r>
          <a:r>
            <a:rPr lang="en-IN" sz="1800" b="1" dirty="0"/>
            <a:t>change</a:t>
          </a:r>
          <a:r>
            <a:rPr lang="en-IN" sz="1800" b="0" dirty="0"/>
            <a:t> =0</a:t>
          </a:r>
          <a:endParaRPr lang="en-US" sz="1800" dirty="0"/>
        </a:p>
      </dgm:t>
    </dgm:pt>
    <dgm:pt modelId="{8E9E7887-CBFD-4EE8-87C9-033A4446C9B4}" type="parTrans" cxnId="{547DA107-C896-4D35-A30E-8A325BE60A37}">
      <dgm:prSet/>
      <dgm:spPr/>
      <dgm:t>
        <a:bodyPr/>
        <a:lstStyle/>
        <a:p>
          <a:endParaRPr lang="en-US"/>
        </a:p>
      </dgm:t>
    </dgm:pt>
    <dgm:pt modelId="{681DE6E7-420F-48D7-9CA1-03CE70B68372}" type="sibTrans" cxnId="{547DA107-C896-4D35-A30E-8A325BE60A37}">
      <dgm:prSet/>
      <dgm:spPr/>
      <dgm:t>
        <a:bodyPr/>
        <a:lstStyle/>
        <a:p>
          <a:endParaRPr lang="en-US"/>
        </a:p>
      </dgm:t>
    </dgm:pt>
    <dgm:pt modelId="{166A83A3-EA3F-43CB-8C8F-35AF8CFE2237}">
      <dgm:prSet phldrT="[Text]">
        <dgm:style>
          <a:lnRef idx="1">
            <a:schemeClr val="accent6"/>
          </a:lnRef>
          <a:fillRef idx="2">
            <a:schemeClr val="accent6"/>
          </a:fillRef>
          <a:effectRef idx="1">
            <a:schemeClr val="accent6"/>
          </a:effectRef>
          <a:fontRef idx="minor">
            <a:schemeClr val="dk1"/>
          </a:fontRef>
        </dgm:style>
      </dgm:prSet>
      <dgm:spPr/>
      <dgm:t>
        <a:bodyPr/>
        <a:lstStyle/>
        <a:p>
          <a:r>
            <a:rPr lang="en-US" b="1" dirty="0" err="1">
              <a:latin typeface="Aharoni" panose="02010803020104030203" pitchFamily="2" charset="-79"/>
              <a:cs typeface="Aharoni" panose="02010803020104030203" pitchFamily="2" charset="-79"/>
            </a:rPr>
            <a:t>DiabetesMed</a:t>
          </a:r>
          <a:r>
            <a:rPr lang="en-US" b="1" dirty="0">
              <a:latin typeface="Aharoni" panose="02010803020104030203" pitchFamily="2" charset="-79"/>
              <a:cs typeface="Aharoni" panose="02010803020104030203" pitchFamily="2" charset="-79"/>
            </a:rPr>
            <a:t> Feature</a:t>
          </a:r>
          <a:endParaRPr lang="en-US" dirty="0">
            <a:latin typeface="Aharoni" panose="02010803020104030203" pitchFamily="2" charset="-79"/>
            <a:cs typeface="Aharoni" panose="02010803020104030203" pitchFamily="2" charset="-79"/>
          </a:endParaRPr>
        </a:p>
      </dgm:t>
    </dgm:pt>
    <dgm:pt modelId="{399E2202-B144-46F9-A717-0CE010059C3B}" type="parTrans" cxnId="{E188CA06-618F-49CF-B1DA-C02286D41C74}">
      <dgm:prSet/>
      <dgm:spPr/>
      <dgm:t>
        <a:bodyPr/>
        <a:lstStyle/>
        <a:p>
          <a:endParaRPr lang="en-US"/>
        </a:p>
      </dgm:t>
    </dgm:pt>
    <dgm:pt modelId="{F82226D8-ABAB-4DB0-A57B-17548F394FE0}" type="sibTrans" cxnId="{E188CA06-618F-49CF-B1DA-C02286D41C74}">
      <dgm:prSet/>
      <dgm:spPr/>
      <dgm:t>
        <a:bodyPr/>
        <a:lstStyle/>
        <a:p>
          <a:endParaRPr lang="en-US"/>
        </a:p>
      </dgm:t>
    </dgm:pt>
    <dgm:pt modelId="{C8F23A61-AE45-4BB4-BCC6-07DA8CA48845}">
      <dgm:prSet phldrT="[Text]" custT="1"/>
      <dgm:spPr>
        <a:solidFill>
          <a:schemeClr val="accent3">
            <a:lumMod val="40000"/>
            <a:lumOff val="60000"/>
          </a:schemeClr>
        </a:solidFill>
      </dgm:spPr>
      <dgm:t>
        <a:bodyPr/>
        <a:lstStyle/>
        <a:p>
          <a:r>
            <a:rPr lang="en-IN" sz="2200" b="0" i="1" dirty="0"/>
            <a:t>We have categorised the patients with diabetes medication as follows -</a:t>
          </a:r>
          <a:endParaRPr lang="en-US" sz="2200" i="1" dirty="0"/>
        </a:p>
      </dgm:t>
    </dgm:pt>
    <dgm:pt modelId="{3BEDECA5-8F7A-4300-9960-7D2AEDEAD7A0}" type="parTrans" cxnId="{9A4E373E-3DE2-4C5B-8084-760613F08C20}">
      <dgm:prSet/>
      <dgm:spPr/>
      <dgm:t>
        <a:bodyPr/>
        <a:lstStyle/>
        <a:p>
          <a:endParaRPr lang="en-US"/>
        </a:p>
      </dgm:t>
    </dgm:pt>
    <dgm:pt modelId="{76E792FE-20B6-4DB2-8C3D-991973F3EE6C}" type="sibTrans" cxnId="{9A4E373E-3DE2-4C5B-8084-760613F08C20}">
      <dgm:prSet/>
      <dgm:spPr/>
      <dgm:t>
        <a:bodyPr/>
        <a:lstStyle/>
        <a:p>
          <a:endParaRPr lang="en-US"/>
        </a:p>
      </dgm:t>
    </dgm:pt>
    <dgm:pt modelId="{2D4B29C3-3C89-4EC5-806C-EBBF98BA8E36}">
      <dgm:prSet phldrT="[Text]"/>
      <dgm:spPr/>
      <dgm:t>
        <a:bodyPr/>
        <a:lstStyle/>
        <a:p>
          <a:pPr>
            <a:buFont typeface="Arial" panose="020B0604020202020204" pitchFamily="34" charset="0"/>
            <a:buChar char="•"/>
          </a:pPr>
          <a:r>
            <a:rPr lang="en-IN" b="1" dirty="0"/>
            <a:t>Yes</a:t>
          </a:r>
          <a:r>
            <a:rPr lang="en-IN" b="0" dirty="0"/>
            <a:t> =1</a:t>
          </a:r>
          <a:endParaRPr lang="en-US" dirty="0"/>
        </a:p>
      </dgm:t>
    </dgm:pt>
    <dgm:pt modelId="{913952C9-7C19-4B6D-BA8C-C2068006CF71}" type="parTrans" cxnId="{DA43CF12-A0DE-4088-AADA-9EA753C905F1}">
      <dgm:prSet/>
      <dgm:spPr/>
      <dgm:t>
        <a:bodyPr/>
        <a:lstStyle/>
        <a:p>
          <a:endParaRPr lang="en-US"/>
        </a:p>
      </dgm:t>
    </dgm:pt>
    <dgm:pt modelId="{DE695290-35EF-4DAD-82E0-0BE38B15DF0B}" type="sibTrans" cxnId="{DA43CF12-A0DE-4088-AADA-9EA753C905F1}">
      <dgm:prSet/>
      <dgm:spPr/>
      <dgm:t>
        <a:bodyPr/>
        <a:lstStyle/>
        <a:p>
          <a:endParaRPr lang="en-US"/>
        </a:p>
      </dgm:t>
    </dgm:pt>
    <dgm:pt modelId="{6BDD5FD4-BFB2-40C2-B31B-45CD8A464CD1}">
      <dgm:prSet phldrT="[Text]">
        <dgm:style>
          <a:lnRef idx="1">
            <a:schemeClr val="accent6"/>
          </a:lnRef>
          <a:fillRef idx="2">
            <a:schemeClr val="accent6"/>
          </a:fillRef>
          <a:effectRef idx="1">
            <a:schemeClr val="accent6"/>
          </a:effectRef>
          <a:fontRef idx="minor">
            <a:schemeClr val="dk1"/>
          </a:fontRef>
        </dgm:style>
      </dgm:prSet>
      <dgm:spPr/>
      <dgm:t>
        <a:bodyPr/>
        <a:lstStyle/>
        <a:p>
          <a:r>
            <a:rPr lang="en-IN" b="1" dirty="0">
              <a:latin typeface="Aharoni" panose="02010803020104030203" pitchFamily="2" charset="-79"/>
              <a:cs typeface="Aharoni" panose="02010803020104030203" pitchFamily="2" charset="-79"/>
            </a:rPr>
            <a:t>Drugs Features</a:t>
          </a:r>
          <a:endParaRPr lang="en-US" b="1" dirty="0">
            <a:latin typeface="Aharoni" panose="02010803020104030203" pitchFamily="2" charset="-79"/>
            <a:cs typeface="Aharoni" panose="02010803020104030203" pitchFamily="2" charset="-79"/>
          </a:endParaRPr>
        </a:p>
      </dgm:t>
    </dgm:pt>
    <dgm:pt modelId="{5331733F-ECB4-43D1-9A05-8FF5329C5E27}" type="parTrans" cxnId="{02E9F3F8-8394-4116-B659-C4A42F983DBE}">
      <dgm:prSet/>
      <dgm:spPr/>
      <dgm:t>
        <a:bodyPr/>
        <a:lstStyle/>
        <a:p>
          <a:endParaRPr lang="en-US"/>
        </a:p>
      </dgm:t>
    </dgm:pt>
    <dgm:pt modelId="{204D992B-DF93-456F-A45D-95B91D04A994}" type="sibTrans" cxnId="{02E9F3F8-8394-4116-B659-C4A42F983DBE}">
      <dgm:prSet/>
      <dgm:spPr/>
      <dgm:t>
        <a:bodyPr/>
        <a:lstStyle/>
        <a:p>
          <a:endParaRPr lang="en-US"/>
        </a:p>
      </dgm:t>
    </dgm:pt>
    <dgm:pt modelId="{52B329DB-C094-4004-960C-684BD2B3C12C}">
      <dgm:prSet phldrT="[Text]">
        <dgm:style>
          <a:lnRef idx="1">
            <a:schemeClr val="accent3"/>
          </a:lnRef>
          <a:fillRef idx="2">
            <a:schemeClr val="accent3"/>
          </a:fillRef>
          <a:effectRef idx="1">
            <a:schemeClr val="accent3"/>
          </a:effectRef>
          <a:fontRef idx="minor">
            <a:schemeClr val="dk1"/>
          </a:fontRef>
        </dgm:style>
      </dgm:prSet>
      <dgm:spPr/>
      <dgm:t>
        <a:bodyPr/>
        <a:lstStyle/>
        <a:p>
          <a:r>
            <a:rPr lang="en-US" i="1" dirty="0"/>
            <a:t>We have 7 drugs &amp; the change in the patient's dosage of a specific drug, during hospital encounter are encoded as follows-</a:t>
          </a:r>
        </a:p>
      </dgm:t>
    </dgm:pt>
    <dgm:pt modelId="{EC9984EB-C21D-4716-BCB8-699D22D23030}" type="parTrans" cxnId="{F2383CD9-F91C-48E5-8520-499F0181FFB5}">
      <dgm:prSet/>
      <dgm:spPr/>
      <dgm:t>
        <a:bodyPr/>
        <a:lstStyle/>
        <a:p>
          <a:endParaRPr lang="en-US"/>
        </a:p>
      </dgm:t>
    </dgm:pt>
    <dgm:pt modelId="{B3656E3A-F438-4DC9-86F5-E74A0BFF024D}" type="sibTrans" cxnId="{F2383CD9-F91C-48E5-8520-499F0181FFB5}">
      <dgm:prSet/>
      <dgm:spPr/>
      <dgm:t>
        <a:bodyPr/>
        <a:lstStyle/>
        <a:p>
          <a:endParaRPr lang="en-US"/>
        </a:p>
      </dgm:t>
    </dgm:pt>
    <dgm:pt modelId="{EFC21CBB-0BFE-4071-9FC0-CFF525B85C01}">
      <dgm:prSet phldrT="[Text]"/>
      <dgm:spPr/>
      <dgm:t>
        <a:bodyPr/>
        <a:lstStyle/>
        <a:p>
          <a:r>
            <a:rPr lang="en-IN" b="1" dirty="0"/>
            <a:t>No</a:t>
          </a:r>
          <a:r>
            <a:rPr lang="en-IN" b="0" dirty="0"/>
            <a:t>       = 0</a:t>
          </a:r>
          <a:endParaRPr lang="en-US" dirty="0"/>
        </a:p>
      </dgm:t>
    </dgm:pt>
    <dgm:pt modelId="{68E1358B-74CB-402E-A394-5EC7DB7F395F}" type="parTrans" cxnId="{E298741E-35C4-4A01-8EED-8A5264A664A6}">
      <dgm:prSet/>
      <dgm:spPr/>
      <dgm:t>
        <a:bodyPr/>
        <a:lstStyle/>
        <a:p>
          <a:endParaRPr lang="en-US"/>
        </a:p>
      </dgm:t>
    </dgm:pt>
    <dgm:pt modelId="{2B9AE701-A1AF-4813-A6F6-44C18EE1448D}" type="sibTrans" cxnId="{E298741E-35C4-4A01-8EED-8A5264A664A6}">
      <dgm:prSet/>
      <dgm:spPr/>
      <dgm:t>
        <a:bodyPr/>
        <a:lstStyle/>
        <a:p>
          <a:endParaRPr lang="en-US"/>
        </a:p>
      </dgm:t>
    </dgm:pt>
    <dgm:pt modelId="{A1FFAA26-E9EF-4F5D-9B7F-55389FEF5252}">
      <dgm:prSet phldrT="[Text]" custT="1"/>
      <dgm:spPr/>
      <dgm:t>
        <a:bodyPr/>
        <a:lstStyle/>
        <a:p>
          <a:endParaRPr lang="en-US" sz="1800" dirty="0"/>
        </a:p>
      </dgm:t>
    </dgm:pt>
    <dgm:pt modelId="{F4A417B5-0F0F-483A-8AEB-54CE2CC54A82}" type="parTrans" cxnId="{14B5A4A8-E5F4-4991-8C60-1D3E4AD4325A}">
      <dgm:prSet/>
      <dgm:spPr/>
      <dgm:t>
        <a:bodyPr/>
        <a:lstStyle/>
        <a:p>
          <a:endParaRPr lang="en-US"/>
        </a:p>
      </dgm:t>
    </dgm:pt>
    <dgm:pt modelId="{1926932F-2126-4159-8EB7-AF09EB16833E}" type="sibTrans" cxnId="{14B5A4A8-E5F4-4991-8C60-1D3E4AD4325A}">
      <dgm:prSet/>
      <dgm:spPr/>
      <dgm:t>
        <a:bodyPr/>
        <a:lstStyle/>
        <a:p>
          <a:endParaRPr lang="en-US"/>
        </a:p>
      </dgm:t>
    </dgm:pt>
    <dgm:pt modelId="{77202BFA-E40B-46E8-9305-CBF615E70972}">
      <dgm:prSet phldrT="[Text]"/>
      <dgm:spPr/>
      <dgm:t>
        <a:bodyPr/>
        <a:lstStyle/>
        <a:p>
          <a:endParaRPr lang="en-US" dirty="0"/>
        </a:p>
      </dgm:t>
    </dgm:pt>
    <dgm:pt modelId="{85455940-6D71-4B83-9177-8EFA572EA433}" type="parTrans" cxnId="{6E7D43A9-18D8-4465-AE56-B50725A833DA}">
      <dgm:prSet/>
      <dgm:spPr/>
      <dgm:t>
        <a:bodyPr/>
        <a:lstStyle/>
        <a:p>
          <a:endParaRPr lang="en-US"/>
        </a:p>
      </dgm:t>
    </dgm:pt>
    <dgm:pt modelId="{D4EA5F21-9526-45A0-85AA-B9A15806988E}" type="sibTrans" cxnId="{6E7D43A9-18D8-4465-AE56-B50725A833DA}">
      <dgm:prSet/>
      <dgm:spPr/>
      <dgm:t>
        <a:bodyPr/>
        <a:lstStyle/>
        <a:p>
          <a:endParaRPr lang="en-US"/>
        </a:p>
      </dgm:t>
    </dgm:pt>
    <dgm:pt modelId="{8007D5C0-6FC8-416A-8976-CA80B63B6F38}">
      <dgm:prSet phldrT="[Text]" custT="1"/>
      <dgm:spPr/>
      <dgm:t>
        <a:bodyPr/>
        <a:lstStyle/>
        <a:p>
          <a:r>
            <a:rPr lang="en-IN" sz="1800" b="1" dirty="0"/>
            <a:t>Change</a:t>
          </a:r>
          <a:r>
            <a:rPr lang="en-IN" sz="1800" dirty="0"/>
            <a:t>    =1</a:t>
          </a:r>
          <a:endParaRPr lang="en-US" sz="1800" dirty="0"/>
        </a:p>
      </dgm:t>
    </dgm:pt>
    <dgm:pt modelId="{E21CB71B-80E7-496D-AD58-41AACDB2BBC2}" type="parTrans" cxnId="{40718256-206F-4FD5-B827-2FE72EE0BFB6}">
      <dgm:prSet/>
      <dgm:spPr/>
      <dgm:t>
        <a:bodyPr/>
        <a:lstStyle/>
        <a:p>
          <a:endParaRPr lang="en-US"/>
        </a:p>
      </dgm:t>
    </dgm:pt>
    <dgm:pt modelId="{7B32A876-B192-4516-B3CF-C767F0BD70AB}" type="sibTrans" cxnId="{40718256-206F-4FD5-B827-2FE72EE0BFB6}">
      <dgm:prSet/>
      <dgm:spPr/>
      <dgm:t>
        <a:bodyPr/>
        <a:lstStyle/>
        <a:p>
          <a:endParaRPr lang="en-US"/>
        </a:p>
      </dgm:t>
    </dgm:pt>
    <dgm:pt modelId="{F0064C42-A31A-40A8-8BB4-AAE3F6823007}">
      <dgm:prSet phldrT="[Text]"/>
      <dgm:spPr/>
      <dgm:t>
        <a:bodyPr/>
        <a:lstStyle/>
        <a:p>
          <a:pPr>
            <a:buFont typeface="Arial" panose="020B0604020202020204" pitchFamily="34" charset="0"/>
            <a:buChar char="•"/>
          </a:pPr>
          <a:r>
            <a:rPr lang="en-IN" b="1" dirty="0"/>
            <a:t>No</a:t>
          </a:r>
          <a:r>
            <a:rPr lang="en-IN" b="0" dirty="0"/>
            <a:t> =0</a:t>
          </a:r>
          <a:endParaRPr lang="en-US" dirty="0"/>
        </a:p>
      </dgm:t>
    </dgm:pt>
    <dgm:pt modelId="{9558F487-4E53-4AD5-87C0-28C5032F7004}" type="parTrans" cxnId="{D09D6D65-2E68-4ECF-9D6C-BD0C419EAE3C}">
      <dgm:prSet/>
      <dgm:spPr/>
      <dgm:t>
        <a:bodyPr/>
        <a:lstStyle/>
        <a:p>
          <a:endParaRPr lang="en-US"/>
        </a:p>
      </dgm:t>
    </dgm:pt>
    <dgm:pt modelId="{5A278286-8B92-4805-895D-B5A5E42950F2}" type="sibTrans" cxnId="{D09D6D65-2E68-4ECF-9D6C-BD0C419EAE3C}">
      <dgm:prSet/>
      <dgm:spPr/>
      <dgm:t>
        <a:bodyPr/>
        <a:lstStyle/>
        <a:p>
          <a:endParaRPr lang="en-US"/>
        </a:p>
      </dgm:t>
    </dgm:pt>
    <dgm:pt modelId="{BC7ECE03-6F2E-473A-AF09-60992B5B0EAB}">
      <dgm:prSet phldrT="[Text]"/>
      <dgm:spPr/>
      <dgm:t>
        <a:bodyPr/>
        <a:lstStyle/>
        <a:p>
          <a:r>
            <a:rPr lang="en-IN" b="1" dirty="0"/>
            <a:t>Steady</a:t>
          </a:r>
          <a:r>
            <a:rPr lang="en-IN" b="0" dirty="0"/>
            <a:t> =2</a:t>
          </a:r>
          <a:endParaRPr lang="en-US" dirty="0"/>
        </a:p>
      </dgm:t>
    </dgm:pt>
    <dgm:pt modelId="{4E51B288-45D5-45A9-A19C-5D16C83B3356}" type="parTrans" cxnId="{0BB1518F-171C-481E-9464-997B743E2DF9}">
      <dgm:prSet/>
      <dgm:spPr/>
      <dgm:t>
        <a:bodyPr/>
        <a:lstStyle/>
        <a:p>
          <a:endParaRPr lang="en-US"/>
        </a:p>
      </dgm:t>
    </dgm:pt>
    <dgm:pt modelId="{0A18911F-AA9C-4DCC-873F-A5DCC0340864}" type="sibTrans" cxnId="{0BB1518F-171C-481E-9464-997B743E2DF9}">
      <dgm:prSet/>
      <dgm:spPr/>
      <dgm:t>
        <a:bodyPr/>
        <a:lstStyle/>
        <a:p>
          <a:endParaRPr lang="en-US"/>
        </a:p>
      </dgm:t>
    </dgm:pt>
    <dgm:pt modelId="{0A5025B8-8B0D-4288-B7AB-206E72E04BE0}">
      <dgm:prSet phldrT="[Text]"/>
      <dgm:spPr/>
      <dgm:t>
        <a:bodyPr/>
        <a:lstStyle/>
        <a:p>
          <a:r>
            <a:rPr lang="en-IN" b="1" dirty="0"/>
            <a:t>Down</a:t>
          </a:r>
          <a:r>
            <a:rPr lang="en-IN" b="0" dirty="0"/>
            <a:t>  =1</a:t>
          </a:r>
          <a:endParaRPr lang="en-US" dirty="0"/>
        </a:p>
      </dgm:t>
    </dgm:pt>
    <dgm:pt modelId="{B0848945-D856-460A-B527-2F65031BB155}" type="parTrans" cxnId="{E9EAB059-3FA3-424F-B934-F21E54334500}">
      <dgm:prSet/>
      <dgm:spPr/>
      <dgm:t>
        <a:bodyPr/>
        <a:lstStyle/>
        <a:p>
          <a:endParaRPr lang="en-US"/>
        </a:p>
      </dgm:t>
    </dgm:pt>
    <dgm:pt modelId="{959AAA3C-6914-43E0-8A7E-764B851CC1D5}" type="sibTrans" cxnId="{E9EAB059-3FA3-424F-B934-F21E54334500}">
      <dgm:prSet/>
      <dgm:spPr/>
      <dgm:t>
        <a:bodyPr/>
        <a:lstStyle/>
        <a:p>
          <a:endParaRPr lang="en-US"/>
        </a:p>
      </dgm:t>
    </dgm:pt>
    <dgm:pt modelId="{6FCBEB13-9B8C-4273-B1E7-846FEA67F5F3}">
      <dgm:prSet phldrT="[Text]"/>
      <dgm:spPr/>
      <dgm:t>
        <a:bodyPr/>
        <a:lstStyle/>
        <a:p>
          <a:r>
            <a:rPr lang="en-IN" b="1" dirty="0"/>
            <a:t>Up</a:t>
          </a:r>
          <a:r>
            <a:rPr lang="en-IN" b="0" dirty="0"/>
            <a:t>       =3</a:t>
          </a:r>
          <a:endParaRPr lang="en-US" dirty="0"/>
        </a:p>
      </dgm:t>
    </dgm:pt>
    <dgm:pt modelId="{32093B07-E3B3-4622-A3F3-D6206A831339}" type="parTrans" cxnId="{BAA753D9-9D82-47FD-A278-6B92E89BE367}">
      <dgm:prSet/>
      <dgm:spPr/>
      <dgm:t>
        <a:bodyPr/>
        <a:lstStyle/>
        <a:p>
          <a:endParaRPr lang="en-US"/>
        </a:p>
      </dgm:t>
    </dgm:pt>
    <dgm:pt modelId="{0D9CD645-4C5A-4B75-9311-4D7A86660150}" type="sibTrans" cxnId="{BAA753D9-9D82-47FD-A278-6B92E89BE367}">
      <dgm:prSet/>
      <dgm:spPr/>
      <dgm:t>
        <a:bodyPr/>
        <a:lstStyle/>
        <a:p>
          <a:endParaRPr lang="en-US"/>
        </a:p>
      </dgm:t>
    </dgm:pt>
    <dgm:pt modelId="{54249D99-A4B3-432B-AF57-F4BA8D576B17}" type="pres">
      <dgm:prSet presAssocID="{E60AC4A9-EAFF-49E3-9779-67EB61BC7875}" presName="Name0" presStyleCnt="0">
        <dgm:presLayoutVars>
          <dgm:chMax/>
          <dgm:chPref val="3"/>
          <dgm:dir/>
          <dgm:animOne val="branch"/>
          <dgm:animLvl val="lvl"/>
        </dgm:presLayoutVars>
      </dgm:prSet>
      <dgm:spPr/>
    </dgm:pt>
    <dgm:pt modelId="{96F5E890-AA82-452F-9979-B20A5BAC413E}" type="pres">
      <dgm:prSet presAssocID="{3A2AD501-43B7-4B35-B40B-F8DEB001630C}" presName="composite" presStyleCnt="0"/>
      <dgm:spPr/>
    </dgm:pt>
    <dgm:pt modelId="{61E7B915-6FEC-4481-B9DB-2AB8AA613C0E}" type="pres">
      <dgm:prSet presAssocID="{3A2AD501-43B7-4B35-B40B-F8DEB001630C}" presName="FirstChild" presStyleLbl="revTx" presStyleIdx="0" presStyleCnt="6">
        <dgm:presLayoutVars>
          <dgm:chMax val="0"/>
          <dgm:chPref val="0"/>
          <dgm:bulletEnabled val="1"/>
        </dgm:presLayoutVars>
      </dgm:prSet>
      <dgm:spPr/>
    </dgm:pt>
    <dgm:pt modelId="{DE86F51C-44F9-41F2-8079-976A8789DF47}" type="pres">
      <dgm:prSet presAssocID="{3A2AD501-43B7-4B35-B40B-F8DEB001630C}" presName="Parent" presStyleLbl="alignNode1" presStyleIdx="0" presStyleCnt="3">
        <dgm:presLayoutVars>
          <dgm:chMax val="3"/>
          <dgm:chPref val="3"/>
          <dgm:bulletEnabled val="1"/>
        </dgm:presLayoutVars>
      </dgm:prSet>
      <dgm:spPr/>
    </dgm:pt>
    <dgm:pt modelId="{028AF600-FB11-4B63-986E-9CF9D97FBBBF}" type="pres">
      <dgm:prSet presAssocID="{3A2AD501-43B7-4B35-B40B-F8DEB001630C}" presName="Accent" presStyleLbl="parChTrans1D1" presStyleIdx="0" presStyleCnt="3"/>
      <dgm:spPr/>
    </dgm:pt>
    <dgm:pt modelId="{796EB33A-9FC9-44D8-9E45-179C77AEF28F}" type="pres">
      <dgm:prSet presAssocID="{3A2AD501-43B7-4B35-B40B-F8DEB001630C}" presName="Child" presStyleLbl="revTx" presStyleIdx="1" presStyleCnt="6" custScaleY="89506">
        <dgm:presLayoutVars>
          <dgm:chMax val="0"/>
          <dgm:chPref val="0"/>
          <dgm:bulletEnabled val="1"/>
        </dgm:presLayoutVars>
      </dgm:prSet>
      <dgm:spPr/>
    </dgm:pt>
    <dgm:pt modelId="{9D7EBF7E-4BD7-4883-B528-628C8BA43495}" type="pres">
      <dgm:prSet presAssocID="{A6F98EDF-485B-48B5-9862-9150806A895A}" presName="sibTrans" presStyleCnt="0"/>
      <dgm:spPr/>
    </dgm:pt>
    <dgm:pt modelId="{C596FDFC-3796-45A1-A724-948C2AE2BCAC}" type="pres">
      <dgm:prSet presAssocID="{166A83A3-EA3F-43CB-8C8F-35AF8CFE2237}" presName="composite" presStyleCnt="0"/>
      <dgm:spPr/>
    </dgm:pt>
    <dgm:pt modelId="{8A2D6C30-4E1B-4F68-9A15-1289627957B1}" type="pres">
      <dgm:prSet presAssocID="{166A83A3-EA3F-43CB-8C8F-35AF8CFE2237}" presName="FirstChild" presStyleLbl="revTx" presStyleIdx="2" presStyleCnt="6" custScaleY="100550" custLinFactNeighborX="522">
        <dgm:presLayoutVars>
          <dgm:chMax val="0"/>
          <dgm:chPref val="0"/>
          <dgm:bulletEnabled val="1"/>
        </dgm:presLayoutVars>
      </dgm:prSet>
      <dgm:spPr/>
    </dgm:pt>
    <dgm:pt modelId="{4AD5FA46-03E7-44AB-826D-11C21BDD9C11}" type="pres">
      <dgm:prSet presAssocID="{166A83A3-EA3F-43CB-8C8F-35AF8CFE2237}" presName="Parent" presStyleLbl="alignNode1" presStyleIdx="1" presStyleCnt="3">
        <dgm:presLayoutVars>
          <dgm:chMax val="3"/>
          <dgm:chPref val="3"/>
          <dgm:bulletEnabled val="1"/>
        </dgm:presLayoutVars>
      </dgm:prSet>
      <dgm:spPr/>
    </dgm:pt>
    <dgm:pt modelId="{8D6C4090-B289-4801-9CBE-90EE52EC0DC8}" type="pres">
      <dgm:prSet presAssocID="{166A83A3-EA3F-43CB-8C8F-35AF8CFE2237}" presName="Accent" presStyleLbl="parChTrans1D1" presStyleIdx="1" presStyleCnt="3"/>
      <dgm:spPr/>
    </dgm:pt>
    <dgm:pt modelId="{EC2DA182-FC3F-4CBD-8ACC-6C1806FE0759}" type="pres">
      <dgm:prSet presAssocID="{166A83A3-EA3F-43CB-8C8F-35AF8CFE2237}" presName="Child" presStyleLbl="revTx" presStyleIdx="3" presStyleCnt="6" custScaleY="59932">
        <dgm:presLayoutVars>
          <dgm:chMax val="0"/>
          <dgm:chPref val="0"/>
          <dgm:bulletEnabled val="1"/>
        </dgm:presLayoutVars>
      </dgm:prSet>
      <dgm:spPr/>
    </dgm:pt>
    <dgm:pt modelId="{820F05B4-2330-4785-B4B7-C55B6E0663EF}" type="pres">
      <dgm:prSet presAssocID="{F82226D8-ABAB-4DB0-A57B-17548F394FE0}" presName="sibTrans" presStyleCnt="0"/>
      <dgm:spPr/>
    </dgm:pt>
    <dgm:pt modelId="{802C8814-2148-4EBE-B33A-5F81E56EF9FF}" type="pres">
      <dgm:prSet presAssocID="{6BDD5FD4-BFB2-40C2-B31B-45CD8A464CD1}" presName="composite" presStyleCnt="0"/>
      <dgm:spPr/>
    </dgm:pt>
    <dgm:pt modelId="{F292F3E0-2F5F-4B96-8711-07FD4CC91144}" type="pres">
      <dgm:prSet presAssocID="{6BDD5FD4-BFB2-40C2-B31B-45CD8A464CD1}" presName="FirstChild" presStyleLbl="revTx" presStyleIdx="4" presStyleCnt="6" custScaleY="120766">
        <dgm:presLayoutVars>
          <dgm:chMax val="0"/>
          <dgm:chPref val="0"/>
          <dgm:bulletEnabled val="1"/>
        </dgm:presLayoutVars>
      </dgm:prSet>
      <dgm:spPr/>
    </dgm:pt>
    <dgm:pt modelId="{17EE61F0-92D2-45BD-8568-0580E75E225F}" type="pres">
      <dgm:prSet presAssocID="{6BDD5FD4-BFB2-40C2-B31B-45CD8A464CD1}" presName="Parent" presStyleLbl="alignNode1" presStyleIdx="2" presStyleCnt="3" custScaleY="135632" custLinFactNeighborY="4565">
        <dgm:presLayoutVars>
          <dgm:chMax val="3"/>
          <dgm:chPref val="3"/>
          <dgm:bulletEnabled val="1"/>
        </dgm:presLayoutVars>
      </dgm:prSet>
      <dgm:spPr/>
    </dgm:pt>
    <dgm:pt modelId="{F68D8C1C-E67A-4CF5-A0C1-39E33C128BFB}" type="pres">
      <dgm:prSet presAssocID="{6BDD5FD4-BFB2-40C2-B31B-45CD8A464CD1}" presName="Accent" presStyleLbl="parChTrans1D1" presStyleIdx="2" presStyleCnt="3"/>
      <dgm:spPr/>
    </dgm:pt>
    <dgm:pt modelId="{E1626201-94D9-4095-9F58-9783405A1CC6}" type="pres">
      <dgm:prSet presAssocID="{6BDD5FD4-BFB2-40C2-B31B-45CD8A464CD1}" presName="Child" presStyleLbl="revTx" presStyleIdx="5" presStyleCnt="6">
        <dgm:presLayoutVars>
          <dgm:chMax val="0"/>
          <dgm:chPref val="0"/>
          <dgm:bulletEnabled val="1"/>
        </dgm:presLayoutVars>
      </dgm:prSet>
      <dgm:spPr/>
    </dgm:pt>
  </dgm:ptLst>
  <dgm:cxnLst>
    <dgm:cxn modelId="{E188CA06-618F-49CF-B1DA-C02286D41C74}" srcId="{E60AC4A9-EAFF-49E3-9779-67EB61BC7875}" destId="{166A83A3-EA3F-43CB-8C8F-35AF8CFE2237}" srcOrd="1" destOrd="0" parTransId="{399E2202-B144-46F9-A717-0CE010059C3B}" sibTransId="{F82226D8-ABAB-4DB0-A57B-17548F394FE0}"/>
    <dgm:cxn modelId="{547DA107-C896-4D35-A30E-8A325BE60A37}" srcId="{3A2AD501-43B7-4B35-B40B-F8DEB001630C}" destId="{6A933EC1-21EE-4477-BFCA-70EF5B8851F7}" srcOrd="1" destOrd="0" parTransId="{8E9E7887-CBFD-4EE8-87C9-033A4446C9B4}" sibTransId="{681DE6E7-420F-48D7-9CA1-03CE70B68372}"/>
    <dgm:cxn modelId="{43BB8B11-8F8C-4617-980B-5C92072C501B}" type="presOf" srcId="{52B329DB-C094-4004-960C-684BD2B3C12C}" destId="{F292F3E0-2F5F-4B96-8711-07FD4CC91144}" srcOrd="0" destOrd="0" presId="urn:microsoft.com/office/officeart/2011/layout/TabList"/>
    <dgm:cxn modelId="{DA43CF12-A0DE-4088-AADA-9EA753C905F1}" srcId="{166A83A3-EA3F-43CB-8C8F-35AF8CFE2237}" destId="{2D4B29C3-3C89-4EC5-806C-EBBF98BA8E36}" srcOrd="1" destOrd="0" parTransId="{913952C9-7C19-4B6D-BA8C-C2068006CF71}" sibTransId="{DE695290-35EF-4DAD-82E0-0BE38B15DF0B}"/>
    <dgm:cxn modelId="{0D108F14-99D7-43B7-B17A-1D6654AD1089}" type="presOf" srcId="{2D4B29C3-3C89-4EC5-806C-EBBF98BA8E36}" destId="{EC2DA182-FC3F-4CBD-8ACC-6C1806FE0759}" srcOrd="0" destOrd="0" presId="urn:microsoft.com/office/officeart/2011/layout/TabList"/>
    <dgm:cxn modelId="{E298741E-35C4-4A01-8EED-8A5264A664A6}" srcId="{6BDD5FD4-BFB2-40C2-B31B-45CD8A464CD1}" destId="{EFC21CBB-0BFE-4071-9FC0-CFF525B85C01}" srcOrd="1" destOrd="0" parTransId="{68E1358B-74CB-402E-A394-5EC7DB7F395F}" sibTransId="{2B9AE701-A1AF-4813-A6F6-44C18EE1448D}"/>
    <dgm:cxn modelId="{057BA722-14F0-45D3-83F6-E9C1BB8B4409}" type="presOf" srcId="{8007D5C0-6FC8-416A-8976-CA80B63B6F38}" destId="{796EB33A-9FC9-44D8-9E45-179C77AEF28F}" srcOrd="0" destOrd="1" presId="urn:microsoft.com/office/officeart/2011/layout/TabList"/>
    <dgm:cxn modelId="{F79C5B2F-80A9-43BA-B022-2910F6FF2F89}" type="presOf" srcId="{0C9DEB40-B8A6-469A-9E29-D1E44198A621}" destId="{61E7B915-6FEC-4481-B9DB-2AB8AA613C0E}" srcOrd="0" destOrd="0" presId="urn:microsoft.com/office/officeart/2011/layout/TabList"/>
    <dgm:cxn modelId="{15FE7231-37CE-4E39-A3C1-3D52D46A0470}" type="presOf" srcId="{6FCBEB13-9B8C-4273-B1E7-846FEA67F5F3}" destId="{E1626201-94D9-4095-9F58-9783405A1CC6}" srcOrd="0" destOrd="3" presId="urn:microsoft.com/office/officeart/2011/layout/TabList"/>
    <dgm:cxn modelId="{1AAA3F33-3D36-4401-80B5-C294B8A5228D}" type="presOf" srcId="{6A933EC1-21EE-4477-BFCA-70EF5B8851F7}" destId="{796EB33A-9FC9-44D8-9E45-179C77AEF28F}" srcOrd="0" destOrd="0" presId="urn:microsoft.com/office/officeart/2011/layout/TabList"/>
    <dgm:cxn modelId="{9A4E373E-3DE2-4C5B-8084-760613F08C20}" srcId="{166A83A3-EA3F-43CB-8C8F-35AF8CFE2237}" destId="{C8F23A61-AE45-4BB4-BCC6-07DA8CA48845}" srcOrd="0" destOrd="0" parTransId="{3BEDECA5-8F7A-4300-9960-7D2AEDEAD7A0}" sibTransId="{76E792FE-20B6-4DB2-8C3D-991973F3EE6C}"/>
    <dgm:cxn modelId="{B9DB865D-C481-413F-A3FD-47A7B1C015C7}" type="presOf" srcId="{EFC21CBB-0BFE-4071-9FC0-CFF525B85C01}" destId="{E1626201-94D9-4095-9F58-9783405A1CC6}" srcOrd="0" destOrd="0" presId="urn:microsoft.com/office/officeart/2011/layout/TabList"/>
    <dgm:cxn modelId="{53C64064-25D4-4CA4-828E-2E8D3A6773DD}" type="presOf" srcId="{A1FFAA26-E9EF-4F5D-9B7F-55389FEF5252}" destId="{796EB33A-9FC9-44D8-9E45-179C77AEF28F}" srcOrd="0" destOrd="2" presId="urn:microsoft.com/office/officeart/2011/layout/TabList"/>
    <dgm:cxn modelId="{D09D6D65-2E68-4ECF-9D6C-BD0C419EAE3C}" srcId="{166A83A3-EA3F-43CB-8C8F-35AF8CFE2237}" destId="{F0064C42-A31A-40A8-8BB4-AAE3F6823007}" srcOrd="2" destOrd="0" parTransId="{9558F487-4E53-4AD5-87C0-28C5032F7004}" sibTransId="{5A278286-8B92-4805-895D-B5A5E42950F2}"/>
    <dgm:cxn modelId="{D8EAE36C-2A84-415B-A81B-DCDEAC1820EB}" type="presOf" srcId="{166A83A3-EA3F-43CB-8C8F-35AF8CFE2237}" destId="{4AD5FA46-03E7-44AB-826D-11C21BDD9C11}" srcOrd="0" destOrd="0" presId="urn:microsoft.com/office/officeart/2011/layout/TabList"/>
    <dgm:cxn modelId="{2F1CF54D-D362-4204-BB11-67FE82E28726}" type="presOf" srcId="{C8F23A61-AE45-4BB4-BCC6-07DA8CA48845}" destId="{8A2D6C30-4E1B-4F68-9A15-1289627957B1}" srcOrd="0" destOrd="0" presId="urn:microsoft.com/office/officeart/2011/layout/TabList"/>
    <dgm:cxn modelId="{40718256-206F-4FD5-B827-2FE72EE0BFB6}" srcId="{3A2AD501-43B7-4B35-B40B-F8DEB001630C}" destId="{8007D5C0-6FC8-416A-8976-CA80B63B6F38}" srcOrd="2" destOrd="0" parTransId="{E21CB71B-80E7-496D-AD58-41AACDB2BBC2}" sibTransId="{7B32A876-B192-4516-B3CF-C767F0BD70AB}"/>
    <dgm:cxn modelId="{E9EAB059-3FA3-424F-B934-F21E54334500}" srcId="{6BDD5FD4-BFB2-40C2-B31B-45CD8A464CD1}" destId="{0A5025B8-8B0D-4288-B7AB-206E72E04BE0}" srcOrd="3" destOrd="0" parTransId="{B0848945-D856-460A-B527-2F65031BB155}" sibTransId="{959AAA3C-6914-43E0-8A7E-764B851CC1D5}"/>
    <dgm:cxn modelId="{0D31598A-AF7F-46C2-9583-69A915969729}" srcId="{3A2AD501-43B7-4B35-B40B-F8DEB001630C}" destId="{0C9DEB40-B8A6-469A-9E29-D1E44198A621}" srcOrd="0" destOrd="0" parTransId="{9D69B297-1D12-415D-B8CB-F3D1D154F9AE}" sibTransId="{D3E92AD1-3097-470F-AC55-05E062C33C89}"/>
    <dgm:cxn modelId="{F791D78A-C9EB-4565-B802-B22DF6D49C9A}" type="presOf" srcId="{6BDD5FD4-BFB2-40C2-B31B-45CD8A464CD1}" destId="{17EE61F0-92D2-45BD-8568-0580E75E225F}" srcOrd="0" destOrd="0" presId="urn:microsoft.com/office/officeart/2011/layout/TabList"/>
    <dgm:cxn modelId="{0BB1518F-171C-481E-9464-997B743E2DF9}" srcId="{6BDD5FD4-BFB2-40C2-B31B-45CD8A464CD1}" destId="{BC7ECE03-6F2E-473A-AF09-60992B5B0EAB}" srcOrd="2" destOrd="0" parTransId="{4E51B288-45D5-45A9-A19C-5D16C83B3356}" sibTransId="{0A18911F-AA9C-4DCC-873F-A5DCC0340864}"/>
    <dgm:cxn modelId="{14B5A4A8-E5F4-4991-8C60-1D3E4AD4325A}" srcId="{3A2AD501-43B7-4B35-B40B-F8DEB001630C}" destId="{A1FFAA26-E9EF-4F5D-9B7F-55389FEF5252}" srcOrd="3" destOrd="0" parTransId="{F4A417B5-0F0F-483A-8AEB-54CE2CC54A82}" sibTransId="{1926932F-2126-4159-8EB7-AF09EB16833E}"/>
    <dgm:cxn modelId="{6E7D43A9-18D8-4465-AE56-B50725A833DA}" srcId="{6BDD5FD4-BFB2-40C2-B31B-45CD8A464CD1}" destId="{77202BFA-E40B-46E8-9305-CBF615E70972}" srcOrd="5" destOrd="0" parTransId="{85455940-6D71-4B83-9177-8EFA572EA433}" sibTransId="{D4EA5F21-9526-45A0-85AA-B9A15806988E}"/>
    <dgm:cxn modelId="{31DB1DAA-848C-4422-A091-6CF99F877857}" type="presOf" srcId="{F0064C42-A31A-40A8-8BB4-AAE3F6823007}" destId="{EC2DA182-FC3F-4CBD-8ACC-6C1806FE0759}" srcOrd="0" destOrd="1" presId="urn:microsoft.com/office/officeart/2011/layout/TabList"/>
    <dgm:cxn modelId="{EED137AD-E994-454E-B7D3-A680DF9D54CA}" type="presOf" srcId="{3A2AD501-43B7-4B35-B40B-F8DEB001630C}" destId="{DE86F51C-44F9-41F2-8079-976A8789DF47}" srcOrd="0" destOrd="0" presId="urn:microsoft.com/office/officeart/2011/layout/TabList"/>
    <dgm:cxn modelId="{157A77C3-5F97-486E-B9C3-E761E2CF7A16}" type="presOf" srcId="{77202BFA-E40B-46E8-9305-CBF615E70972}" destId="{E1626201-94D9-4095-9F58-9783405A1CC6}" srcOrd="0" destOrd="4" presId="urn:microsoft.com/office/officeart/2011/layout/TabList"/>
    <dgm:cxn modelId="{109EA5C7-F128-4888-B3F9-DD105B83A0A0}" type="presOf" srcId="{E60AC4A9-EAFF-49E3-9779-67EB61BC7875}" destId="{54249D99-A4B3-432B-AF57-F4BA8D576B17}" srcOrd="0" destOrd="0" presId="urn:microsoft.com/office/officeart/2011/layout/TabList"/>
    <dgm:cxn modelId="{02A49FD0-0189-4A81-9BF9-4A7EDC0602E7}" srcId="{E60AC4A9-EAFF-49E3-9779-67EB61BC7875}" destId="{3A2AD501-43B7-4B35-B40B-F8DEB001630C}" srcOrd="0" destOrd="0" parTransId="{51DF8624-47D3-4FA1-AFCB-B1E1AE543E8E}" sibTransId="{A6F98EDF-485B-48B5-9862-9150806A895A}"/>
    <dgm:cxn modelId="{F2383CD9-F91C-48E5-8520-499F0181FFB5}" srcId="{6BDD5FD4-BFB2-40C2-B31B-45CD8A464CD1}" destId="{52B329DB-C094-4004-960C-684BD2B3C12C}" srcOrd="0" destOrd="0" parTransId="{EC9984EB-C21D-4716-BCB8-699D22D23030}" sibTransId="{B3656E3A-F438-4DC9-86F5-E74A0BFF024D}"/>
    <dgm:cxn modelId="{BAA753D9-9D82-47FD-A278-6B92E89BE367}" srcId="{6BDD5FD4-BFB2-40C2-B31B-45CD8A464CD1}" destId="{6FCBEB13-9B8C-4273-B1E7-846FEA67F5F3}" srcOrd="4" destOrd="0" parTransId="{32093B07-E3B3-4622-A3F3-D6206A831339}" sibTransId="{0D9CD645-4C5A-4B75-9311-4D7A86660150}"/>
    <dgm:cxn modelId="{380F07DA-FEDB-43EA-AA57-4B889775D680}" type="presOf" srcId="{BC7ECE03-6F2E-473A-AF09-60992B5B0EAB}" destId="{E1626201-94D9-4095-9F58-9783405A1CC6}" srcOrd="0" destOrd="1" presId="urn:microsoft.com/office/officeart/2011/layout/TabList"/>
    <dgm:cxn modelId="{B1D848DB-7911-4913-834B-1AEC050AB861}" type="presOf" srcId="{0A5025B8-8B0D-4288-B7AB-206E72E04BE0}" destId="{E1626201-94D9-4095-9F58-9783405A1CC6}" srcOrd="0" destOrd="2" presId="urn:microsoft.com/office/officeart/2011/layout/TabList"/>
    <dgm:cxn modelId="{02E9F3F8-8394-4116-B659-C4A42F983DBE}" srcId="{E60AC4A9-EAFF-49E3-9779-67EB61BC7875}" destId="{6BDD5FD4-BFB2-40C2-B31B-45CD8A464CD1}" srcOrd="2" destOrd="0" parTransId="{5331733F-ECB4-43D1-9A05-8FF5329C5E27}" sibTransId="{204D992B-DF93-456F-A45D-95B91D04A994}"/>
    <dgm:cxn modelId="{F7D3EE69-F2BC-4352-A2E6-C9C3B440C977}" type="presParOf" srcId="{54249D99-A4B3-432B-AF57-F4BA8D576B17}" destId="{96F5E890-AA82-452F-9979-B20A5BAC413E}" srcOrd="0" destOrd="0" presId="urn:microsoft.com/office/officeart/2011/layout/TabList"/>
    <dgm:cxn modelId="{BED3265F-5563-49B1-A78C-F30D8EE0BFBF}" type="presParOf" srcId="{96F5E890-AA82-452F-9979-B20A5BAC413E}" destId="{61E7B915-6FEC-4481-B9DB-2AB8AA613C0E}" srcOrd="0" destOrd="0" presId="urn:microsoft.com/office/officeart/2011/layout/TabList"/>
    <dgm:cxn modelId="{6912E1B1-0B4E-4FC9-A564-6E12E0CC6B33}" type="presParOf" srcId="{96F5E890-AA82-452F-9979-B20A5BAC413E}" destId="{DE86F51C-44F9-41F2-8079-976A8789DF47}" srcOrd="1" destOrd="0" presId="urn:microsoft.com/office/officeart/2011/layout/TabList"/>
    <dgm:cxn modelId="{0FAEC31D-CD5B-4A16-9833-9D894C9DD296}" type="presParOf" srcId="{96F5E890-AA82-452F-9979-B20A5BAC413E}" destId="{028AF600-FB11-4B63-986E-9CF9D97FBBBF}" srcOrd="2" destOrd="0" presId="urn:microsoft.com/office/officeart/2011/layout/TabList"/>
    <dgm:cxn modelId="{ADD546D0-80F0-4B69-A104-F7B1362E9901}" type="presParOf" srcId="{54249D99-A4B3-432B-AF57-F4BA8D576B17}" destId="{796EB33A-9FC9-44D8-9E45-179C77AEF28F}" srcOrd="1" destOrd="0" presId="urn:microsoft.com/office/officeart/2011/layout/TabList"/>
    <dgm:cxn modelId="{2B751CC5-3C8A-4AA0-B0FD-1CA5A0033D60}" type="presParOf" srcId="{54249D99-A4B3-432B-AF57-F4BA8D576B17}" destId="{9D7EBF7E-4BD7-4883-B528-628C8BA43495}" srcOrd="2" destOrd="0" presId="urn:microsoft.com/office/officeart/2011/layout/TabList"/>
    <dgm:cxn modelId="{4D39C6F9-5B17-47CE-A6B9-BDA28394A6FC}" type="presParOf" srcId="{54249D99-A4B3-432B-AF57-F4BA8D576B17}" destId="{C596FDFC-3796-45A1-A724-948C2AE2BCAC}" srcOrd="3" destOrd="0" presId="urn:microsoft.com/office/officeart/2011/layout/TabList"/>
    <dgm:cxn modelId="{7D48D176-89E8-4433-8FBE-550589FD3679}" type="presParOf" srcId="{C596FDFC-3796-45A1-A724-948C2AE2BCAC}" destId="{8A2D6C30-4E1B-4F68-9A15-1289627957B1}" srcOrd="0" destOrd="0" presId="urn:microsoft.com/office/officeart/2011/layout/TabList"/>
    <dgm:cxn modelId="{48939958-849B-4D0F-B169-3E61A3A414ED}" type="presParOf" srcId="{C596FDFC-3796-45A1-A724-948C2AE2BCAC}" destId="{4AD5FA46-03E7-44AB-826D-11C21BDD9C11}" srcOrd="1" destOrd="0" presId="urn:microsoft.com/office/officeart/2011/layout/TabList"/>
    <dgm:cxn modelId="{C4ED085C-C605-46C6-9DB2-2A9EB32DB66F}" type="presParOf" srcId="{C596FDFC-3796-45A1-A724-948C2AE2BCAC}" destId="{8D6C4090-B289-4801-9CBE-90EE52EC0DC8}" srcOrd="2" destOrd="0" presId="urn:microsoft.com/office/officeart/2011/layout/TabList"/>
    <dgm:cxn modelId="{40861651-9CC9-4771-95E0-B4CDA0B96FAC}" type="presParOf" srcId="{54249D99-A4B3-432B-AF57-F4BA8D576B17}" destId="{EC2DA182-FC3F-4CBD-8ACC-6C1806FE0759}" srcOrd="4" destOrd="0" presId="urn:microsoft.com/office/officeart/2011/layout/TabList"/>
    <dgm:cxn modelId="{F53EC214-65D3-4652-BA9C-80141FE081A1}" type="presParOf" srcId="{54249D99-A4B3-432B-AF57-F4BA8D576B17}" destId="{820F05B4-2330-4785-B4B7-C55B6E0663EF}" srcOrd="5" destOrd="0" presId="urn:microsoft.com/office/officeart/2011/layout/TabList"/>
    <dgm:cxn modelId="{4502B815-AB84-4B5D-88C0-06CA21E1E36B}" type="presParOf" srcId="{54249D99-A4B3-432B-AF57-F4BA8D576B17}" destId="{802C8814-2148-4EBE-B33A-5F81E56EF9FF}" srcOrd="6" destOrd="0" presId="urn:microsoft.com/office/officeart/2011/layout/TabList"/>
    <dgm:cxn modelId="{1DE74C93-8772-465B-9590-3739C48EB028}" type="presParOf" srcId="{802C8814-2148-4EBE-B33A-5F81E56EF9FF}" destId="{F292F3E0-2F5F-4B96-8711-07FD4CC91144}" srcOrd="0" destOrd="0" presId="urn:microsoft.com/office/officeart/2011/layout/TabList"/>
    <dgm:cxn modelId="{D0CCF16F-28D1-4591-968A-3B0F122C7780}" type="presParOf" srcId="{802C8814-2148-4EBE-B33A-5F81E56EF9FF}" destId="{17EE61F0-92D2-45BD-8568-0580E75E225F}" srcOrd="1" destOrd="0" presId="urn:microsoft.com/office/officeart/2011/layout/TabList"/>
    <dgm:cxn modelId="{703EFD2E-A22C-445A-9E16-67DB0EDC8A85}" type="presParOf" srcId="{802C8814-2148-4EBE-B33A-5F81E56EF9FF}" destId="{F68D8C1C-E67A-4CF5-A0C1-39E33C128BFB}" srcOrd="2" destOrd="0" presId="urn:microsoft.com/office/officeart/2011/layout/TabList"/>
    <dgm:cxn modelId="{B14E0B8B-B1EB-4EB3-8C54-C5E97CEB3418}" type="presParOf" srcId="{54249D99-A4B3-432B-AF57-F4BA8D576B17}" destId="{E1626201-94D9-4095-9F58-9783405A1CC6}"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1E498B-2DEF-42A2-B0B3-25D487CAA2D7}" type="doc">
      <dgm:prSet loTypeId="urn:microsoft.com/office/officeart/2008/layout/PictureAccentList" loCatId="list" qsTypeId="urn:microsoft.com/office/officeart/2005/8/quickstyle/simple3" qsCatId="simple" csTypeId="urn:microsoft.com/office/officeart/2005/8/colors/accent1_2" csCatId="accent1" phldr="1"/>
      <dgm:spPr/>
      <dgm:t>
        <a:bodyPr/>
        <a:lstStyle/>
        <a:p>
          <a:endParaRPr lang="en-US"/>
        </a:p>
      </dgm:t>
    </dgm:pt>
    <dgm:pt modelId="{916AF508-BC76-4B60-B10D-ED61FB8CE60D}">
      <dgm:prSet phldrT="[Text]">
        <dgm:style>
          <a:lnRef idx="1">
            <a:schemeClr val="accent6"/>
          </a:lnRef>
          <a:fillRef idx="2">
            <a:schemeClr val="accent6"/>
          </a:fillRef>
          <a:effectRef idx="1">
            <a:schemeClr val="accent6"/>
          </a:effectRef>
          <a:fontRef idx="minor">
            <a:schemeClr val="dk1"/>
          </a:fontRef>
        </dgm:style>
      </dgm:prSet>
      <dgm:spPr/>
      <dgm:t>
        <a:bodyPr/>
        <a:lstStyle/>
        <a:p>
          <a:r>
            <a:rPr lang="en-US" b="1" dirty="0">
              <a:latin typeface="Century Gothic" panose="020B0502020202020204" pitchFamily="34" charset="0"/>
              <a:cs typeface="Aldhabi" panose="01000000000000000000" pitchFamily="2" charset="-78"/>
            </a:rPr>
            <a:t>Target Feature</a:t>
          </a:r>
        </a:p>
      </dgm:t>
    </dgm:pt>
    <dgm:pt modelId="{E289DA60-D2E6-4623-AF72-3D12DFC3350E}" type="parTrans" cxnId="{78391FC2-E9FD-490B-9D36-2B777170F160}">
      <dgm:prSet/>
      <dgm:spPr/>
      <dgm:t>
        <a:bodyPr/>
        <a:lstStyle/>
        <a:p>
          <a:endParaRPr lang="en-US"/>
        </a:p>
      </dgm:t>
    </dgm:pt>
    <dgm:pt modelId="{DBC46797-01E7-4D97-A130-00604A071D61}" type="sibTrans" cxnId="{78391FC2-E9FD-490B-9D36-2B777170F160}">
      <dgm:prSet/>
      <dgm:spPr/>
      <dgm:t>
        <a:bodyPr/>
        <a:lstStyle/>
        <a:p>
          <a:endParaRPr lang="en-US"/>
        </a:p>
      </dgm:t>
    </dgm:pt>
    <dgm:pt modelId="{1907AD2E-C76F-4BCA-9E82-EAE91C684E1B}">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Readmitted column has values like '&gt;30' that is patient readmitted after 30 days and 'NO' that is patient not readmitted and '&lt;30' that is patient readmitted before 30 days </a:t>
          </a:r>
        </a:p>
      </dgm:t>
    </dgm:pt>
    <dgm:pt modelId="{96DD1287-4841-49ED-9435-35AF55ECB240}" type="parTrans" cxnId="{007DD4B8-18DA-4D2D-B911-D5A4ECA57A51}">
      <dgm:prSet/>
      <dgm:spPr/>
      <dgm:t>
        <a:bodyPr/>
        <a:lstStyle/>
        <a:p>
          <a:endParaRPr lang="en-US"/>
        </a:p>
      </dgm:t>
    </dgm:pt>
    <dgm:pt modelId="{D8F4C3FB-AC8D-4103-AFA8-DA133BCBC928}" type="sibTrans" cxnId="{007DD4B8-18DA-4D2D-B911-D5A4ECA57A51}">
      <dgm:prSet/>
      <dgm:spPr/>
      <dgm:t>
        <a:bodyPr/>
        <a:lstStyle/>
        <a:p>
          <a:endParaRPr lang="en-US"/>
        </a:p>
      </dgm:t>
    </dgm:pt>
    <dgm:pt modelId="{B9BDCCD2-9A4E-4E22-A002-956E88FAC828}">
      <dgm:prSet phldrT="[Text]">
        <dgm:style>
          <a:lnRef idx="1">
            <a:schemeClr val="accent6"/>
          </a:lnRef>
          <a:fillRef idx="2">
            <a:schemeClr val="accent6"/>
          </a:fillRef>
          <a:effectRef idx="1">
            <a:schemeClr val="accent6"/>
          </a:effectRef>
          <a:fontRef idx="minor">
            <a:schemeClr val="dk1"/>
          </a:fontRef>
        </dgm:style>
      </dgm:prSet>
      <dgm:spPr/>
      <dgm:t>
        <a:bodyPr/>
        <a:lstStyle/>
        <a:p>
          <a:pPr algn="l">
            <a:buFont typeface="Wingdings" panose="05000000000000000000" pitchFamily="2" charset="2"/>
            <a:buChar char="Ø"/>
          </a:pPr>
          <a:r>
            <a:rPr lang="en-US" dirty="0"/>
            <a:t>- We have replace 'NO’ as 0 </a:t>
          </a:r>
        </a:p>
        <a:p>
          <a:pPr algn="l">
            <a:buFont typeface="Wingdings" panose="05000000000000000000" pitchFamily="2" charset="2"/>
            <a:buChar char="Ø"/>
          </a:pPr>
          <a:r>
            <a:rPr lang="en-US" dirty="0"/>
            <a:t>- Replaced the '&gt;30’ &amp;‘&lt;30’ as 1.</a:t>
          </a:r>
        </a:p>
      </dgm:t>
    </dgm:pt>
    <dgm:pt modelId="{106D608F-419A-45F0-ACCD-2D4C64398B1C}" type="parTrans" cxnId="{CC4F2B2A-066F-4097-AD79-94CC8F487505}">
      <dgm:prSet/>
      <dgm:spPr/>
      <dgm:t>
        <a:bodyPr/>
        <a:lstStyle/>
        <a:p>
          <a:endParaRPr lang="en-US"/>
        </a:p>
      </dgm:t>
    </dgm:pt>
    <dgm:pt modelId="{E3002E4E-EC6F-441F-ACC7-48D5CC45A89F}" type="sibTrans" cxnId="{CC4F2B2A-066F-4097-AD79-94CC8F487505}">
      <dgm:prSet/>
      <dgm:spPr/>
      <dgm:t>
        <a:bodyPr/>
        <a:lstStyle/>
        <a:p>
          <a:endParaRPr lang="en-US"/>
        </a:p>
      </dgm:t>
    </dgm:pt>
    <dgm:pt modelId="{486C79B2-D865-427E-9738-43EFCD24FA9B}" type="pres">
      <dgm:prSet presAssocID="{5D1E498B-2DEF-42A2-B0B3-25D487CAA2D7}" presName="layout" presStyleCnt="0">
        <dgm:presLayoutVars>
          <dgm:chMax/>
          <dgm:chPref/>
          <dgm:dir/>
          <dgm:animOne val="branch"/>
          <dgm:animLvl val="lvl"/>
          <dgm:resizeHandles/>
        </dgm:presLayoutVars>
      </dgm:prSet>
      <dgm:spPr/>
    </dgm:pt>
    <dgm:pt modelId="{A8F9A416-817B-4ED5-9109-BDA2D7C834BE}" type="pres">
      <dgm:prSet presAssocID="{916AF508-BC76-4B60-B10D-ED61FB8CE60D}" presName="root" presStyleCnt="0">
        <dgm:presLayoutVars>
          <dgm:chMax/>
          <dgm:chPref val="4"/>
        </dgm:presLayoutVars>
      </dgm:prSet>
      <dgm:spPr/>
    </dgm:pt>
    <dgm:pt modelId="{5336DFED-2F3A-49B7-95A9-9B71354B9407}" type="pres">
      <dgm:prSet presAssocID="{916AF508-BC76-4B60-B10D-ED61FB8CE60D}" presName="rootComposite" presStyleCnt="0">
        <dgm:presLayoutVars/>
      </dgm:prSet>
      <dgm:spPr/>
    </dgm:pt>
    <dgm:pt modelId="{B85CFEC2-8BF2-437C-9A25-ABC907D7284F}" type="pres">
      <dgm:prSet presAssocID="{916AF508-BC76-4B60-B10D-ED61FB8CE60D}" presName="rootText" presStyleLbl="node0" presStyleIdx="0" presStyleCnt="1" custLinFactNeighborX="-7971" custLinFactNeighborY="3736">
        <dgm:presLayoutVars>
          <dgm:chMax/>
          <dgm:chPref val="4"/>
        </dgm:presLayoutVars>
      </dgm:prSet>
      <dgm:spPr/>
    </dgm:pt>
    <dgm:pt modelId="{E931D3A0-30D8-4366-8036-B383A8E8FBB2}" type="pres">
      <dgm:prSet presAssocID="{916AF508-BC76-4B60-B10D-ED61FB8CE60D}" presName="childShape" presStyleCnt="0">
        <dgm:presLayoutVars>
          <dgm:chMax val="0"/>
          <dgm:chPref val="0"/>
        </dgm:presLayoutVars>
      </dgm:prSet>
      <dgm:spPr/>
    </dgm:pt>
    <dgm:pt modelId="{8BABB787-CE0D-4727-8503-B76AAEF65B6C}" type="pres">
      <dgm:prSet presAssocID="{1907AD2E-C76F-4BCA-9E82-EAE91C684E1B}" presName="childComposite" presStyleCnt="0">
        <dgm:presLayoutVars>
          <dgm:chMax val="0"/>
          <dgm:chPref val="0"/>
        </dgm:presLayoutVars>
      </dgm:prSet>
      <dgm:spPr/>
    </dgm:pt>
    <dgm:pt modelId="{46D90120-EBF6-4429-919D-29CD57B71A7D}" type="pres">
      <dgm:prSet presAssocID="{1907AD2E-C76F-4BCA-9E82-EAE91C684E1B}" presName="Image" presStyleLbl="node1" presStyleIdx="0" presStyleCnt="2">
        <dgm:style>
          <a:lnRef idx="1">
            <a:schemeClr val="accent6"/>
          </a:lnRef>
          <a:fillRef idx="2">
            <a:schemeClr val="accent6"/>
          </a:fillRef>
          <a:effectRef idx="1">
            <a:schemeClr val="accent6"/>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C9C125A4-7E44-4B9F-868D-CD00D84614E6}" type="pres">
      <dgm:prSet presAssocID="{1907AD2E-C76F-4BCA-9E82-EAE91C684E1B}" presName="childText" presStyleLbl="lnNode1" presStyleIdx="0" presStyleCnt="2" custLinFactNeighborX="0" custLinFactNeighborY="-5608">
        <dgm:presLayoutVars>
          <dgm:chMax val="0"/>
          <dgm:chPref val="0"/>
          <dgm:bulletEnabled val="1"/>
        </dgm:presLayoutVars>
      </dgm:prSet>
      <dgm:spPr/>
    </dgm:pt>
    <dgm:pt modelId="{BE4D1974-83B5-461F-A69E-748A9A7F3C60}" type="pres">
      <dgm:prSet presAssocID="{B9BDCCD2-9A4E-4E22-A002-956E88FAC828}" presName="childComposite" presStyleCnt="0">
        <dgm:presLayoutVars>
          <dgm:chMax val="0"/>
          <dgm:chPref val="0"/>
        </dgm:presLayoutVars>
      </dgm:prSet>
      <dgm:spPr/>
    </dgm:pt>
    <dgm:pt modelId="{62C3556E-ED24-414E-B13B-C5508125EA55}" type="pres">
      <dgm:prSet presAssocID="{B9BDCCD2-9A4E-4E22-A002-956E88FAC828}" presName="Image" presStyleLbl="node1" presStyleIdx="1" presStyleCnt="2">
        <dgm:style>
          <a:lnRef idx="1">
            <a:schemeClr val="accent6"/>
          </a:lnRef>
          <a:fillRef idx="2">
            <a:schemeClr val="accent6"/>
          </a:fillRef>
          <a:effectRef idx="1">
            <a:schemeClr val="accent6"/>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43AFA647-5571-43E0-848A-B6B1D1F76EC4}" type="pres">
      <dgm:prSet presAssocID="{B9BDCCD2-9A4E-4E22-A002-956E88FAC828}" presName="childText" presStyleLbl="lnNode1" presStyleIdx="1" presStyleCnt="2" custLinFactNeighborX="0">
        <dgm:presLayoutVars>
          <dgm:chMax val="0"/>
          <dgm:chPref val="0"/>
          <dgm:bulletEnabled val="1"/>
        </dgm:presLayoutVars>
      </dgm:prSet>
      <dgm:spPr/>
    </dgm:pt>
  </dgm:ptLst>
  <dgm:cxnLst>
    <dgm:cxn modelId="{E300F811-11E5-43C7-8F83-3E631FD88BD2}" type="presOf" srcId="{5D1E498B-2DEF-42A2-B0B3-25D487CAA2D7}" destId="{486C79B2-D865-427E-9738-43EFCD24FA9B}" srcOrd="0" destOrd="0" presId="urn:microsoft.com/office/officeart/2008/layout/PictureAccentList"/>
    <dgm:cxn modelId="{CC4F2B2A-066F-4097-AD79-94CC8F487505}" srcId="{916AF508-BC76-4B60-B10D-ED61FB8CE60D}" destId="{B9BDCCD2-9A4E-4E22-A002-956E88FAC828}" srcOrd="1" destOrd="0" parTransId="{106D608F-419A-45F0-ACCD-2D4C64398B1C}" sibTransId="{E3002E4E-EC6F-441F-ACC7-48D5CC45A89F}"/>
    <dgm:cxn modelId="{76CAA931-97A5-4D91-B65F-589E04A2265B}" type="presOf" srcId="{B9BDCCD2-9A4E-4E22-A002-956E88FAC828}" destId="{43AFA647-5571-43E0-848A-B6B1D1F76EC4}" srcOrd="0" destOrd="0" presId="urn:microsoft.com/office/officeart/2008/layout/PictureAccentList"/>
    <dgm:cxn modelId="{6E149661-36DB-499E-9479-BF1C157ED844}" type="presOf" srcId="{916AF508-BC76-4B60-B10D-ED61FB8CE60D}" destId="{B85CFEC2-8BF2-437C-9A25-ABC907D7284F}" srcOrd="0" destOrd="0" presId="urn:microsoft.com/office/officeart/2008/layout/PictureAccentList"/>
    <dgm:cxn modelId="{007DD4B8-18DA-4D2D-B911-D5A4ECA57A51}" srcId="{916AF508-BC76-4B60-B10D-ED61FB8CE60D}" destId="{1907AD2E-C76F-4BCA-9E82-EAE91C684E1B}" srcOrd="0" destOrd="0" parTransId="{96DD1287-4841-49ED-9435-35AF55ECB240}" sibTransId="{D8F4C3FB-AC8D-4103-AFA8-DA133BCBC928}"/>
    <dgm:cxn modelId="{164692C0-889B-44D0-B78F-973659B5F7CD}" type="presOf" srcId="{1907AD2E-C76F-4BCA-9E82-EAE91C684E1B}" destId="{C9C125A4-7E44-4B9F-868D-CD00D84614E6}" srcOrd="0" destOrd="0" presId="urn:microsoft.com/office/officeart/2008/layout/PictureAccentList"/>
    <dgm:cxn modelId="{78391FC2-E9FD-490B-9D36-2B777170F160}" srcId="{5D1E498B-2DEF-42A2-B0B3-25D487CAA2D7}" destId="{916AF508-BC76-4B60-B10D-ED61FB8CE60D}" srcOrd="0" destOrd="0" parTransId="{E289DA60-D2E6-4623-AF72-3D12DFC3350E}" sibTransId="{DBC46797-01E7-4D97-A130-00604A071D61}"/>
    <dgm:cxn modelId="{730893CC-A2D3-49CA-8069-982EE9B78FF2}" type="presParOf" srcId="{486C79B2-D865-427E-9738-43EFCD24FA9B}" destId="{A8F9A416-817B-4ED5-9109-BDA2D7C834BE}" srcOrd="0" destOrd="0" presId="urn:microsoft.com/office/officeart/2008/layout/PictureAccentList"/>
    <dgm:cxn modelId="{37B5257E-0A68-4DED-96FA-CB2B3EF60FC4}" type="presParOf" srcId="{A8F9A416-817B-4ED5-9109-BDA2D7C834BE}" destId="{5336DFED-2F3A-49B7-95A9-9B71354B9407}" srcOrd="0" destOrd="0" presId="urn:microsoft.com/office/officeart/2008/layout/PictureAccentList"/>
    <dgm:cxn modelId="{8DDC5A95-CDC2-4191-8E57-11630349DC46}" type="presParOf" srcId="{5336DFED-2F3A-49B7-95A9-9B71354B9407}" destId="{B85CFEC2-8BF2-437C-9A25-ABC907D7284F}" srcOrd="0" destOrd="0" presId="urn:microsoft.com/office/officeart/2008/layout/PictureAccentList"/>
    <dgm:cxn modelId="{9FDCCF87-769D-4072-B6F0-2A0471F51CC7}" type="presParOf" srcId="{A8F9A416-817B-4ED5-9109-BDA2D7C834BE}" destId="{E931D3A0-30D8-4366-8036-B383A8E8FBB2}" srcOrd="1" destOrd="0" presId="urn:microsoft.com/office/officeart/2008/layout/PictureAccentList"/>
    <dgm:cxn modelId="{9841A9FE-AF78-4982-A36A-962C9B779106}" type="presParOf" srcId="{E931D3A0-30D8-4366-8036-B383A8E8FBB2}" destId="{8BABB787-CE0D-4727-8503-B76AAEF65B6C}" srcOrd="0" destOrd="0" presId="urn:microsoft.com/office/officeart/2008/layout/PictureAccentList"/>
    <dgm:cxn modelId="{9DE016D4-856A-46C6-9741-19CE1600C6E9}" type="presParOf" srcId="{8BABB787-CE0D-4727-8503-B76AAEF65B6C}" destId="{46D90120-EBF6-4429-919D-29CD57B71A7D}" srcOrd="0" destOrd="0" presId="urn:microsoft.com/office/officeart/2008/layout/PictureAccentList"/>
    <dgm:cxn modelId="{6D372D80-A802-4C2E-AD1E-E3BA38B73B75}" type="presParOf" srcId="{8BABB787-CE0D-4727-8503-B76AAEF65B6C}" destId="{C9C125A4-7E44-4B9F-868D-CD00D84614E6}" srcOrd="1" destOrd="0" presId="urn:microsoft.com/office/officeart/2008/layout/PictureAccentList"/>
    <dgm:cxn modelId="{C1C88FFA-8A79-41D2-BE3F-0C8A1A6E0872}" type="presParOf" srcId="{E931D3A0-30D8-4366-8036-B383A8E8FBB2}" destId="{BE4D1974-83B5-461F-A69E-748A9A7F3C60}" srcOrd="1" destOrd="0" presId="urn:microsoft.com/office/officeart/2008/layout/PictureAccentList"/>
    <dgm:cxn modelId="{A2EC8F7F-9CB8-450C-BA7E-1B94D7C2A9A9}" type="presParOf" srcId="{BE4D1974-83B5-461F-A69E-748A9A7F3C60}" destId="{62C3556E-ED24-414E-B13B-C5508125EA55}" srcOrd="0" destOrd="0" presId="urn:microsoft.com/office/officeart/2008/layout/PictureAccentList"/>
    <dgm:cxn modelId="{34AC07D2-3147-4358-8213-47D74B034660}" type="presParOf" srcId="{BE4D1974-83B5-461F-A69E-748A9A7F3C60}" destId="{43AFA647-5571-43E0-848A-B6B1D1F76EC4}"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D8C1C-E67A-4CF5-A0C1-39E33C128BFB}">
      <dsp:nvSpPr>
        <dsp:cNvPr id="0" name=""/>
        <dsp:cNvSpPr/>
      </dsp:nvSpPr>
      <dsp:spPr>
        <a:xfrm>
          <a:off x="0" y="4170258"/>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6C4090-B289-4801-9CBE-90EE52EC0DC8}">
      <dsp:nvSpPr>
        <dsp:cNvPr id="0" name=""/>
        <dsp:cNvSpPr/>
      </dsp:nvSpPr>
      <dsp:spPr>
        <a:xfrm>
          <a:off x="0" y="27853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8AF600-FB11-4B63-986E-9CF9D97FBBBF}">
      <dsp:nvSpPr>
        <dsp:cNvPr id="0" name=""/>
        <dsp:cNvSpPr/>
      </dsp:nvSpPr>
      <dsp:spPr>
        <a:xfrm>
          <a:off x="22350" y="619483"/>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E7B915-6FEC-4481-B9DB-2AB8AA613C0E}">
      <dsp:nvSpPr>
        <dsp:cNvPr id="0" name=""/>
        <dsp:cNvSpPr/>
      </dsp:nvSpPr>
      <dsp:spPr>
        <a:xfrm>
          <a:off x="2756406" y="3655"/>
          <a:ext cx="7781544" cy="615828"/>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 </a:t>
          </a:r>
          <a:r>
            <a:rPr lang="en-US" sz="1800" i="1" kern="1200" dirty="0"/>
            <a:t>It has a lots of distinct values using domain knowledge we have converted them       into small number of categories. </a:t>
          </a:r>
        </a:p>
      </dsp:txBody>
      <dsp:txXfrm>
        <a:off x="2756406" y="3655"/>
        <a:ext cx="7781544" cy="615828"/>
      </dsp:txXfrm>
    </dsp:sp>
    <dsp:sp modelId="{DE86F51C-44F9-41F2-8079-976A8789DF47}">
      <dsp:nvSpPr>
        <dsp:cNvPr id="0" name=""/>
        <dsp:cNvSpPr/>
      </dsp:nvSpPr>
      <dsp:spPr>
        <a:xfrm>
          <a:off x="-22350" y="3655"/>
          <a:ext cx="2823459" cy="615828"/>
        </a:xfrm>
        <a:prstGeom prst="round2SameRect">
          <a:avLst>
            <a:gd name="adj1" fmla="val 16670"/>
            <a:gd name="adj2" fmla="val 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err="1">
              <a:latin typeface="Aharoni" panose="02010803020104030203" pitchFamily="2" charset="-79"/>
              <a:cs typeface="Aharoni" panose="02010803020104030203" pitchFamily="2" charset="-79"/>
            </a:rPr>
            <a:t>discharge_disposition_id</a:t>
          </a:r>
          <a:endParaRPr lang="en-US" sz="2000" b="1" kern="1200" dirty="0">
            <a:latin typeface="Aharoni" panose="02010803020104030203" pitchFamily="2" charset="-79"/>
            <a:cs typeface="Aharoni" panose="02010803020104030203" pitchFamily="2" charset="-79"/>
          </a:endParaRPr>
        </a:p>
      </dsp:txBody>
      <dsp:txXfrm>
        <a:off x="7718" y="33723"/>
        <a:ext cx="2763323" cy="585760"/>
      </dsp:txXfrm>
    </dsp:sp>
    <dsp:sp modelId="{796EB33A-9FC9-44D8-9E45-179C77AEF28F}">
      <dsp:nvSpPr>
        <dsp:cNvPr id="0" name=""/>
        <dsp:cNvSpPr/>
      </dsp:nvSpPr>
      <dsp:spPr>
        <a:xfrm>
          <a:off x="0" y="619483"/>
          <a:ext cx="10515600" cy="151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Category 1 </a:t>
          </a:r>
          <a:r>
            <a:rPr lang="en-US" sz="1800" kern="1200" dirty="0"/>
            <a:t>:- 6, 8, 9, 13</a:t>
          </a:r>
        </a:p>
        <a:p>
          <a:pPr marL="171450" lvl="1" indent="-171450" algn="l" defTabSz="800100">
            <a:lnSpc>
              <a:spcPct val="90000"/>
            </a:lnSpc>
            <a:spcBef>
              <a:spcPct val="0"/>
            </a:spcBef>
            <a:spcAft>
              <a:spcPct val="15000"/>
            </a:spcAft>
            <a:buChar char="•"/>
          </a:pPr>
          <a:r>
            <a:rPr lang="en-US" sz="1800" b="1" kern="1200" dirty="0"/>
            <a:t>Category 2</a:t>
          </a:r>
          <a:r>
            <a:rPr lang="en-US" sz="1800" kern="1200" dirty="0"/>
            <a:t>:- 3, 4, 5, 14, 22, 23, 24</a:t>
          </a:r>
        </a:p>
        <a:p>
          <a:pPr marL="171450" lvl="1" indent="-171450" algn="l" defTabSz="800100">
            <a:lnSpc>
              <a:spcPct val="90000"/>
            </a:lnSpc>
            <a:spcBef>
              <a:spcPct val="0"/>
            </a:spcBef>
            <a:spcAft>
              <a:spcPct val="15000"/>
            </a:spcAft>
            <a:buChar char="•"/>
          </a:pPr>
          <a:r>
            <a:rPr lang="en-US" sz="1800" b="1" kern="1200" dirty="0"/>
            <a:t>Category 10</a:t>
          </a:r>
          <a:r>
            <a:rPr lang="en-US" sz="1800" kern="1200" dirty="0"/>
            <a:t>:- 12, 15, 16, 17</a:t>
          </a:r>
        </a:p>
        <a:p>
          <a:pPr marL="171450" lvl="1" indent="-171450" algn="l" defTabSz="800100">
            <a:lnSpc>
              <a:spcPct val="90000"/>
            </a:lnSpc>
            <a:spcBef>
              <a:spcPct val="0"/>
            </a:spcBef>
            <a:spcAft>
              <a:spcPct val="15000"/>
            </a:spcAft>
            <a:buChar char="•"/>
          </a:pPr>
          <a:r>
            <a:rPr lang="en-US" sz="1800" b="1" kern="1200" dirty="0"/>
            <a:t>Category 11</a:t>
          </a:r>
          <a:r>
            <a:rPr lang="en-US" sz="1800" kern="1200" dirty="0"/>
            <a:t>:- 19, 20, 21</a:t>
          </a:r>
        </a:p>
        <a:p>
          <a:pPr marL="171450" lvl="1" indent="-171450" algn="l" defTabSz="800100">
            <a:lnSpc>
              <a:spcPct val="90000"/>
            </a:lnSpc>
            <a:spcBef>
              <a:spcPct val="0"/>
            </a:spcBef>
            <a:spcAft>
              <a:spcPct val="15000"/>
            </a:spcAft>
            <a:buChar char="•"/>
          </a:pPr>
          <a:r>
            <a:rPr lang="en-US" sz="1800" b="1" kern="1200" dirty="0"/>
            <a:t>Category 18</a:t>
          </a:r>
          <a:r>
            <a:rPr lang="en-US" sz="1800" kern="1200" dirty="0"/>
            <a:t>:- 25,26</a:t>
          </a:r>
        </a:p>
      </dsp:txBody>
      <dsp:txXfrm>
        <a:off x="0" y="619483"/>
        <a:ext cx="10515600" cy="1519267"/>
      </dsp:txXfrm>
    </dsp:sp>
    <dsp:sp modelId="{8A2D6C30-4E1B-4F68-9A15-1289627957B1}">
      <dsp:nvSpPr>
        <dsp:cNvPr id="0" name=""/>
        <dsp:cNvSpPr/>
      </dsp:nvSpPr>
      <dsp:spPr>
        <a:xfrm>
          <a:off x="2734055" y="2169542"/>
          <a:ext cx="7781544" cy="615828"/>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b="0" i="1" kern="1200" dirty="0"/>
            <a:t>Admission Type ID can be converted into small number of categories. </a:t>
          </a:r>
        </a:p>
      </dsp:txBody>
      <dsp:txXfrm>
        <a:off x="2734055" y="2169542"/>
        <a:ext cx="7781544" cy="615828"/>
      </dsp:txXfrm>
    </dsp:sp>
    <dsp:sp modelId="{4AD5FA46-03E7-44AB-826D-11C21BDD9C11}">
      <dsp:nvSpPr>
        <dsp:cNvPr id="0" name=""/>
        <dsp:cNvSpPr/>
      </dsp:nvSpPr>
      <dsp:spPr>
        <a:xfrm>
          <a:off x="0" y="2169542"/>
          <a:ext cx="2734056" cy="615828"/>
        </a:xfrm>
        <a:prstGeom prst="round2SameRect">
          <a:avLst>
            <a:gd name="adj1" fmla="val 16670"/>
            <a:gd name="adj2" fmla="val 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err="1">
              <a:latin typeface="Aharoni" panose="02010803020104030203" pitchFamily="2" charset="-79"/>
              <a:cs typeface="Aharoni" panose="02010803020104030203" pitchFamily="2" charset="-79"/>
            </a:rPr>
            <a:t>admission_source_id</a:t>
          </a:r>
          <a:endParaRPr lang="en-US" sz="2000" b="1" kern="1200" dirty="0">
            <a:latin typeface="Aharoni" panose="02010803020104030203" pitchFamily="2" charset="-79"/>
            <a:cs typeface="Aharoni" panose="02010803020104030203" pitchFamily="2" charset="-79"/>
          </a:endParaRPr>
        </a:p>
      </dsp:txBody>
      <dsp:txXfrm>
        <a:off x="30068" y="2199610"/>
        <a:ext cx="2673920" cy="585760"/>
      </dsp:txXfrm>
    </dsp:sp>
    <dsp:sp modelId="{EC2DA182-FC3F-4CBD-8ACC-6C1806FE0759}">
      <dsp:nvSpPr>
        <dsp:cNvPr id="0" name=""/>
        <dsp:cNvSpPr/>
      </dsp:nvSpPr>
      <dsp:spPr>
        <a:xfrm>
          <a:off x="0" y="2785370"/>
          <a:ext cx="10515600" cy="73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Category 1 </a:t>
          </a:r>
          <a:r>
            <a:rPr lang="en-US" sz="1800" kern="1200" dirty="0"/>
            <a:t>:-2,7</a:t>
          </a:r>
        </a:p>
        <a:p>
          <a:pPr marL="171450" lvl="1" indent="-171450" algn="l" defTabSz="800100">
            <a:lnSpc>
              <a:spcPct val="90000"/>
            </a:lnSpc>
            <a:spcBef>
              <a:spcPct val="0"/>
            </a:spcBef>
            <a:spcAft>
              <a:spcPct val="15000"/>
            </a:spcAft>
            <a:buChar char="•"/>
          </a:pPr>
          <a:r>
            <a:rPr lang="en-US" sz="1800" b="1" kern="1200" dirty="0"/>
            <a:t>Category 5</a:t>
          </a:r>
          <a:r>
            <a:rPr lang="en-US" sz="1800" kern="1200" dirty="0"/>
            <a:t>:- 6,8</a:t>
          </a:r>
        </a:p>
      </dsp:txBody>
      <dsp:txXfrm>
        <a:off x="0" y="2785370"/>
        <a:ext cx="10515600" cy="738267"/>
      </dsp:txXfrm>
    </dsp:sp>
    <dsp:sp modelId="{F292F3E0-2F5F-4B96-8711-07FD4CC91144}">
      <dsp:nvSpPr>
        <dsp:cNvPr id="0" name=""/>
        <dsp:cNvSpPr/>
      </dsp:nvSpPr>
      <dsp:spPr>
        <a:xfrm>
          <a:off x="2734055" y="3554429"/>
          <a:ext cx="7781544" cy="615828"/>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i="1" kern="1200" dirty="0" err="1"/>
            <a:t>Max_glucose_serum</a:t>
          </a:r>
          <a:r>
            <a:rPr lang="en-US" sz="2400" i="1" kern="1200" dirty="0"/>
            <a:t> is encoded into 4 categories.</a:t>
          </a:r>
        </a:p>
      </dsp:txBody>
      <dsp:txXfrm>
        <a:off x="2734055" y="3554429"/>
        <a:ext cx="7781544" cy="615828"/>
      </dsp:txXfrm>
    </dsp:sp>
    <dsp:sp modelId="{17EE61F0-92D2-45BD-8568-0580E75E225F}">
      <dsp:nvSpPr>
        <dsp:cNvPr id="0" name=""/>
        <dsp:cNvSpPr/>
      </dsp:nvSpPr>
      <dsp:spPr>
        <a:xfrm>
          <a:off x="0" y="3554429"/>
          <a:ext cx="2734056" cy="615828"/>
        </a:xfrm>
        <a:prstGeom prst="round2SameRect">
          <a:avLst>
            <a:gd name="adj1" fmla="val 16670"/>
            <a:gd name="adj2" fmla="val 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err="1">
              <a:latin typeface="Aharoni" panose="02010803020104030203" pitchFamily="2" charset="-79"/>
              <a:cs typeface="Aharoni" panose="02010803020104030203" pitchFamily="2" charset="-79"/>
            </a:rPr>
            <a:t>max_glu_serum</a:t>
          </a:r>
          <a:endParaRPr lang="en-US" sz="2000" b="1" kern="1200" dirty="0">
            <a:latin typeface="Aharoni" panose="02010803020104030203" pitchFamily="2" charset="-79"/>
            <a:cs typeface="Aharoni" panose="02010803020104030203" pitchFamily="2" charset="-79"/>
          </a:endParaRPr>
        </a:p>
      </dsp:txBody>
      <dsp:txXfrm>
        <a:off x="30068" y="3584497"/>
        <a:ext cx="2673920" cy="585760"/>
      </dsp:txXfrm>
    </dsp:sp>
    <dsp:sp modelId="{E1626201-94D9-4095-9F58-9783405A1CC6}">
      <dsp:nvSpPr>
        <dsp:cNvPr id="0" name=""/>
        <dsp:cNvSpPr/>
      </dsp:nvSpPr>
      <dsp:spPr>
        <a:xfrm>
          <a:off x="0" y="4170258"/>
          <a:ext cx="10515600" cy="1231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None</a:t>
          </a:r>
          <a:r>
            <a:rPr lang="en-US" sz="1800" kern="1200" dirty="0"/>
            <a:t>  = 0</a:t>
          </a:r>
        </a:p>
        <a:p>
          <a:pPr marL="171450" lvl="1" indent="-171450" algn="l" defTabSz="800100">
            <a:lnSpc>
              <a:spcPct val="90000"/>
            </a:lnSpc>
            <a:spcBef>
              <a:spcPct val="0"/>
            </a:spcBef>
            <a:spcAft>
              <a:spcPct val="15000"/>
            </a:spcAft>
            <a:buChar char="•"/>
          </a:pPr>
          <a:r>
            <a:rPr lang="en-US" sz="1800" b="1" kern="1200" dirty="0"/>
            <a:t>Normal</a:t>
          </a:r>
          <a:r>
            <a:rPr lang="en-US" sz="1800" kern="1200" dirty="0"/>
            <a:t>= 1</a:t>
          </a:r>
        </a:p>
        <a:p>
          <a:pPr marL="171450" lvl="1" indent="-171450" algn="l" defTabSz="800100">
            <a:lnSpc>
              <a:spcPct val="90000"/>
            </a:lnSpc>
            <a:spcBef>
              <a:spcPct val="0"/>
            </a:spcBef>
            <a:spcAft>
              <a:spcPct val="15000"/>
            </a:spcAft>
            <a:buChar char="•"/>
          </a:pPr>
          <a:r>
            <a:rPr lang="en-US" sz="1800" b="1" kern="1200" dirty="0"/>
            <a:t>&gt;</a:t>
          </a:r>
          <a:r>
            <a:rPr lang="en-US" sz="1800" kern="1200" dirty="0"/>
            <a:t>  </a:t>
          </a:r>
          <a:r>
            <a:rPr lang="en-US" sz="1800" b="1" kern="1200" dirty="0"/>
            <a:t>200</a:t>
          </a:r>
          <a:r>
            <a:rPr lang="en-US" sz="1800" kern="1200" dirty="0"/>
            <a:t> = 2</a:t>
          </a:r>
        </a:p>
        <a:p>
          <a:pPr marL="171450" lvl="1" indent="-171450" algn="l" defTabSz="800100">
            <a:lnSpc>
              <a:spcPct val="90000"/>
            </a:lnSpc>
            <a:spcBef>
              <a:spcPct val="0"/>
            </a:spcBef>
            <a:spcAft>
              <a:spcPct val="15000"/>
            </a:spcAft>
            <a:buChar char="•"/>
          </a:pPr>
          <a:r>
            <a:rPr lang="en-US" sz="1800" b="1" kern="1200" dirty="0"/>
            <a:t>&gt;</a:t>
          </a:r>
          <a:r>
            <a:rPr lang="en-US" sz="1800" kern="1200" dirty="0"/>
            <a:t>  </a:t>
          </a:r>
          <a:r>
            <a:rPr lang="en-US" sz="1800" b="1" kern="1200" dirty="0"/>
            <a:t>300</a:t>
          </a:r>
          <a:r>
            <a:rPr lang="en-US" sz="1800" kern="1200" dirty="0"/>
            <a:t> = 3</a:t>
          </a:r>
        </a:p>
      </dsp:txBody>
      <dsp:txXfrm>
        <a:off x="0" y="4170258"/>
        <a:ext cx="10515600" cy="1231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D8C1C-E67A-4CF5-A0C1-39E33C128BFB}">
      <dsp:nvSpPr>
        <dsp:cNvPr id="0" name=""/>
        <dsp:cNvSpPr/>
      </dsp:nvSpPr>
      <dsp:spPr>
        <a:xfrm>
          <a:off x="0" y="4085377"/>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6C4090-B289-4801-9CBE-90EE52EC0DC8}">
      <dsp:nvSpPr>
        <dsp:cNvPr id="0" name=""/>
        <dsp:cNvSpPr/>
      </dsp:nvSpPr>
      <dsp:spPr>
        <a:xfrm>
          <a:off x="0" y="2504133"/>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8AF600-FB11-4B63-986E-9CF9D97FBBBF}">
      <dsp:nvSpPr>
        <dsp:cNvPr id="0" name=""/>
        <dsp:cNvSpPr/>
      </dsp:nvSpPr>
      <dsp:spPr>
        <a:xfrm>
          <a:off x="0" y="653542"/>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E7B915-6FEC-4481-B9DB-2AB8AA613C0E}">
      <dsp:nvSpPr>
        <dsp:cNvPr id="0" name=""/>
        <dsp:cNvSpPr/>
      </dsp:nvSpPr>
      <dsp:spPr>
        <a:xfrm>
          <a:off x="2734055" y="2015"/>
          <a:ext cx="7781544" cy="651527"/>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i="1" kern="1200" dirty="0"/>
            <a:t>A1C test is a blood test that reflects your average blood glucose levels over the past 3 months.</a:t>
          </a:r>
        </a:p>
      </dsp:txBody>
      <dsp:txXfrm>
        <a:off x="2734055" y="2015"/>
        <a:ext cx="7781544" cy="651527"/>
      </dsp:txXfrm>
    </dsp:sp>
    <dsp:sp modelId="{DE86F51C-44F9-41F2-8079-976A8789DF47}">
      <dsp:nvSpPr>
        <dsp:cNvPr id="0" name=""/>
        <dsp:cNvSpPr/>
      </dsp:nvSpPr>
      <dsp:spPr>
        <a:xfrm>
          <a:off x="0" y="2015"/>
          <a:ext cx="2734056" cy="651527"/>
        </a:xfrm>
        <a:prstGeom prst="round2SameRect">
          <a:avLst>
            <a:gd name="adj1" fmla="val 16670"/>
            <a:gd name="adj2" fmla="val 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haroni" panose="02010803020104030203" pitchFamily="2" charset="-79"/>
              <a:cs typeface="Aharoni" panose="02010803020104030203" pitchFamily="2" charset="-79"/>
            </a:rPr>
            <a:t>A</a:t>
          </a:r>
          <a:r>
            <a:rPr lang="en-US" sz="2400" b="1" kern="1200" dirty="0">
              <a:latin typeface="Aharoni" panose="02010803020104030203" pitchFamily="2" charset="-79"/>
              <a:cs typeface="Aharoni" panose="02010803020104030203" pitchFamily="2" charset="-79"/>
            </a:rPr>
            <a:t>1 </a:t>
          </a:r>
          <a:r>
            <a:rPr lang="en-US" sz="2000" b="1" kern="1200" dirty="0" err="1">
              <a:latin typeface="Aharoni" panose="02010803020104030203" pitchFamily="2" charset="-79"/>
              <a:cs typeface="Aharoni" panose="02010803020104030203" pitchFamily="2" charset="-79"/>
            </a:rPr>
            <a:t>Cresult</a:t>
          </a:r>
          <a:endParaRPr lang="en-US" sz="2000" b="1" kern="1200" dirty="0">
            <a:latin typeface="Aharoni" panose="02010803020104030203" pitchFamily="2" charset="-79"/>
            <a:cs typeface="Aharoni" panose="02010803020104030203" pitchFamily="2" charset="-79"/>
          </a:endParaRPr>
        </a:p>
      </dsp:txBody>
      <dsp:txXfrm>
        <a:off x="31811" y="33826"/>
        <a:ext cx="2670434" cy="619716"/>
      </dsp:txXfrm>
    </dsp:sp>
    <dsp:sp modelId="{796EB33A-9FC9-44D8-9E45-179C77AEF28F}">
      <dsp:nvSpPr>
        <dsp:cNvPr id="0" name=""/>
        <dsp:cNvSpPr/>
      </dsp:nvSpPr>
      <dsp:spPr>
        <a:xfrm>
          <a:off x="0" y="653542"/>
          <a:ext cx="10515600" cy="116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None</a:t>
          </a:r>
          <a:r>
            <a:rPr lang="en-US" sz="1800" kern="1200" dirty="0"/>
            <a:t>    = 0</a:t>
          </a:r>
        </a:p>
        <a:p>
          <a:pPr marL="171450" lvl="1" indent="-171450" algn="l" defTabSz="800100">
            <a:lnSpc>
              <a:spcPct val="90000"/>
            </a:lnSpc>
            <a:spcBef>
              <a:spcPct val="0"/>
            </a:spcBef>
            <a:spcAft>
              <a:spcPct val="15000"/>
            </a:spcAft>
            <a:buChar char="•"/>
          </a:pPr>
          <a:r>
            <a:rPr lang="en-US" sz="1800" b="1" kern="1200" dirty="0"/>
            <a:t>Normal</a:t>
          </a:r>
          <a:r>
            <a:rPr lang="en-US" sz="1800" kern="1200" dirty="0"/>
            <a:t> =1</a:t>
          </a:r>
        </a:p>
        <a:p>
          <a:pPr marL="171450" lvl="1" indent="-171450" algn="l" defTabSz="800100">
            <a:lnSpc>
              <a:spcPct val="90000"/>
            </a:lnSpc>
            <a:spcBef>
              <a:spcPct val="0"/>
            </a:spcBef>
            <a:spcAft>
              <a:spcPct val="15000"/>
            </a:spcAft>
            <a:buChar char="•"/>
          </a:pPr>
          <a:r>
            <a:rPr lang="en-US" sz="1800" b="1" kern="1200" dirty="0"/>
            <a:t>&gt;7</a:t>
          </a:r>
          <a:r>
            <a:rPr lang="en-US" sz="1800" kern="1200" dirty="0"/>
            <a:t>          =2</a:t>
          </a:r>
        </a:p>
        <a:p>
          <a:pPr marL="171450" lvl="1" indent="-171450" algn="l" defTabSz="800100">
            <a:lnSpc>
              <a:spcPct val="90000"/>
            </a:lnSpc>
            <a:spcBef>
              <a:spcPct val="0"/>
            </a:spcBef>
            <a:spcAft>
              <a:spcPct val="15000"/>
            </a:spcAft>
            <a:buChar char="•"/>
          </a:pPr>
          <a:r>
            <a:rPr lang="en-US" sz="1800" b="1" kern="1200" dirty="0"/>
            <a:t>&gt;8          </a:t>
          </a:r>
          <a:r>
            <a:rPr lang="en-US" sz="1800" kern="1200" dirty="0"/>
            <a:t>=3</a:t>
          </a:r>
        </a:p>
      </dsp:txBody>
      <dsp:txXfrm>
        <a:off x="0" y="653542"/>
        <a:ext cx="10515600" cy="1166487"/>
      </dsp:txXfrm>
    </dsp:sp>
    <dsp:sp modelId="{8A2D6C30-4E1B-4F68-9A15-1289627957B1}">
      <dsp:nvSpPr>
        <dsp:cNvPr id="0" name=""/>
        <dsp:cNvSpPr/>
      </dsp:nvSpPr>
      <dsp:spPr>
        <a:xfrm>
          <a:off x="2734055" y="1852606"/>
          <a:ext cx="7781544" cy="651527"/>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i="1" kern="1200" dirty="0"/>
            <a:t>We have imputed the  nan values in the race feature to a new variable “Others”.</a:t>
          </a:r>
        </a:p>
      </dsp:txBody>
      <dsp:txXfrm>
        <a:off x="2734055" y="1852606"/>
        <a:ext cx="7781544" cy="651527"/>
      </dsp:txXfrm>
    </dsp:sp>
    <dsp:sp modelId="{4AD5FA46-03E7-44AB-826D-11C21BDD9C11}">
      <dsp:nvSpPr>
        <dsp:cNvPr id="0" name=""/>
        <dsp:cNvSpPr/>
      </dsp:nvSpPr>
      <dsp:spPr>
        <a:xfrm>
          <a:off x="0" y="1852606"/>
          <a:ext cx="2734056" cy="651527"/>
        </a:xfrm>
        <a:prstGeom prst="round2SameRect">
          <a:avLst>
            <a:gd name="adj1" fmla="val 16670"/>
            <a:gd name="adj2" fmla="val 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Aharoni" panose="02010803020104030203" pitchFamily="2" charset="-79"/>
              <a:cs typeface="Aharoni" panose="02010803020104030203" pitchFamily="2" charset="-79"/>
            </a:rPr>
            <a:t>Race Feature</a:t>
          </a:r>
          <a:endParaRPr lang="en-US" sz="2400" kern="1200" dirty="0">
            <a:latin typeface="Aharoni" panose="02010803020104030203" pitchFamily="2" charset="-79"/>
            <a:cs typeface="Aharoni" panose="02010803020104030203" pitchFamily="2" charset="-79"/>
          </a:endParaRPr>
        </a:p>
      </dsp:txBody>
      <dsp:txXfrm>
        <a:off x="31811" y="1884417"/>
        <a:ext cx="2670434" cy="619716"/>
      </dsp:txXfrm>
    </dsp:sp>
    <dsp:sp modelId="{EC2DA182-FC3F-4CBD-8ACC-6C1806FE0759}">
      <dsp:nvSpPr>
        <dsp:cNvPr id="0" name=""/>
        <dsp:cNvSpPr/>
      </dsp:nvSpPr>
      <dsp:spPr>
        <a:xfrm>
          <a:off x="0" y="2504133"/>
          <a:ext cx="10515600" cy="78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We have imputed a new variable since the number of missing values was much higher.</a:t>
          </a:r>
        </a:p>
      </dsp:txBody>
      <dsp:txXfrm>
        <a:off x="0" y="2504133"/>
        <a:ext cx="10515600" cy="781063"/>
      </dsp:txXfrm>
    </dsp:sp>
    <dsp:sp modelId="{F292F3E0-2F5F-4B96-8711-07FD4CC91144}">
      <dsp:nvSpPr>
        <dsp:cNvPr id="0" name=""/>
        <dsp:cNvSpPr/>
      </dsp:nvSpPr>
      <dsp:spPr>
        <a:xfrm>
          <a:off x="2734055" y="3366201"/>
          <a:ext cx="7781544" cy="786823"/>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i="1" kern="1200" dirty="0"/>
            <a:t>We</a:t>
          </a:r>
          <a:r>
            <a:rPr lang="en-US" sz="2400" i="1" kern="1200" baseline="0" dirty="0"/>
            <a:t> have done encoding for the gender column, They are as follows-</a:t>
          </a:r>
          <a:endParaRPr lang="en-US" sz="2400" i="1" kern="1200" dirty="0"/>
        </a:p>
      </dsp:txBody>
      <dsp:txXfrm>
        <a:off x="2734055" y="3366201"/>
        <a:ext cx="7781544" cy="786823"/>
      </dsp:txXfrm>
    </dsp:sp>
    <dsp:sp modelId="{17EE61F0-92D2-45BD-8568-0580E75E225F}">
      <dsp:nvSpPr>
        <dsp:cNvPr id="0" name=""/>
        <dsp:cNvSpPr/>
      </dsp:nvSpPr>
      <dsp:spPr>
        <a:xfrm>
          <a:off x="0" y="3347516"/>
          <a:ext cx="2734056" cy="883679"/>
        </a:xfrm>
        <a:prstGeom prst="round2SameRect">
          <a:avLst>
            <a:gd name="adj1" fmla="val 16670"/>
            <a:gd name="adj2" fmla="val 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Aharoni" panose="02010803020104030203" pitchFamily="2" charset="-79"/>
              <a:cs typeface="Aharoni" panose="02010803020104030203" pitchFamily="2" charset="-79"/>
            </a:rPr>
            <a:t>Gender Feature</a:t>
          </a:r>
          <a:endParaRPr lang="en-US" sz="2400" b="1" kern="1200" dirty="0">
            <a:latin typeface="Aharoni" panose="02010803020104030203" pitchFamily="2" charset="-79"/>
            <a:cs typeface="Aharoni" panose="02010803020104030203" pitchFamily="2" charset="-79"/>
          </a:endParaRPr>
        </a:p>
      </dsp:txBody>
      <dsp:txXfrm>
        <a:off x="43145" y="3390661"/>
        <a:ext cx="2647766" cy="840534"/>
      </dsp:txXfrm>
    </dsp:sp>
    <dsp:sp modelId="{E1626201-94D9-4095-9F58-9783405A1CC6}">
      <dsp:nvSpPr>
        <dsp:cNvPr id="0" name=""/>
        <dsp:cNvSpPr/>
      </dsp:nvSpPr>
      <dsp:spPr>
        <a:xfrm>
          <a:off x="0" y="4201453"/>
          <a:ext cx="10515600" cy="130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228600" lvl="1" indent="-228600" algn="l" defTabSz="1022350">
            <a:lnSpc>
              <a:spcPct val="90000"/>
            </a:lnSpc>
            <a:spcBef>
              <a:spcPct val="0"/>
            </a:spcBef>
            <a:spcAft>
              <a:spcPct val="15000"/>
            </a:spcAft>
            <a:buChar char="•"/>
          </a:pPr>
          <a:r>
            <a:rPr lang="en-US" sz="2300" b="1" kern="1200" dirty="0"/>
            <a:t>Male    </a:t>
          </a:r>
          <a:r>
            <a:rPr lang="en-US" sz="2300" kern="1200" dirty="0"/>
            <a:t>= 1</a:t>
          </a:r>
        </a:p>
        <a:p>
          <a:pPr marL="228600" lvl="1" indent="-228600" algn="l" defTabSz="1022350">
            <a:lnSpc>
              <a:spcPct val="90000"/>
            </a:lnSpc>
            <a:spcBef>
              <a:spcPct val="0"/>
            </a:spcBef>
            <a:spcAft>
              <a:spcPct val="15000"/>
            </a:spcAft>
            <a:buChar char="•"/>
          </a:pPr>
          <a:r>
            <a:rPr lang="en-US" sz="2300" b="1" kern="1200" dirty="0"/>
            <a:t>Female </a:t>
          </a:r>
          <a:r>
            <a:rPr lang="en-US" sz="2300" kern="1200" dirty="0"/>
            <a:t>=0</a:t>
          </a:r>
        </a:p>
      </dsp:txBody>
      <dsp:txXfrm>
        <a:off x="0" y="4201453"/>
        <a:ext cx="10515600" cy="1303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D8C1C-E67A-4CF5-A0C1-39E33C128BFB}">
      <dsp:nvSpPr>
        <dsp:cNvPr id="0" name=""/>
        <dsp:cNvSpPr/>
      </dsp:nvSpPr>
      <dsp:spPr>
        <a:xfrm>
          <a:off x="0" y="4087169"/>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6C4090-B289-4801-9CBE-90EE52EC0DC8}">
      <dsp:nvSpPr>
        <dsp:cNvPr id="0" name=""/>
        <dsp:cNvSpPr/>
      </dsp:nvSpPr>
      <dsp:spPr>
        <a:xfrm>
          <a:off x="0" y="2504133"/>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8AF600-FB11-4B63-986E-9CF9D97FBBBF}">
      <dsp:nvSpPr>
        <dsp:cNvPr id="0" name=""/>
        <dsp:cNvSpPr/>
      </dsp:nvSpPr>
      <dsp:spPr>
        <a:xfrm>
          <a:off x="0" y="65175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E7B915-6FEC-4481-B9DB-2AB8AA613C0E}">
      <dsp:nvSpPr>
        <dsp:cNvPr id="0" name=""/>
        <dsp:cNvSpPr/>
      </dsp:nvSpPr>
      <dsp:spPr>
        <a:xfrm>
          <a:off x="2734055" y="223"/>
          <a:ext cx="7781544" cy="651527"/>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IN" sz="2000" b="0" i="1" kern="1200" dirty="0"/>
            <a:t>We have categorised the medication changed done for the patients as follows -</a:t>
          </a:r>
          <a:endParaRPr lang="en-US" sz="2000" i="1" kern="1200" dirty="0"/>
        </a:p>
      </dsp:txBody>
      <dsp:txXfrm>
        <a:off x="2734055" y="223"/>
        <a:ext cx="7781544" cy="651527"/>
      </dsp:txXfrm>
    </dsp:sp>
    <dsp:sp modelId="{DE86F51C-44F9-41F2-8079-976A8789DF47}">
      <dsp:nvSpPr>
        <dsp:cNvPr id="0" name=""/>
        <dsp:cNvSpPr/>
      </dsp:nvSpPr>
      <dsp:spPr>
        <a:xfrm>
          <a:off x="0" y="223"/>
          <a:ext cx="2734056" cy="651527"/>
        </a:xfrm>
        <a:prstGeom prst="round2SameRect">
          <a:avLst>
            <a:gd name="adj1" fmla="val 16670"/>
            <a:gd name="adj2" fmla="val 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Aharoni" panose="02010803020104030203" pitchFamily="2" charset="-79"/>
              <a:cs typeface="Aharoni" panose="02010803020104030203" pitchFamily="2" charset="-79"/>
            </a:rPr>
            <a:t>Change Feature</a:t>
          </a:r>
          <a:endParaRPr lang="en-US" sz="2000" b="1" kern="1200" dirty="0">
            <a:latin typeface="Aharoni" panose="02010803020104030203" pitchFamily="2" charset="-79"/>
            <a:cs typeface="Aharoni" panose="02010803020104030203" pitchFamily="2" charset="-79"/>
          </a:endParaRPr>
        </a:p>
      </dsp:txBody>
      <dsp:txXfrm>
        <a:off x="31811" y="32034"/>
        <a:ext cx="2670434" cy="619716"/>
      </dsp:txXfrm>
    </dsp:sp>
    <dsp:sp modelId="{796EB33A-9FC9-44D8-9E45-179C77AEF28F}">
      <dsp:nvSpPr>
        <dsp:cNvPr id="0" name=""/>
        <dsp:cNvSpPr/>
      </dsp:nvSpPr>
      <dsp:spPr>
        <a:xfrm>
          <a:off x="0" y="651750"/>
          <a:ext cx="10515600" cy="116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IN" sz="1800" b="1" kern="1200" dirty="0"/>
            <a:t>No</a:t>
          </a:r>
          <a:r>
            <a:rPr lang="en-IN" sz="1800" b="0" kern="1200" dirty="0"/>
            <a:t> </a:t>
          </a:r>
          <a:r>
            <a:rPr lang="en-IN" sz="1800" b="1" kern="1200" dirty="0"/>
            <a:t>change</a:t>
          </a:r>
          <a:r>
            <a:rPr lang="en-IN" sz="1800" b="0" kern="1200" dirty="0"/>
            <a:t> =0</a:t>
          </a:r>
          <a:endParaRPr lang="en-US" sz="1800" kern="1200" dirty="0"/>
        </a:p>
        <a:p>
          <a:pPr marL="171450" lvl="1" indent="-171450" algn="l" defTabSz="800100">
            <a:lnSpc>
              <a:spcPct val="90000"/>
            </a:lnSpc>
            <a:spcBef>
              <a:spcPct val="0"/>
            </a:spcBef>
            <a:spcAft>
              <a:spcPct val="15000"/>
            </a:spcAft>
            <a:buChar char="•"/>
          </a:pPr>
          <a:r>
            <a:rPr lang="en-IN" sz="1800" b="1" kern="1200" dirty="0"/>
            <a:t>Change</a:t>
          </a:r>
          <a:r>
            <a:rPr lang="en-IN" sz="1800" kern="1200" dirty="0"/>
            <a:t>    =1</a:t>
          </a: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651750"/>
        <a:ext cx="10515600" cy="1166487"/>
      </dsp:txXfrm>
    </dsp:sp>
    <dsp:sp modelId="{8A2D6C30-4E1B-4F68-9A15-1289627957B1}">
      <dsp:nvSpPr>
        <dsp:cNvPr id="0" name=""/>
        <dsp:cNvSpPr/>
      </dsp:nvSpPr>
      <dsp:spPr>
        <a:xfrm>
          <a:off x="2734055" y="1850814"/>
          <a:ext cx="7781544" cy="655110"/>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N" sz="2200" b="0" i="1" kern="1200" dirty="0"/>
            <a:t>We have categorised the patients with diabetes medication as follows -</a:t>
          </a:r>
          <a:endParaRPr lang="en-US" sz="2200" i="1" kern="1200" dirty="0"/>
        </a:p>
      </dsp:txBody>
      <dsp:txXfrm>
        <a:off x="2734055" y="1850814"/>
        <a:ext cx="7781544" cy="655110"/>
      </dsp:txXfrm>
    </dsp:sp>
    <dsp:sp modelId="{4AD5FA46-03E7-44AB-826D-11C21BDD9C11}">
      <dsp:nvSpPr>
        <dsp:cNvPr id="0" name=""/>
        <dsp:cNvSpPr/>
      </dsp:nvSpPr>
      <dsp:spPr>
        <a:xfrm>
          <a:off x="0" y="1852606"/>
          <a:ext cx="2734056" cy="651527"/>
        </a:xfrm>
        <a:prstGeom prst="round2SameRect">
          <a:avLst>
            <a:gd name="adj1" fmla="val 16670"/>
            <a:gd name="adj2" fmla="val 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b="1" kern="1200" dirty="0" err="1">
              <a:latin typeface="Aharoni" panose="02010803020104030203" pitchFamily="2" charset="-79"/>
              <a:cs typeface="Aharoni" panose="02010803020104030203" pitchFamily="2" charset="-79"/>
            </a:rPr>
            <a:t>DiabetesMed</a:t>
          </a:r>
          <a:r>
            <a:rPr lang="en-US" sz="2300" b="1" kern="1200" dirty="0">
              <a:latin typeface="Aharoni" panose="02010803020104030203" pitchFamily="2" charset="-79"/>
              <a:cs typeface="Aharoni" panose="02010803020104030203" pitchFamily="2" charset="-79"/>
            </a:rPr>
            <a:t> Feature</a:t>
          </a:r>
          <a:endParaRPr lang="en-US" sz="2300" kern="1200" dirty="0">
            <a:latin typeface="Aharoni" panose="02010803020104030203" pitchFamily="2" charset="-79"/>
            <a:cs typeface="Aharoni" panose="02010803020104030203" pitchFamily="2" charset="-79"/>
          </a:endParaRPr>
        </a:p>
      </dsp:txBody>
      <dsp:txXfrm>
        <a:off x="31811" y="1884417"/>
        <a:ext cx="2670434" cy="619716"/>
      </dsp:txXfrm>
    </dsp:sp>
    <dsp:sp modelId="{EC2DA182-FC3F-4CBD-8ACC-6C1806FE0759}">
      <dsp:nvSpPr>
        <dsp:cNvPr id="0" name=""/>
        <dsp:cNvSpPr/>
      </dsp:nvSpPr>
      <dsp:spPr>
        <a:xfrm>
          <a:off x="0" y="2505925"/>
          <a:ext cx="10515600" cy="78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IN" sz="1500" b="1" kern="1200" dirty="0"/>
            <a:t>Yes</a:t>
          </a:r>
          <a:r>
            <a:rPr lang="en-IN" sz="1500" b="0" kern="1200" dirty="0"/>
            <a:t> =1</a:t>
          </a:r>
          <a:endParaRPr lang="en-US"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IN" sz="1500" b="1" kern="1200" dirty="0"/>
            <a:t>No</a:t>
          </a:r>
          <a:r>
            <a:rPr lang="en-IN" sz="1500" b="0" kern="1200" dirty="0"/>
            <a:t> =0</a:t>
          </a:r>
          <a:endParaRPr lang="en-US" sz="1500" kern="1200" dirty="0"/>
        </a:p>
      </dsp:txBody>
      <dsp:txXfrm>
        <a:off x="0" y="2505925"/>
        <a:ext cx="10515600" cy="781063"/>
      </dsp:txXfrm>
    </dsp:sp>
    <dsp:sp modelId="{F292F3E0-2F5F-4B96-8711-07FD4CC91144}">
      <dsp:nvSpPr>
        <dsp:cNvPr id="0" name=""/>
        <dsp:cNvSpPr/>
      </dsp:nvSpPr>
      <dsp:spPr>
        <a:xfrm>
          <a:off x="2734055" y="3367993"/>
          <a:ext cx="7781544" cy="786823"/>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US" sz="2300" i="1" kern="1200" dirty="0"/>
            <a:t>We have 7 drugs &amp; the change in the patient's dosage of a specific drug, during hospital encounter are encoded as follows-</a:t>
          </a:r>
        </a:p>
      </dsp:txBody>
      <dsp:txXfrm>
        <a:off x="2734055" y="3367993"/>
        <a:ext cx="7781544" cy="786823"/>
      </dsp:txXfrm>
    </dsp:sp>
    <dsp:sp modelId="{17EE61F0-92D2-45BD-8568-0580E75E225F}">
      <dsp:nvSpPr>
        <dsp:cNvPr id="0" name=""/>
        <dsp:cNvSpPr/>
      </dsp:nvSpPr>
      <dsp:spPr>
        <a:xfrm>
          <a:off x="0" y="3349307"/>
          <a:ext cx="2734056" cy="883679"/>
        </a:xfrm>
        <a:prstGeom prst="round2SameRect">
          <a:avLst>
            <a:gd name="adj1" fmla="val 16670"/>
            <a:gd name="adj2" fmla="val 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IN" sz="2300" b="1" kern="1200" dirty="0">
              <a:latin typeface="Aharoni" panose="02010803020104030203" pitchFamily="2" charset="-79"/>
              <a:cs typeface="Aharoni" panose="02010803020104030203" pitchFamily="2" charset="-79"/>
            </a:rPr>
            <a:t>Drugs Features</a:t>
          </a:r>
          <a:endParaRPr lang="en-US" sz="2300" b="1" kern="1200" dirty="0">
            <a:latin typeface="Aharoni" panose="02010803020104030203" pitchFamily="2" charset="-79"/>
            <a:cs typeface="Aharoni" panose="02010803020104030203" pitchFamily="2" charset="-79"/>
          </a:endParaRPr>
        </a:p>
      </dsp:txBody>
      <dsp:txXfrm>
        <a:off x="43145" y="3392452"/>
        <a:ext cx="2647766" cy="840534"/>
      </dsp:txXfrm>
    </dsp:sp>
    <dsp:sp modelId="{E1626201-94D9-4095-9F58-9783405A1CC6}">
      <dsp:nvSpPr>
        <dsp:cNvPr id="0" name=""/>
        <dsp:cNvSpPr/>
      </dsp:nvSpPr>
      <dsp:spPr>
        <a:xfrm>
          <a:off x="0" y="4203245"/>
          <a:ext cx="10515600" cy="130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marL="114300" lvl="1" indent="-114300" algn="l" defTabSz="666750">
            <a:lnSpc>
              <a:spcPct val="90000"/>
            </a:lnSpc>
            <a:spcBef>
              <a:spcPct val="0"/>
            </a:spcBef>
            <a:spcAft>
              <a:spcPct val="15000"/>
            </a:spcAft>
            <a:buChar char="•"/>
          </a:pPr>
          <a:r>
            <a:rPr lang="en-IN" sz="1500" b="1" kern="1200" dirty="0"/>
            <a:t>No</a:t>
          </a:r>
          <a:r>
            <a:rPr lang="en-IN" sz="1500" b="0" kern="1200" dirty="0"/>
            <a:t>       = 0</a:t>
          </a:r>
          <a:endParaRPr lang="en-US" sz="1500" kern="1200" dirty="0"/>
        </a:p>
        <a:p>
          <a:pPr marL="114300" lvl="1" indent="-114300" algn="l" defTabSz="666750">
            <a:lnSpc>
              <a:spcPct val="90000"/>
            </a:lnSpc>
            <a:spcBef>
              <a:spcPct val="0"/>
            </a:spcBef>
            <a:spcAft>
              <a:spcPct val="15000"/>
            </a:spcAft>
            <a:buChar char="•"/>
          </a:pPr>
          <a:r>
            <a:rPr lang="en-IN" sz="1500" b="1" kern="1200" dirty="0"/>
            <a:t>Steady</a:t>
          </a:r>
          <a:r>
            <a:rPr lang="en-IN" sz="1500" b="0" kern="1200" dirty="0"/>
            <a:t> =2</a:t>
          </a:r>
          <a:endParaRPr lang="en-US" sz="1500" kern="1200" dirty="0"/>
        </a:p>
        <a:p>
          <a:pPr marL="114300" lvl="1" indent="-114300" algn="l" defTabSz="666750">
            <a:lnSpc>
              <a:spcPct val="90000"/>
            </a:lnSpc>
            <a:spcBef>
              <a:spcPct val="0"/>
            </a:spcBef>
            <a:spcAft>
              <a:spcPct val="15000"/>
            </a:spcAft>
            <a:buChar char="•"/>
          </a:pPr>
          <a:r>
            <a:rPr lang="en-IN" sz="1500" b="1" kern="1200" dirty="0"/>
            <a:t>Down</a:t>
          </a:r>
          <a:r>
            <a:rPr lang="en-IN" sz="1500" b="0" kern="1200" dirty="0"/>
            <a:t>  =1</a:t>
          </a:r>
          <a:endParaRPr lang="en-US" sz="1500" kern="1200" dirty="0"/>
        </a:p>
        <a:p>
          <a:pPr marL="114300" lvl="1" indent="-114300" algn="l" defTabSz="666750">
            <a:lnSpc>
              <a:spcPct val="90000"/>
            </a:lnSpc>
            <a:spcBef>
              <a:spcPct val="0"/>
            </a:spcBef>
            <a:spcAft>
              <a:spcPct val="15000"/>
            </a:spcAft>
            <a:buChar char="•"/>
          </a:pPr>
          <a:r>
            <a:rPr lang="en-IN" sz="1500" b="1" kern="1200" dirty="0"/>
            <a:t>Up</a:t>
          </a:r>
          <a:r>
            <a:rPr lang="en-IN" sz="1500" b="0" kern="1200" dirty="0"/>
            <a:t>       =3</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0" y="4203245"/>
        <a:ext cx="10515600" cy="1303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CFEC2-8BF2-437C-9A25-ABC907D7284F}">
      <dsp:nvSpPr>
        <dsp:cNvPr id="0" name=""/>
        <dsp:cNvSpPr/>
      </dsp:nvSpPr>
      <dsp:spPr>
        <a:xfrm>
          <a:off x="0" y="421383"/>
          <a:ext cx="10515599" cy="108783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16205" tIns="77470" rIns="116205" bIns="77470" numCol="1" spcCol="1270" anchor="ctr" anchorCtr="0">
          <a:noAutofit/>
        </a:bodyPr>
        <a:lstStyle/>
        <a:p>
          <a:pPr marL="0" lvl="0" indent="0" algn="ctr" defTabSz="2711450">
            <a:lnSpc>
              <a:spcPct val="90000"/>
            </a:lnSpc>
            <a:spcBef>
              <a:spcPct val="0"/>
            </a:spcBef>
            <a:spcAft>
              <a:spcPct val="35000"/>
            </a:spcAft>
            <a:buNone/>
          </a:pPr>
          <a:r>
            <a:rPr lang="en-US" sz="6100" b="1" kern="1200" dirty="0">
              <a:latin typeface="Century Gothic" panose="020B0502020202020204" pitchFamily="34" charset="0"/>
              <a:cs typeface="Aldhabi" panose="01000000000000000000" pitchFamily="2" charset="-78"/>
            </a:rPr>
            <a:t>Target Feature</a:t>
          </a:r>
        </a:p>
      </dsp:txBody>
      <dsp:txXfrm>
        <a:off x="31862" y="453245"/>
        <a:ext cx="10451875" cy="1024110"/>
      </dsp:txXfrm>
    </dsp:sp>
    <dsp:sp modelId="{46D90120-EBF6-4429-919D-29CD57B71A7D}">
      <dsp:nvSpPr>
        <dsp:cNvPr id="0" name=""/>
        <dsp:cNvSpPr/>
      </dsp:nvSpPr>
      <dsp:spPr>
        <a:xfrm>
          <a:off x="0" y="1664386"/>
          <a:ext cx="1087834" cy="1087834"/>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sp>
    <dsp:sp modelId="{C9C125A4-7E44-4B9F-868D-CD00D84614E6}">
      <dsp:nvSpPr>
        <dsp:cNvPr id="0" name=""/>
        <dsp:cNvSpPr/>
      </dsp:nvSpPr>
      <dsp:spPr>
        <a:xfrm>
          <a:off x="1153104" y="1603381"/>
          <a:ext cx="9362495" cy="1087834"/>
        </a:xfrm>
        <a:prstGeom prst="roundRect">
          <a:avLst>
            <a:gd name="adj" fmla="val 1667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Readmitted column has values like '&gt;30' that is patient readmitted after 30 days and 'NO' that is patient not readmitted and '&lt;30' that is patient readmitted before 30 days </a:t>
          </a:r>
        </a:p>
      </dsp:txBody>
      <dsp:txXfrm>
        <a:off x="1206217" y="1656494"/>
        <a:ext cx="9256269" cy="981608"/>
      </dsp:txXfrm>
    </dsp:sp>
    <dsp:sp modelId="{62C3556E-ED24-414E-B13B-C5508125EA55}">
      <dsp:nvSpPr>
        <dsp:cNvPr id="0" name=""/>
        <dsp:cNvSpPr/>
      </dsp:nvSpPr>
      <dsp:spPr>
        <a:xfrm>
          <a:off x="0" y="2882761"/>
          <a:ext cx="1087834" cy="1087834"/>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sp>
    <dsp:sp modelId="{43AFA647-5571-43E0-848A-B6B1D1F76EC4}">
      <dsp:nvSpPr>
        <dsp:cNvPr id="0" name=""/>
        <dsp:cNvSpPr/>
      </dsp:nvSpPr>
      <dsp:spPr>
        <a:xfrm>
          <a:off x="1153104" y="2882761"/>
          <a:ext cx="9362495" cy="1087834"/>
        </a:xfrm>
        <a:prstGeom prst="roundRect">
          <a:avLst>
            <a:gd name="adj" fmla="val 1667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t>- We have replace 'NO’ as 0 </a:t>
          </a:r>
        </a:p>
        <a:p>
          <a:pPr marL="0" lvl="0" indent="0" algn="l" defTabSz="889000">
            <a:lnSpc>
              <a:spcPct val="90000"/>
            </a:lnSpc>
            <a:spcBef>
              <a:spcPct val="0"/>
            </a:spcBef>
            <a:spcAft>
              <a:spcPct val="35000"/>
            </a:spcAft>
            <a:buFont typeface="Wingdings" panose="05000000000000000000" pitchFamily="2" charset="2"/>
            <a:buNone/>
          </a:pPr>
          <a:r>
            <a:rPr lang="en-US" sz="2000" kern="1200" dirty="0"/>
            <a:t>- Replaced the '&gt;30’ &amp;‘&lt;30’ as 1.</a:t>
          </a:r>
        </a:p>
      </dsp:txBody>
      <dsp:txXfrm>
        <a:off x="1206217" y="2935874"/>
        <a:ext cx="9256269" cy="981608"/>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C91C4-4324-4301-8C29-BFE7583BFC69}"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02E8B-F6F9-49AE-8B92-CCCEF0D6A717}" type="slidenum">
              <a:rPr lang="en-US" smtClean="0"/>
              <a:t>‹#›</a:t>
            </a:fld>
            <a:endParaRPr lang="en-US"/>
          </a:p>
        </p:txBody>
      </p:sp>
    </p:spTree>
    <p:extLst>
      <p:ext uri="{BB962C8B-B14F-4D97-AF65-F5344CB8AC3E}">
        <p14:creationId xmlns:p14="http://schemas.microsoft.com/office/powerpoint/2010/main" val="3443987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DD0B-9848-ABDB-58DD-103BCA946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F745D6-4762-E4B6-FEBD-E3133FF4C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1BA36-450B-B203-68B1-4CCBEC15444F}"/>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5" name="Footer Placeholder 4">
            <a:extLst>
              <a:ext uri="{FF2B5EF4-FFF2-40B4-BE49-F238E27FC236}">
                <a16:creationId xmlns:a16="http://schemas.microsoft.com/office/drawing/2014/main" id="{B66EA9BB-6382-EB6B-169D-FEAE57695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0AA8EA-3BE5-05D0-AFEB-2A767A9776F6}"/>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235071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E7C8-34F4-5229-64FE-A3B0E7AD29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B8D0F1-4DF5-2EAE-D59C-1C7856D7AC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5460F-1DE1-7968-7A42-B3CEFCA09819}"/>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5" name="Footer Placeholder 4">
            <a:extLst>
              <a:ext uri="{FF2B5EF4-FFF2-40B4-BE49-F238E27FC236}">
                <a16:creationId xmlns:a16="http://schemas.microsoft.com/office/drawing/2014/main" id="{4B51C2C0-BB6E-14C2-CB7E-F5F05EFFD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DA71E0-4139-AF7A-C06E-92ACF69B839D}"/>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369806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BCF958-C2F3-67D5-B0F0-0CD7C1A975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C3D9F-D403-7476-F516-FD6E4C26E1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29B67-CC7B-F3EE-B44A-3D96BC9D6F43}"/>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5" name="Footer Placeholder 4">
            <a:extLst>
              <a:ext uri="{FF2B5EF4-FFF2-40B4-BE49-F238E27FC236}">
                <a16:creationId xmlns:a16="http://schemas.microsoft.com/office/drawing/2014/main" id="{5A31B009-A8B2-A3FA-CE9D-D317767FE8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34985-7EAC-F54A-1B2A-54C967A5BF96}"/>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357051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29D5-8026-F807-E14A-A9DF5AFB5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877568-A0AB-040A-E1BA-A55651E5D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60CF7-0351-1749-4D3D-7155B6D07147}"/>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5" name="Footer Placeholder 4">
            <a:extLst>
              <a:ext uri="{FF2B5EF4-FFF2-40B4-BE49-F238E27FC236}">
                <a16:creationId xmlns:a16="http://schemas.microsoft.com/office/drawing/2014/main" id="{58A9093E-D476-FE48-F285-7E6A8A0AD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1515EC-751F-0B66-92BC-D43288F77635}"/>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48395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608F-E197-887C-87F2-C518D16F9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31C2B-3341-8055-45EE-0EFF1695FF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BA2078-A4A9-EA0A-D519-213B573BD0B9}"/>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5" name="Footer Placeholder 4">
            <a:extLst>
              <a:ext uri="{FF2B5EF4-FFF2-40B4-BE49-F238E27FC236}">
                <a16:creationId xmlns:a16="http://schemas.microsoft.com/office/drawing/2014/main" id="{9AF791F2-D90E-A1B7-6BB9-5015905939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B2FF9-435B-5779-9E63-F5612252B56B}"/>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237747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6349-B30C-E70D-2868-1E2A557BE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3F503-CAC8-F097-8C65-28C51EA0D5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94E6BD-3F5D-EB9E-57B0-4E466EA36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685727-11BF-F6BA-EA4B-883544CAB604}"/>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6" name="Footer Placeholder 5">
            <a:extLst>
              <a:ext uri="{FF2B5EF4-FFF2-40B4-BE49-F238E27FC236}">
                <a16:creationId xmlns:a16="http://schemas.microsoft.com/office/drawing/2014/main" id="{ECBEC297-523A-6CA0-71B9-E5DBDD0875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C2EE0F-BAEA-494E-148A-0EAE976F00FF}"/>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405722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5D2A-64F6-DC06-EE90-DB8FE14E2F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59A4C-070D-068C-6279-3BB130BCC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802A3F-5E2C-1337-802B-09804D4E84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8067A2-0E79-C666-AA4A-8A153C23E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51B4A-B755-B770-3E9C-5B6F7B5263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4339A-75E2-9F2B-162D-E0D7C7A23425}"/>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8" name="Footer Placeholder 7">
            <a:extLst>
              <a:ext uri="{FF2B5EF4-FFF2-40B4-BE49-F238E27FC236}">
                <a16:creationId xmlns:a16="http://schemas.microsoft.com/office/drawing/2014/main" id="{84A4F733-AA32-C322-A8E2-EAA1AC4B64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058D90-C6C8-11CA-8D3B-4222992950D0}"/>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359146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967A-BA45-F670-1B70-30DB954D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37EC1-2C3F-5062-7709-E67C9F84B926}"/>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4" name="Footer Placeholder 3">
            <a:extLst>
              <a:ext uri="{FF2B5EF4-FFF2-40B4-BE49-F238E27FC236}">
                <a16:creationId xmlns:a16="http://schemas.microsoft.com/office/drawing/2014/main" id="{F070CBB6-CE6B-5C04-CD28-868FF15195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233149-00DD-277B-5ECE-5C6075A92898}"/>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335076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659C4-810F-6B5B-5A7F-0A6E0E123217}"/>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3" name="Footer Placeholder 2">
            <a:extLst>
              <a:ext uri="{FF2B5EF4-FFF2-40B4-BE49-F238E27FC236}">
                <a16:creationId xmlns:a16="http://schemas.microsoft.com/office/drawing/2014/main" id="{FB228D25-D32D-1870-5212-9D499AFC72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803A3F-1CC0-B261-D423-049F81BDA715}"/>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373165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42D0-B483-D69F-7559-301BC85E2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4EEBB2-25E6-D9B7-7460-4C84FA2C5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5189A-6932-154D-8E24-28D36A763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85B0B-AB78-45B7-8105-07548B9308F2}"/>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6" name="Footer Placeholder 5">
            <a:extLst>
              <a:ext uri="{FF2B5EF4-FFF2-40B4-BE49-F238E27FC236}">
                <a16:creationId xmlns:a16="http://schemas.microsoft.com/office/drawing/2014/main" id="{C0F2AE6A-89F1-609F-0075-339E81F223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C9FBB-7DAA-1B12-EB4C-791A3DBDF1FA}"/>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419070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7426-4395-95C7-596B-D3BA43C0E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B3E1A2-7BE5-524C-C517-5D9AC5F2E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DAE475-760F-DBCC-6AEE-F1BBE2935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11939-99B1-B8BD-FA16-6BE935BDFD3E}"/>
              </a:ext>
            </a:extLst>
          </p:cNvPr>
          <p:cNvSpPr>
            <a:spLocks noGrp="1"/>
          </p:cNvSpPr>
          <p:nvPr>
            <p:ph type="dt" sz="half" idx="10"/>
          </p:nvPr>
        </p:nvSpPr>
        <p:spPr/>
        <p:txBody>
          <a:bodyPr/>
          <a:lstStyle/>
          <a:p>
            <a:fld id="{24F1DEDA-9A05-43A8-8523-962ED44FC9B0}" type="datetimeFigureOut">
              <a:rPr lang="en-IN" smtClean="0"/>
              <a:t>15-07-2022</a:t>
            </a:fld>
            <a:endParaRPr lang="en-IN"/>
          </a:p>
        </p:txBody>
      </p:sp>
      <p:sp>
        <p:nvSpPr>
          <p:cNvPr id="6" name="Footer Placeholder 5">
            <a:extLst>
              <a:ext uri="{FF2B5EF4-FFF2-40B4-BE49-F238E27FC236}">
                <a16:creationId xmlns:a16="http://schemas.microsoft.com/office/drawing/2014/main" id="{EAAB3C2D-95F8-A606-3A52-EF26603CB88F}"/>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A39B6C8-0A8B-4211-1AA4-276FE745B171}"/>
              </a:ext>
            </a:extLst>
          </p:cNvPr>
          <p:cNvSpPr>
            <a:spLocks noGrp="1"/>
          </p:cNvSpPr>
          <p:nvPr>
            <p:ph type="sldNum" sz="quarter" idx="12"/>
          </p:nvPr>
        </p:nvSpPr>
        <p:spPr/>
        <p:txBody>
          <a:bodyPr/>
          <a:lstStyle/>
          <a:p>
            <a:fld id="{0FDE472D-6C76-450A-8C54-53546B364267}" type="slidenum">
              <a:rPr lang="en-IN" smtClean="0"/>
              <a:t>‹#›</a:t>
            </a:fld>
            <a:endParaRPr lang="en-IN"/>
          </a:p>
        </p:txBody>
      </p:sp>
    </p:spTree>
    <p:extLst>
      <p:ext uri="{BB962C8B-B14F-4D97-AF65-F5344CB8AC3E}">
        <p14:creationId xmlns:p14="http://schemas.microsoft.com/office/powerpoint/2010/main" val="366977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E5C6F-7A7E-9EDB-436A-E14DC77BE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B6E0CF-0E7E-378C-78D3-DE3D9032A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ACBFD-F01C-A59F-C2CA-2AA70B270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1DEDA-9A05-43A8-8523-962ED44FC9B0}" type="datetimeFigureOut">
              <a:rPr lang="en-IN" smtClean="0"/>
              <a:t>15-07-2022</a:t>
            </a:fld>
            <a:endParaRPr lang="en-IN"/>
          </a:p>
        </p:txBody>
      </p:sp>
      <p:sp>
        <p:nvSpPr>
          <p:cNvPr id="5" name="Footer Placeholder 4">
            <a:extLst>
              <a:ext uri="{FF2B5EF4-FFF2-40B4-BE49-F238E27FC236}">
                <a16:creationId xmlns:a16="http://schemas.microsoft.com/office/drawing/2014/main" id="{E63400BE-FD31-0F0B-CB4B-5BB4C3150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9275AB-13CB-1D73-1020-9C1548299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E472D-6C76-450A-8C54-53546B364267}" type="slidenum">
              <a:rPr lang="en-IN" smtClean="0"/>
              <a:t>‹#›</a:t>
            </a:fld>
            <a:endParaRPr lang="en-IN"/>
          </a:p>
        </p:txBody>
      </p:sp>
    </p:spTree>
    <p:extLst>
      <p:ext uri="{BB962C8B-B14F-4D97-AF65-F5344CB8AC3E}">
        <p14:creationId xmlns:p14="http://schemas.microsoft.com/office/powerpoint/2010/main" val="390278731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diabetes+130-us+hospitals+for+years+1999-200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5D4E75-9F21-2AD4-D8F0-3EE03E277796}"/>
              </a:ext>
            </a:extLst>
          </p:cNvPr>
          <p:cNvSpPr/>
          <p:nvPr/>
        </p:nvSpPr>
        <p:spPr>
          <a:xfrm>
            <a:off x="435006" y="435006"/>
            <a:ext cx="11319029" cy="6010182"/>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3FC8CD86-3143-6923-17BB-AF39E74F43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30535" y="5252034"/>
            <a:ext cx="2693410" cy="1069963"/>
          </a:xfrm>
          <a:prstGeom prst="rect">
            <a:avLst/>
          </a:prstGeom>
          <a:noFill/>
          <a:ln>
            <a:solidFill>
              <a:srgbClr val="00B0F0"/>
            </a:solidFill>
          </a:ln>
        </p:spPr>
      </p:pic>
      <p:pic>
        <p:nvPicPr>
          <p:cNvPr id="12" name="Picture 11">
            <a:extLst>
              <a:ext uri="{FF2B5EF4-FFF2-40B4-BE49-F238E27FC236}">
                <a16:creationId xmlns:a16="http://schemas.microsoft.com/office/drawing/2014/main" id="{4CB7EC30-6612-6AB6-392A-17FECAAF33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8582570" y="5252033"/>
            <a:ext cx="3081354" cy="1069963"/>
          </a:xfrm>
          <a:prstGeom prst="rect">
            <a:avLst/>
          </a:prstGeom>
          <a:ln>
            <a:solidFill>
              <a:srgbClr val="00B0F0"/>
            </a:solidFill>
          </a:ln>
        </p:spPr>
        <p:style>
          <a:lnRef idx="1">
            <a:schemeClr val="accent1"/>
          </a:lnRef>
          <a:fillRef idx="2">
            <a:schemeClr val="accent1"/>
          </a:fillRef>
          <a:effectRef idx="1">
            <a:schemeClr val="accent1"/>
          </a:effectRef>
          <a:fontRef idx="minor">
            <a:schemeClr val="dk1"/>
          </a:fontRef>
        </p:style>
      </p:pic>
      <p:sp>
        <p:nvSpPr>
          <p:cNvPr id="15" name="TextBox 14">
            <a:extLst>
              <a:ext uri="{FF2B5EF4-FFF2-40B4-BE49-F238E27FC236}">
                <a16:creationId xmlns:a16="http://schemas.microsoft.com/office/drawing/2014/main" id="{B3C2EF76-E4A0-C9E7-27DB-1C1BDC903CE4}"/>
              </a:ext>
            </a:extLst>
          </p:cNvPr>
          <p:cNvSpPr txBox="1"/>
          <p:nvPr/>
        </p:nvSpPr>
        <p:spPr>
          <a:xfrm>
            <a:off x="2873668" y="2076335"/>
            <a:ext cx="7220244" cy="76944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Post Graduate Program in Data Science Engineering</a:t>
            </a:r>
          </a:p>
          <a:p>
            <a:r>
              <a:rPr lang="en-US" sz="2000" b="1" dirty="0">
                <a:latin typeface="Times New Roman" panose="02020603050405020304" pitchFamily="18" charset="0"/>
                <a:cs typeface="Times New Roman" panose="02020603050405020304" pitchFamily="18" charset="0"/>
              </a:rPr>
              <a:t>Location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Bengaluru</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Batch</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JAN/ 2022</a:t>
            </a:r>
            <a:endParaRPr lang="en-IN" sz="2000" i="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B0DC024-3A40-D4C4-5FCA-86E97065B87D}"/>
              </a:ext>
            </a:extLst>
          </p:cNvPr>
          <p:cNvSpPr txBox="1"/>
          <p:nvPr/>
        </p:nvSpPr>
        <p:spPr>
          <a:xfrm>
            <a:off x="4623917" y="3085536"/>
            <a:ext cx="3701989" cy="190821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Submitted by</a:t>
            </a:r>
          </a:p>
          <a:p>
            <a:pPr algn="ctr"/>
            <a:r>
              <a:rPr lang="en-US" sz="2000" b="1" dirty="0">
                <a:latin typeface="Times New Roman" panose="02020603050405020304" pitchFamily="18" charset="0"/>
                <a:cs typeface="Times New Roman" panose="02020603050405020304" pitchFamily="18" charset="0"/>
              </a:rPr>
              <a:t>Atul Mathdhari</a:t>
            </a:r>
          </a:p>
          <a:p>
            <a:pPr algn="ctr"/>
            <a:r>
              <a:rPr lang="en-US" sz="2000" b="1" dirty="0">
                <a:latin typeface="Times New Roman" panose="02020603050405020304" pitchFamily="18" charset="0"/>
                <a:cs typeface="Times New Roman" panose="02020603050405020304" pitchFamily="18" charset="0"/>
              </a:rPr>
              <a:t>Partha Konch</a:t>
            </a:r>
          </a:p>
          <a:p>
            <a:pPr algn="ctr"/>
            <a:r>
              <a:rPr lang="en-US" sz="2000" b="1" dirty="0">
                <a:latin typeface="Times New Roman" panose="02020603050405020304" pitchFamily="18" charset="0"/>
                <a:cs typeface="Times New Roman" panose="02020603050405020304" pitchFamily="18" charset="0"/>
              </a:rPr>
              <a:t>Muhammed Harshad KM</a:t>
            </a:r>
          </a:p>
          <a:p>
            <a:pPr algn="ctr"/>
            <a:r>
              <a:rPr lang="en-US" sz="2000" b="1" dirty="0">
                <a:latin typeface="Times New Roman" panose="02020603050405020304" pitchFamily="18" charset="0"/>
                <a:cs typeface="Times New Roman" panose="02020603050405020304" pitchFamily="18" charset="0"/>
              </a:rPr>
              <a:t>Rahul Singha</a:t>
            </a:r>
          </a:p>
          <a:p>
            <a:pPr algn="ctr"/>
            <a:r>
              <a:rPr lang="en-US" sz="2000" b="1" dirty="0">
                <a:latin typeface="Times New Roman" panose="02020603050405020304" pitchFamily="18" charset="0"/>
                <a:cs typeface="Times New Roman" panose="02020603050405020304" pitchFamily="18" charset="0"/>
              </a:rPr>
              <a:t>Rahul Rao</a:t>
            </a:r>
            <a:endParaRPr lang="en-IN" sz="20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78F2F48-3295-689D-E7ED-3B6D517CCF20}"/>
              </a:ext>
            </a:extLst>
          </p:cNvPr>
          <p:cNvSpPr txBox="1"/>
          <p:nvPr/>
        </p:nvSpPr>
        <p:spPr>
          <a:xfrm>
            <a:off x="4623916" y="5227000"/>
            <a:ext cx="3701989" cy="738664"/>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Mentored by</a:t>
            </a:r>
          </a:p>
          <a:p>
            <a:pPr algn="ctr"/>
            <a:r>
              <a:rPr lang="en-US" sz="2400" b="1" dirty="0">
                <a:latin typeface="Times New Roman" panose="02020603050405020304" pitchFamily="18" charset="0"/>
                <a:cs typeface="Times New Roman" panose="02020603050405020304" pitchFamily="18" charset="0"/>
              </a:rPr>
              <a:t>Mr. Jatinder </a:t>
            </a:r>
            <a:r>
              <a:rPr lang="en-US" sz="2400" b="1" dirty="0" err="1">
                <a:latin typeface="Times New Roman" panose="02020603050405020304" pitchFamily="18" charset="0"/>
                <a:cs typeface="Times New Roman" panose="02020603050405020304" pitchFamily="18" charset="0"/>
              </a:rPr>
              <a:t>Bedi</a:t>
            </a:r>
            <a:endParaRPr lang="en-US" sz="20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2817339-B19E-70E4-631C-3249A94B7313}"/>
              </a:ext>
            </a:extLst>
          </p:cNvPr>
          <p:cNvSpPr/>
          <p:nvPr/>
        </p:nvSpPr>
        <p:spPr>
          <a:xfrm>
            <a:off x="328474" y="319596"/>
            <a:ext cx="11567603" cy="6258757"/>
          </a:xfrm>
          <a:prstGeom prst="rect">
            <a:avLst/>
          </a:prstGeom>
          <a:noFill/>
          <a:ln w="38100">
            <a:solidFill>
              <a:schemeClr val="accent2">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15E1C96-6400-3B95-1FB5-44628A26E35E}"/>
              </a:ext>
            </a:extLst>
          </p:cNvPr>
          <p:cNvSpPr>
            <a:spLocks noGrp="1"/>
          </p:cNvSpPr>
          <p:nvPr>
            <p:ph type="title"/>
          </p:nvPr>
        </p:nvSpPr>
        <p:spPr>
          <a:xfrm>
            <a:off x="646854" y="536003"/>
            <a:ext cx="10722186" cy="1320800"/>
          </a:xfrm>
        </p:spPr>
        <p:txBody>
          <a:bodyPr>
            <a:normAutofit/>
          </a:bodyPr>
          <a:lstStyle/>
          <a:p>
            <a:pPr algn="ctr"/>
            <a:r>
              <a:rPr lang="en-US" sz="3200" b="1" dirty="0">
                <a:effectLst>
                  <a:outerShdw blurRad="38100" dist="25400" dir="5400000" algn="ctr" rotWithShape="0">
                    <a:srgbClr val="6E747A">
                      <a:alpha val="43000"/>
                    </a:srgbClr>
                  </a:outerShdw>
                </a:effectLst>
                <a:latin typeface="Elephant" panose="02020904090505020303" pitchFamily="18" charset="0"/>
              </a:rPr>
              <a:t>PREDICTION OF DIABETIC PATIENT READMISSION</a:t>
            </a:r>
            <a:endParaRPr lang="en-US" sz="3200" b="1" dirty="0">
              <a:latin typeface="Elephant" panose="02020904090505020303" pitchFamily="18" charset="0"/>
            </a:endParaRPr>
          </a:p>
        </p:txBody>
      </p:sp>
    </p:spTree>
    <p:extLst>
      <p:ext uri="{BB962C8B-B14F-4D97-AF65-F5344CB8AC3E}">
        <p14:creationId xmlns:p14="http://schemas.microsoft.com/office/powerpoint/2010/main" val="205714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B3FB-7205-5888-112B-29298097C885}"/>
              </a:ext>
            </a:extLst>
          </p:cNvPr>
          <p:cNvSpPr>
            <a:spLocks noGrp="1"/>
          </p:cNvSpPr>
          <p:nvPr>
            <p:ph type="title"/>
          </p:nvPr>
        </p:nvSpPr>
        <p:spPr>
          <a:xfrm>
            <a:off x="838200" y="365125"/>
            <a:ext cx="10754360" cy="549275"/>
          </a:xfrm>
        </p:spPr>
        <p:txBody>
          <a:bodyPr>
            <a:noAutofit/>
          </a:bodyPr>
          <a:lstStyle/>
          <a:p>
            <a:r>
              <a:rPr lang="en-US" sz="3200" b="1" dirty="0">
                <a:latin typeface="Elephant" panose="02020904090505020303" pitchFamily="18" charset="0"/>
                <a:cs typeface="Times New Roman" panose="02020603050405020304" pitchFamily="18" charset="0"/>
              </a:rPr>
              <a:t>DATA ANALYSIS &amp; FEATURE ENGINEERING</a:t>
            </a:r>
            <a:endParaRPr lang="en-US" sz="3200" dirty="0"/>
          </a:p>
        </p:txBody>
      </p:sp>
      <p:graphicFrame>
        <p:nvGraphicFramePr>
          <p:cNvPr id="7" name="Content Placeholder 6">
            <a:extLst>
              <a:ext uri="{FF2B5EF4-FFF2-40B4-BE49-F238E27FC236}">
                <a16:creationId xmlns:a16="http://schemas.microsoft.com/office/drawing/2014/main" id="{C25DAFFC-ECE1-BF41-B795-A31F5957F460}"/>
              </a:ext>
            </a:extLst>
          </p:cNvPr>
          <p:cNvGraphicFramePr>
            <a:graphicFrameLocks noGrp="1"/>
          </p:cNvGraphicFramePr>
          <p:nvPr>
            <p:ph idx="1"/>
            <p:extLst>
              <p:ext uri="{D42A27DB-BD31-4B8C-83A1-F6EECF244321}">
                <p14:modId xmlns:p14="http://schemas.microsoft.com/office/powerpoint/2010/main" val="4263827675"/>
              </p:ext>
            </p:extLst>
          </p:nvPr>
        </p:nvGraphicFramePr>
        <p:xfrm>
          <a:off x="838200" y="1087120"/>
          <a:ext cx="10515600" cy="5405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52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B3FB-7205-5888-112B-29298097C885}"/>
              </a:ext>
            </a:extLst>
          </p:cNvPr>
          <p:cNvSpPr>
            <a:spLocks noGrp="1"/>
          </p:cNvSpPr>
          <p:nvPr>
            <p:ph type="title"/>
          </p:nvPr>
        </p:nvSpPr>
        <p:spPr>
          <a:xfrm>
            <a:off x="838200" y="365125"/>
            <a:ext cx="10754360" cy="549275"/>
          </a:xfrm>
        </p:spPr>
        <p:txBody>
          <a:bodyPr>
            <a:noAutofit/>
          </a:bodyPr>
          <a:lstStyle/>
          <a:p>
            <a:r>
              <a:rPr lang="en-US" sz="3200" b="1" dirty="0">
                <a:latin typeface="Elephant" panose="02020904090505020303" pitchFamily="18" charset="0"/>
                <a:cs typeface="Times New Roman" panose="02020603050405020304" pitchFamily="18" charset="0"/>
              </a:rPr>
              <a:t>DATA ANALYSIS &amp; FEATURE ENGINEERING</a:t>
            </a:r>
            <a:endParaRPr lang="en-US" sz="3200" dirty="0"/>
          </a:p>
        </p:txBody>
      </p:sp>
      <p:graphicFrame>
        <p:nvGraphicFramePr>
          <p:cNvPr id="7" name="Content Placeholder 6">
            <a:extLst>
              <a:ext uri="{FF2B5EF4-FFF2-40B4-BE49-F238E27FC236}">
                <a16:creationId xmlns:a16="http://schemas.microsoft.com/office/drawing/2014/main" id="{C25DAFFC-ECE1-BF41-B795-A31F5957F460}"/>
              </a:ext>
            </a:extLst>
          </p:cNvPr>
          <p:cNvGraphicFramePr>
            <a:graphicFrameLocks noGrp="1"/>
          </p:cNvGraphicFramePr>
          <p:nvPr>
            <p:ph idx="1"/>
            <p:extLst>
              <p:ext uri="{D42A27DB-BD31-4B8C-83A1-F6EECF244321}">
                <p14:modId xmlns:p14="http://schemas.microsoft.com/office/powerpoint/2010/main" val="322151382"/>
              </p:ext>
            </p:extLst>
          </p:nvPr>
        </p:nvGraphicFramePr>
        <p:xfrm>
          <a:off x="838200" y="1087120"/>
          <a:ext cx="10515600" cy="5506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876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B3FB-7205-5888-112B-29298097C885}"/>
              </a:ext>
            </a:extLst>
          </p:cNvPr>
          <p:cNvSpPr>
            <a:spLocks noGrp="1"/>
          </p:cNvSpPr>
          <p:nvPr>
            <p:ph type="title"/>
          </p:nvPr>
        </p:nvSpPr>
        <p:spPr>
          <a:xfrm>
            <a:off x="838200" y="365125"/>
            <a:ext cx="10754360" cy="549275"/>
          </a:xfrm>
        </p:spPr>
        <p:txBody>
          <a:bodyPr>
            <a:noAutofit/>
          </a:bodyPr>
          <a:lstStyle/>
          <a:p>
            <a:r>
              <a:rPr lang="en-US" sz="3200" b="1" dirty="0">
                <a:latin typeface="Elephant" panose="02020904090505020303" pitchFamily="18" charset="0"/>
                <a:cs typeface="Times New Roman" panose="02020603050405020304" pitchFamily="18" charset="0"/>
              </a:rPr>
              <a:t>DATA ANALYSIS &amp; FEATURE ENGINEERING</a:t>
            </a:r>
            <a:endParaRPr lang="en-US" sz="3200" dirty="0"/>
          </a:p>
        </p:txBody>
      </p:sp>
      <p:graphicFrame>
        <p:nvGraphicFramePr>
          <p:cNvPr id="7" name="Content Placeholder 6">
            <a:extLst>
              <a:ext uri="{FF2B5EF4-FFF2-40B4-BE49-F238E27FC236}">
                <a16:creationId xmlns:a16="http://schemas.microsoft.com/office/drawing/2014/main" id="{C25DAFFC-ECE1-BF41-B795-A31F5957F460}"/>
              </a:ext>
            </a:extLst>
          </p:cNvPr>
          <p:cNvGraphicFramePr>
            <a:graphicFrameLocks noGrp="1"/>
          </p:cNvGraphicFramePr>
          <p:nvPr>
            <p:ph idx="1"/>
            <p:extLst>
              <p:ext uri="{D42A27DB-BD31-4B8C-83A1-F6EECF244321}">
                <p14:modId xmlns:p14="http://schemas.microsoft.com/office/powerpoint/2010/main" val="2417826746"/>
              </p:ext>
            </p:extLst>
          </p:nvPr>
        </p:nvGraphicFramePr>
        <p:xfrm>
          <a:off x="838200" y="1087120"/>
          <a:ext cx="10515600" cy="5506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595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0AF3-8880-DC00-1B78-BA3BE4DE19C5}"/>
              </a:ext>
            </a:extLst>
          </p:cNvPr>
          <p:cNvSpPr>
            <a:spLocks noGrp="1"/>
          </p:cNvSpPr>
          <p:nvPr>
            <p:ph type="title"/>
          </p:nvPr>
        </p:nvSpPr>
        <p:spPr>
          <a:xfrm>
            <a:off x="838200" y="365125"/>
            <a:ext cx="10515600" cy="803275"/>
          </a:xfrm>
        </p:spPr>
        <p:txBody>
          <a:bodyPr>
            <a:normAutofit fontScale="90000"/>
          </a:bodyPr>
          <a:lstStyle/>
          <a:p>
            <a:r>
              <a:rPr lang="en-US" sz="3200" b="1" dirty="0">
                <a:latin typeface="Elephant" panose="02020904090505020303" pitchFamily="18" charset="0"/>
                <a:cs typeface="Times New Roman" panose="02020603050405020304" pitchFamily="18" charset="0"/>
              </a:rPr>
              <a:t>DATA ANALYSIS &amp; FEATURE ENGINEERING</a:t>
            </a:r>
            <a:endParaRPr lang="en-US" sz="3200" dirty="0"/>
          </a:p>
        </p:txBody>
      </p:sp>
      <p:graphicFrame>
        <p:nvGraphicFramePr>
          <p:cNvPr id="8" name="Content Placeholder 7">
            <a:extLst>
              <a:ext uri="{FF2B5EF4-FFF2-40B4-BE49-F238E27FC236}">
                <a16:creationId xmlns:a16="http://schemas.microsoft.com/office/drawing/2014/main" id="{C01B6EDD-1DAC-A91A-B7C4-E1064CDA1116}"/>
              </a:ext>
            </a:extLst>
          </p:cNvPr>
          <p:cNvGraphicFramePr>
            <a:graphicFrameLocks noGrp="1"/>
          </p:cNvGraphicFramePr>
          <p:nvPr>
            <p:ph idx="1"/>
            <p:extLst>
              <p:ext uri="{D42A27DB-BD31-4B8C-83A1-F6EECF244321}">
                <p14:modId xmlns:p14="http://schemas.microsoft.com/office/powerpoint/2010/main" val="39729172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65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33FE-3D77-C54A-4DFA-FF3C9A7965A3}"/>
              </a:ext>
            </a:extLst>
          </p:cNvPr>
          <p:cNvSpPr>
            <a:spLocks noGrp="1"/>
          </p:cNvSpPr>
          <p:nvPr>
            <p:ph type="title"/>
          </p:nvPr>
        </p:nvSpPr>
        <p:spPr>
          <a:xfrm>
            <a:off x="838200" y="365125"/>
            <a:ext cx="10515600" cy="1158875"/>
          </a:xfrm>
          <a:solidFill>
            <a:schemeClr val="accent6">
              <a:lumMod val="60000"/>
              <a:lumOff val="40000"/>
            </a:schemeClr>
          </a:solidFill>
        </p:spPr>
        <p:txBody>
          <a:bodyPr>
            <a:normAutofit/>
          </a:bodyPr>
          <a:lstStyle/>
          <a:p>
            <a:r>
              <a:rPr lang="en-US" sz="3200" dirty="0">
                <a:solidFill>
                  <a:srgbClr val="000000"/>
                </a:solidFill>
                <a:effectLst/>
                <a:latin typeface="Elephant" panose="02020904090505020303" pitchFamily="18" charset="0"/>
                <a:ea typeface="Times New Roman" panose="02020603050405020304" pitchFamily="18" charset="0"/>
              </a:rPr>
              <a:t>Data Processing for Model:</a:t>
            </a:r>
            <a:endParaRPr lang="en-US" sz="3200" dirty="0">
              <a:latin typeface="Elephant" panose="02020904090505020303" pitchFamily="18" charset="0"/>
            </a:endParaRPr>
          </a:p>
        </p:txBody>
      </p:sp>
      <p:sp>
        <p:nvSpPr>
          <p:cNvPr id="3" name="Content Placeholder 2">
            <a:extLst>
              <a:ext uri="{FF2B5EF4-FFF2-40B4-BE49-F238E27FC236}">
                <a16:creationId xmlns:a16="http://schemas.microsoft.com/office/drawing/2014/main" id="{62AC36E0-AB15-8BA6-C6A6-34B19FE83266}"/>
              </a:ext>
            </a:extLst>
          </p:cNvPr>
          <p:cNvSpPr>
            <a:spLocks noGrp="1"/>
          </p:cNvSpPr>
          <p:nvPr>
            <p:ph idx="1"/>
          </p:nvPr>
        </p:nvSpPr>
        <p:spPr>
          <a:xfrm>
            <a:off x="838200" y="1690689"/>
            <a:ext cx="10515600" cy="2921952"/>
          </a:xfrm>
          <a:solidFill>
            <a:schemeClr val="accent6">
              <a:lumMod val="60000"/>
              <a:lumOff val="40000"/>
            </a:schemeClr>
          </a:solidFill>
        </p:spPr>
        <p:txBody>
          <a:bodyPr/>
          <a:lstStyle/>
          <a:p>
            <a:pPr marL="342900" marR="0" lvl="0" indent="-342900">
              <a:spcBef>
                <a:spcPts val="645"/>
              </a:spcBef>
              <a:spcAft>
                <a:spcPts val="0"/>
              </a:spcAft>
              <a:buFont typeface="Symbol" panose="05050102010706020507" pitchFamily="18" charset="2"/>
              <a:buChar char=""/>
            </a:pPr>
            <a:r>
              <a:rPr lang="en-US" sz="2400" b="0" u="none" strike="noStrike" kern="0" dirty="0">
                <a:solidFill>
                  <a:srgbClr val="000000"/>
                </a:solidFill>
                <a:effectLst/>
                <a:uFill>
                  <a:solidFill>
                    <a:srgbClr val="000000"/>
                  </a:solidFill>
                </a:uFill>
                <a:ea typeface="Times New Roman" panose="02020603050405020304" pitchFamily="18" charset="0"/>
              </a:rPr>
              <a:t>First changed the categorical columns into the numerical through one-hot encoding.</a:t>
            </a:r>
            <a:endParaRPr lang="en-US" sz="2400" b="1" u="sng" kern="0" dirty="0">
              <a:effectLst/>
              <a:uFill>
                <a:solidFill>
                  <a:srgbClr val="000000"/>
                </a:solidFill>
              </a:uFill>
              <a:ea typeface="Times New Roman" panose="02020603050405020304" pitchFamily="18" charset="0"/>
            </a:endParaRPr>
          </a:p>
          <a:p>
            <a:pPr marL="342900" marR="0" lvl="0" indent="-342900">
              <a:spcBef>
                <a:spcPts val="645"/>
              </a:spcBef>
              <a:spcAft>
                <a:spcPts val="0"/>
              </a:spcAft>
              <a:buFont typeface="Symbol" panose="05050102010706020507" pitchFamily="18" charset="2"/>
              <a:buChar char=""/>
            </a:pPr>
            <a:r>
              <a:rPr lang="en-US" sz="2400" b="0" u="none" strike="noStrike" kern="0" dirty="0">
                <a:solidFill>
                  <a:srgbClr val="000000"/>
                </a:solidFill>
                <a:effectLst/>
                <a:uFill>
                  <a:solidFill>
                    <a:srgbClr val="000000"/>
                  </a:solidFill>
                </a:uFill>
                <a:ea typeface="Times New Roman" panose="02020603050405020304" pitchFamily="18" charset="0"/>
              </a:rPr>
              <a:t>Creating 2 different databases from the processed dataset named as x and y for train test split.</a:t>
            </a:r>
          </a:p>
          <a:p>
            <a:pPr marL="0" marR="0" lvl="0" indent="0">
              <a:spcBef>
                <a:spcPts val="645"/>
              </a:spcBef>
              <a:spcAft>
                <a:spcPts val="0"/>
              </a:spcAft>
              <a:buNone/>
            </a:pPr>
            <a:r>
              <a:rPr lang="en-US" sz="2400" kern="0" dirty="0">
                <a:solidFill>
                  <a:srgbClr val="000000"/>
                </a:solidFill>
                <a:uFill>
                  <a:solidFill>
                    <a:srgbClr val="000000"/>
                  </a:solidFill>
                </a:uFill>
                <a:ea typeface="Times New Roman" panose="02020603050405020304" pitchFamily="18" charset="0"/>
              </a:rPr>
              <a:t>	- </a:t>
            </a:r>
            <a:r>
              <a:rPr lang="en-US" sz="2400" b="0" u="none" strike="noStrike" kern="0" dirty="0">
                <a:solidFill>
                  <a:srgbClr val="000000"/>
                </a:solidFill>
                <a:effectLst/>
                <a:uFill>
                  <a:solidFill>
                    <a:srgbClr val="000000"/>
                  </a:solidFill>
                </a:uFill>
                <a:ea typeface="Times New Roman" panose="02020603050405020304" pitchFamily="18" charset="0"/>
              </a:rPr>
              <a:t>X is the cleaned dataset after excluding target variable.</a:t>
            </a:r>
          </a:p>
          <a:p>
            <a:pPr marL="0" marR="0" lvl="0" indent="0">
              <a:spcBef>
                <a:spcPts val="645"/>
              </a:spcBef>
              <a:spcAft>
                <a:spcPts val="0"/>
              </a:spcAft>
              <a:buNone/>
            </a:pPr>
            <a:r>
              <a:rPr lang="en-US" sz="2400" kern="0" dirty="0">
                <a:solidFill>
                  <a:srgbClr val="000000"/>
                </a:solidFill>
                <a:uFill>
                  <a:solidFill>
                    <a:srgbClr val="000000"/>
                  </a:solidFill>
                </a:uFill>
                <a:ea typeface="Times New Roman" panose="02020603050405020304" pitchFamily="18" charset="0"/>
              </a:rPr>
              <a:t>	- </a:t>
            </a:r>
            <a:r>
              <a:rPr lang="en-US" sz="2400" b="0" u="none" strike="noStrike" kern="0" dirty="0">
                <a:solidFill>
                  <a:srgbClr val="000000"/>
                </a:solidFill>
                <a:effectLst/>
                <a:uFill>
                  <a:solidFill>
                    <a:srgbClr val="000000"/>
                  </a:solidFill>
                </a:uFill>
                <a:ea typeface="Times New Roman" panose="02020603050405020304" pitchFamily="18" charset="0"/>
              </a:rPr>
              <a:t>Y is the cleaned dataset’s having only the target variable (“readmitted”)</a:t>
            </a:r>
            <a:endParaRPr lang="en-US" sz="2400" b="1" u="sng" kern="0" dirty="0">
              <a:effectLst/>
              <a:uFill>
                <a:solidFill>
                  <a:srgbClr val="000000"/>
                </a:solidFill>
              </a:uFill>
              <a:ea typeface="Times New Roman" panose="02020603050405020304" pitchFamily="18" charset="0"/>
            </a:endParaRPr>
          </a:p>
          <a:p>
            <a:pPr marL="342900" marR="0" lvl="0" indent="-342900">
              <a:spcBef>
                <a:spcPts val="645"/>
              </a:spcBef>
              <a:spcAft>
                <a:spcPts val="0"/>
              </a:spcAft>
              <a:buFont typeface="Symbol" panose="05050102010706020507" pitchFamily="18" charset="2"/>
              <a:buChar char=""/>
            </a:pPr>
            <a:r>
              <a:rPr lang="en-US" sz="2400" b="0" u="none" strike="noStrike" kern="0" dirty="0">
                <a:solidFill>
                  <a:srgbClr val="000000"/>
                </a:solidFill>
                <a:effectLst/>
                <a:uFill>
                  <a:solidFill>
                    <a:srgbClr val="000000"/>
                  </a:solidFill>
                </a:uFill>
                <a:ea typeface="Times New Roman" panose="02020603050405020304" pitchFamily="18" charset="0"/>
              </a:rPr>
              <a:t>We have done a train test split of 70-30 ratio respectively. </a:t>
            </a:r>
          </a:p>
          <a:p>
            <a:pPr marL="342900" marR="0" lvl="0" indent="-342900">
              <a:spcBef>
                <a:spcPts val="645"/>
              </a:spcBef>
              <a:spcAft>
                <a:spcPts val="0"/>
              </a:spcAft>
              <a:buFont typeface="Symbol" panose="05050102010706020507" pitchFamily="18" charset="2"/>
              <a:buChar char=""/>
            </a:pPr>
            <a:endParaRPr lang="en-US" sz="2400" b="1" u="sng" kern="0" dirty="0">
              <a:effectLst/>
              <a:uFill>
                <a:solidFill>
                  <a:srgbClr val="000000"/>
                </a:solidFill>
              </a:uFill>
              <a:ea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86BCE441-970F-1A13-B5DD-45B3C2A9B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12640"/>
            <a:ext cx="10515600" cy="1757680"/>
          </a:xfrm>
          <a:prstGeom prst="rect">
            <a:avLst/>
          </a:prstGeom>
          <a:solidFill>
            <a:schemeClr val="accent6">
              <a:lumMod val="75000"/>
            </a:schemeClr>
          </a:solidFill>
        </p:spPr>
      </p:pic>
    </p:spTree>
    <p:extLst>
      <p:ext uri="{BB962C8B-B14F-4D97-AF65-F5344CB8AC3E}">
        <p14:creationId xmlns:p14="http://schemas.microsoft.com/office/powerpoint/2010/main" val="309603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 Box 107"/>
          <p:cNvSpPr txBox="1"/>
          <p:nvPr/>
        </p:nvSpPr>
        <p:spPr>
          <a:xfrm>
            <a:off x="4584471" y="826626"/>
            <a:ext cx="3023056" cy="523220"/>
          </a:xfrm>
          <a:prstGeom prst="rect">
            <a:avLst/>
          </a:prstGeom>
          <a:ln>
            <a:prstDash val="lgDash"/>
          </a:ln>
        </p:spPr>
        <p:style>
          <a:lnRef idx="2">
            <a:schemeClr val="dk1"/>
          </a:lnRef>
          <a:fillRef idx="1">
            <a:schemeClr val="lt1"/>
          </a:fillRef>
          <a:effectRef idx="0">
            <a:schemeClr val="dk1"/>
          </a:effectRef>
          <a:fontRef idx="minor">
            <a:schemeClr val="dk1"/>
          </a:fontRef>
        </p:style>
        <p:txBody>
          <a:bodyPr wrap="square">
            <a:spAutoFit/>
          </a:bodyPr>
          <a:lstStyle/>
          <a:p>
            <a:pPr marL="0" indent="0"/>
            <a:r>
              <a:rPr lang="en-US" sz="2800" b="1" i="1" dirty="0">
                <a:latin typeface="Arial Narrow" panose="020B0606020202030204" pitchFamily="34" charset="0"/>
              </a:rPr>
              <a:t>Logistic</a:t>
            </a:r>
            <a:r>
              <a:rPr lang="en-US" sz="2800" i="1" dirty="0">
                <a:latin typeface="Arial Narrow" panose="020B0606020202030204" pitchFamily="34" charset="0"/>
              </a:rPr>
              <a:t> </a:t>
            </a:r>
            <a:r>
              <a:rPr lang="en-US" sz="2800" b="1" i="1" dirty="0">
                <a:latin typeface="Arial Narrow" panose="020B0606020202030204" pitchFamily="34" charset="0"/>
              </a:rPr>
              <a:t>Regression</a:t>
            </a:r>
          </a:p>
        </p:txBody>
      </p:sp>
      <p:sp>
        <p:nvSpPr>
          <p:cNvPr id="3" name="Text Box 2"/>
          <p:cNvSpPr txBox="1"/>
          <p:nvPr/>
        </p:nvSpPr>
        <p:spPr>
          <a:xfrm>
            <a:off x="680896" y="1580362"/>
            <a:ext cx="288964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r>
              <a:rPr lang="en-US" b="1" dirty="0">
                <a:latin typeface="Times New Roman" panose="02020603050405020304" charset="0"/>
                <a:cs typeface="Calibri" panose="020F0502020204030204" charset="0"/>
              </a:rPr>
              <a:t>Classification Report:</a:t>
            </a:r>
            <a:endParaRPr lang="en-US" b="1" dirty="0"/>
          </a:p>
        </p:txBody>
      </p:sp>
      <p:sp>
        <p:nvSpPr>
          <p:cNvPr id="7" name="Text Box 6"/>
          <p:cNvSpPr txBox="1"/>
          <p:nvPr/>
        </p:nvSpPr>
        <p:spPr>
          <a:xfrm>
            <a:off x="265361" y="4831045"/>
            <a:ext cx="3305175"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t">
            <a:spAutoFit/>
          </a:bodyPr>
          <a:lstStyle/>
          <a:p>
            <a:r>
              <a:rPr lang="en-US" i="1" dirty="0"/>
              <a:t>Training Accuracy Score --</a:t>
            </a:r>
            <a:r>
              <a:rPr lang="en-US" b="1" dirty="0"/>
              <a:t>0.886528</a:t>
            </a:r>
          </a:p>
          <a:p>
            <a:r>
              <a:rPr lang="en-US" i="1" dirty="0"/>
              <a:t>Testing Accuracy Score </a:t>
            </a:r>
            <a:r>
              <a:rPr lang="en-US" dirty="0"/>
              <a:t>–</a:t>
            </a:r>
            <a:r>
              <a:rPr lang="en-US" b="1" dirty="0"/>
              <a:t>0.886666</a:t>
            </a:r>
          </a:p>
        </p:txBody>
      </p:sp>
      <p:sp>
        <p:nvSpPr>
          <p:cNvPr id="8" name="Text Box 7"/>
          <p:cNvSpPr txBox="1"/>
          <p:nvPr/>
        </p:nvSpPr>
        <p:spPr>
          <a:xfrm>
            <a:off x="4010184" y="4831045"/>
            <a:ext cx="3191690"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t">
            <a:spAutoFit/>
          </a:bodyPr>
          <a:lstStyle/>
          <a:p>
            <a:r>
              <a:rPr lang="en-US" i="1" dirty="0"/>
              <a:t>Accuracy score :- </a:t>
            </a:r>
            <a:r>
              <a:rPr lang="en-US" dirty="0"/>
              <a:t>	</a:t>
            </a:r>
            <a:r>
              <a:rPr lang="en-US" b="1" dirty="0"/>
              <a:t>0.886666</a:t>
            </a:r>
          </a:p>
          <a:p>
            <a:r>
              <a:rPr lang="en-US" i="1" dirty="0" err="1"/>
              <a:t>Roc_AUC</a:t>
            </a:r>
            <a:r>
              <a:rPr lang="en-US" i="1" dirty="0"/>
              <a:t> Score :-</a:t>
            </a:r>
            <a:r>
              <a:rPr lang="en-US" dirty="0"/>
              <a:t>	</a:t>
            </a:r>
            <a:r>
              <a:rPr lang="en-US" b="1" dirty="0"/>
              <a:t>0.505176</a:t>
            </a:r>
          </a:p>
          <a:p>
            <a:r>
              <a:rPr lang="en-US" i="1" dirty="0" err="1"/>
              <a:t>Precision_Score</a:t>
            </a:r>
            <a:r>
              <a:rPr lang="en-US" i="1" dirty="0"/>
              <a:t> :- </a:t>
            </a:r>
            <a:r>
              <a:rPr lang="en-US" dirty="0"/>
              <a:t>	</a:t>
            </a:r>
            <a:r>
              <a:rPr lang="en-US" b="1" dirty="0"/>
              <a:t>0.519481</a:t>
            </a:r>
          </a:p>
          <a:p>
            <a:r>
              <a:rPr lang="en-US" i="1" dirty="0" err="1"/>
              <a:t>Recall_Score</a:t>
            </a:r>
            <a:r>
              <a:rPr lang="en-US" i="1" dirty="0"/>
              <a:t> :- </a:t>
            </a:r>
            <a:r>
              <a:rPr lang="en-US" dirty="0"/>
              <a:t>	</a:t>
            </a:r>
            <a:r>
              <a:rPr lang="en-US" b="1" dirty="0"/>
              <a:t>0.011741</a:t>
            </a:r>
          </a:p>
        </p:txBody>
      </p:sp>
      <p:sp>
        <p:nvSpPr>
          <p:cNvPr id="14" name="Text Box 13"/>
          <p:cNvSpPr txBox="1"/>
          <p:nvPr/>
        </p:nvSpPr>
        <p:spPr>
          <a:xfrm>
            <a:off x="8478775" y="1580362"/>
            <a:ext cx="259582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a:t>Confusion Matrix</a:t>
            </a:r>
          </a:p>
        </p:txBody>
      </p:sp>
      <p:sp>
        <p:nvSpPr>
          <p:cNvPr id="9" name="Title 8">
            <a:extLst>
              <a:ext uri="{FF2B5EF4-FFF2-40B4-BE49-F238E27FC236}">
                <a16:creationId xmlns:a16="http://schemas.microsoft.com/office/drawing/2014/main" id="{2C5606B5-CE7D-4895-A864-3C671D61E356}"/>
              </a:ext>
            </a:extLst>
          </p:cNvPr>
          <p:cNvSpPr>
            <a:spLocks noGrp="1"/>
          </p:cNvSpPr>
          <p:nvPr>
            <p:ph type="ctrTitle"/>
          </p:nvPr>
        </p:nvSpPr>
        <p:spPr>
          <a:xfrm>
            <a:off x="3163887" y="173878"/>
            <a:ext cx="5864225" cy="627980"/>
          </a:xfrm>
        </p:spPr>
        <p:txBody>
          <a:bodyPr>
            <a:noAutofit/>
          </a:bodyPr>
          <a:lstStyle/>
          <a:p>
            <a:r>
              <a:rPr lang="en-IN" sz="4000" b="1" dirty="0">
                <a:latin typeface="Elephant" panose="02020904090505020303" pitchFamily="18" charset="0"/>
              </a:rPr>
              <a:t>BASE MODEL</a:t>
            </a:r>
          </a:p>
        </p:txBody>
      </p:sp>
      <p:pic>
        <p:nvPicPr>
          <p:cNvPr id="11" name="Picture 10">
            <a:extLst>
              <a:ext uri="{FF2B5EF4-FFF2-40B4-BE49-F238E27FC236}">
                <a16:creationId xmlns:a16="http://schemas.microsoft.com/office/drawing/2014/main" id="{B178DE3A-7C5C-4440-B3B5-810E52A540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8854" y="2328201"/>
            <a:ext cx="5991230" cy="2201597"/>
          </a:xfrm>
          <a:prstGeom prst="rect">
            <a:avLst/>
          </a:prstGeom>
        </p:spPr>
        <p:style>
          <a:lnRef idx="0">
            <a:schemeClr val="accent6"/>
          </a:lnRef>
          <a:fillRef idx="3">
            <a:schemeClr val="accent6"/>
          </a:fillRef>
          <a:effectRef idx="3">
            <a:schemeClr val="accent6"/>
          </a:effectRef>
          <a:fontRef idx="minor">
            <a:schemeClr val="lt1"/>
          </a:fontRef>
        </p:style>
      </p:pic>
      <p:pic>
        <p:nvPicPr>
          <p:cNvPr id="19" name="Picture 18">
            <a:extLst>
              <a:ext uri="{FF2B5EF4-FFF2-40B4-BE49-F238E27FC236}">
                <a16:creationId xmlns:a16="http://schemas.microsoft.com/office/drawing/2014/main" id="{C9762F72-6A99-4F76-95FA-7BAB13C719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45829" y="1949694"/>
            <a:ext cx="4661718" cy="43383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7433CF6D-E113-C807-C1ED-1C9A8DFB706B}"/>
              </a:ext>
            </a:extLst>
          </p:cNvPr>
          <p:cNvSpPr txBox="1">
            <a:spLocks/>
          </p:cNvSpPr>
          <p:nvPr/>
        </p:nvSpPr>
        <p:spPr>
          <a:xfrm>
            <a:off x="2359023" y="357668"/>
            <a:ext cx="7473947" cy="6279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Elephant" panose="02020904090505020303" pitchFamily="18" charset="0"/>
              </a:rPr>
              <a:t>MODEL BUILDING &amp; ALGORITHM</a:t>
            </a:r>
          </a:p>
        </p:txBody>
      </p:sp>
      <p:pic>
        <p:nvPicPr>
          <p:cNvPr id="7" name="image20.png">
            <a:extLst>
              <a:ext uri="{FF2B5EF4-FFF2-40B4-BE49-F238E27FC236}">
                <a16:creationId xmlns:a16="http://schemas.microsoft.com/office/drawing/2014/main" id="{B5DCBEF3-A6F7-4CBD-A45B-C912AB97F711}"/>
              </a:ext>
            </a:extLst>
          </p:cNvPr>
          <p:cNvPicPr>
            <a:picLocks noChangeAspect="1"/>
          </p:cNvPicPr>
          <p:nvPr/>
        </p:nvPicPr>
        <p:blipFill>
          <a:blip r:embed="rId2" cstate="print"/>
          <a:stretch>
            <a:fillRect/>
          </a:stretch>
        </p:blipFill>
        <p:spPr>
          <a:xfrm>
            <a:off x="3624260" y="1151997"/>
            <a:ext cx="4943475" cy="600075"/>
          </a:xfrm>
          <a:prstGeom prst="rect">
            <a:avLst/>
          </a:prstGeom>
        </p:spPr>
      </p:pic>
      <p:sp>
        <p:nvSpPr>
          <p:cNvPr id="14" name="TextBox 13">
            <a:extLst>
              <a:ext uri="{FF2B5EF4-FFF2-40B4-BE49-F238E27FC236}">
                <a16:creationId xmlns:a16="http://schemas.microsoft.com/office/drawing/2014/main" id="{FC19B92C-3B80-8A4E-0CBB-2AE950D6A161}"/>
              </a:ext>
            </a:extLst>
          </p:cNvPr>
          <p:cNvSpPr txBox="1"/>
          <p:nvPr/>
        </p:nvSpPr>
        <p:spPr>
          <a:xfrm>
            <a:off x="1655229" y="1918421"/>
            <a:ext cx="8881534" cy="646331"/>
          </a:xfrm>
          <a:prstGeom prst="rect">
            <a:avLst/>
          </a:prstGeom>
          <a:noFill/>
          <a:ln>
            <a:solidFill>
              <a:schemeClr val="tx1"/>
            </a:solidFill>
            <a:prstDash val="lgDash"/>
          </a:ln>
        </p:spPr>
        <p:txBody>
          <a:bodyPr wrap="square">
            <a:spAutoFit/>
          </a:bodyPr>
          <a:lstStyle/>
          <a:p>
            <a:pPr algn="ctr"/>
            <a:r>
              <a:rPr lang="en-US" b="1" dirty="0">
                <a:latin typeface="Bahnschrift SemiCondensed" panose="020B0502040204020203" pitchFamily="34" charset="0"/>
                <a:ea typeface="Times New Roman" panose="02020603050405020304" pitchFamily="18" charset="0"/>
              </a:rPr>
              <a:t>Parameters:</a:t>
            </a:r>
          </a:p>
          <a:p>
            <a:pPr algn="ctr"/>
            <a:r>
              <a:rPr lang="en-US" b="1" dirty="0">
                <a:latin typeface="Bahnschrift SemiCondensed" panose="020B0502040204020203" pitchFamily="34" charset="0"/>
                <a:ea typeface="Times New Roman" panose="02020603050405020304" pitchFamily="18" charset="0"/>
              </a:rPr>
              <a:t>Sensitivity</a:t>
            </a:r>
            <a:r>
              <a:rPr lang="en-US" b="1" spc="-15" dirty="0">
                <a:latin typeface="Bahnschrift SemiCondensed" panose="020B0502040204020203" pitchFamily="34" charset="0"/>
                <a:ea typeface="Times New Roman" panose="02020603050405020304" pitchFamily="18" charset="0"/>
              </a:rPr>
              <a:t> </a:t>
            </a:r>
            <a:r>
              <a:rPr lang="en-US" b="1" dirty="0">
                <a:latin typeface="Bahnschrift SemiCondensed" panose="020B0502040204020203" pitchFamily="34" charset="0"/>
                <a:ea typeface="Times New Roman" panose="02020603050405020304" pitchFamily="18" charset="0"/>
              </a:rPr>
              <a:t>or</a:t>
            </a:r>
            <a:r>
              <a:rPr lang="en-US" b="1" spc="-10" dirty="0">
                <a:latin typeface="Bahnschrift SemiCondensed" panose="020B0502040204020203" pitchFamily="34" charset="0"/>
                <a:ea typeface="Times New Roman" panose="02020603050405020304" pitchFamily="18" charset="0"/>
              </a:rPr>
              <a:t> </a:t>
            </a:r>
            <a:r>
              <a:rPr lang="en-US" b="1" dirty="0">
                <a:latin typeface="Bahnschrift SemiCondensed" panose="020B0502040204020203" pitchFamily="34" charset="0"/>
                <a:ea typeface="Times New Roman" panose="02020603050405020304" pitchFamily="18" charset="0"/>
              </a:rPr>
              <a:t>recall, </a:t>
            </a:r>
            <a:r>
              <a:rPr lang="en-US" b="1" dirty="0">
                <a:latin typeface="Bahnschrift SemiCondensed" panose="020B0502040204020203" pitchFamily="34" charset="0"/>
              </a:rPr>
              <a:t>F1 Score, ROC_AUC, Accuracy Score, Precision Score</a:t>
            </a:r>
            <a:endParaRPr lang="en-IN" b="1" dirty="0">
              <a:latin typeface="Bahnschrift SemiCondensed" panose="020B0502040204020203" pitchFamily="34" charset="0"/>
            </a:endParaRPr>
          </a:p>
        </p:txBody>
      </p:sp>
      <p:sp>
        <p:nvSpPr>
          <p:cNvPr id="17" name="Rectangle 16">
            <a:extLst>
              <a:ext uri="{FF2B5EF4-FFF2-40B4-BE49-F238E27FC236}">
                <a16:creationId xmlns:a16="http://schemas.microsoft.com/office/drawing/2014/main" id="{9155CC90-9192-BE5C-32D7-3FD1FBFBB79A}"/>
              </a:ext>
            </a:extLst>
          </p:cNvPr>
          <p:cNvSpPr/>
          <p:nvPr/>
        </p:nvSpPr>
        <p:spPr>
          <a:xfrm>
            <a:off x="567267" y="2810973"/>
            <a:ext cx="11167533" cy="6463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effectLst/>
                <a:latin typeface="Times New Roman" panose="02020603050405020304" pitchFamily="18" charset="0"/>
                <a:ea typeface="Wingdings" panose="05000000000000000000" pitchFamily="2" charset="2"/>
                <a:cs typeface="Wingdings" panose="05000000000000000000" pitchFamily="2" charset="2"/>
              </a:rPr>
              <a:t>The primary solution is to predict whether the patient comes back or not. For that reason we’re using some algorithms to make models for the predictions.</a:t>
            </a:r>
            <a:endParaRPr lang="en-IN" sz="1600" b="1"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20" name="TextBox 19">
            <a:extLst>
              <a:ext uri="{FF2B5EF4-FFF2-40B4-BE49-F238E27FC236}">
                <a16:creationId xmlns:a16="http://schemas.microsoft.com/office/drawing/2014/main" id="{C35399CC-E924-231F-256F-D85F3E2D9493}"/>
              </a:ext>
            </a:extLst>
          </p:cNvPr>
          <p:cNvSpPr txBox="1"/>
          <p:nvPr/>
        </p:nvSpPr>
        <p:spPr>
          <a:xfrm>
            <a:off x="787399" y="3779725"/>
            <a:ext cx="10727267" cy="2492990"/>
          </a:xfrm>
          <a:prstGeom prst="rect">
            <a:avLst/>
          </a:prstGeom>
          <a:noFill/>
          <a:ln>
            <a:solidFill>
              <a:schemeClr val="tx1"/>
            </a:solidFill>
            <a:prstDash val="lgDash"/>
          </a:ln>
        </p:spPr>
        <p:txBody>
          <a:bodyPr wrap="square">
            <a:spAutoFit/>
          </a:bodyPr>
          <a:lstStyle/>
          <a:p>
            <a:pPr lvl="0" algn="ctr">
              <a:tabLst>
                <a:tab pos="533400" algn="l"/>
              </a:tabLst>
            </a:pPr>
            <a:r>
              <a:rPr lang="en-US" sz="1600" b="1" dirty="0">
                <a:effectLst/>
                <a:latin typeface="Times New Roman" panose="02020603050405020304" pitchFamily="18" charset="0"/>
                <a:ea typeface="Times New Roman" panose="02020603050405020304" pitchFamily="18" charset="0"/>
              </a:rPr>
              <a:t>Classification Algorithms Used:</a:t>
            </a:r>
            <a:endParaRPr lang="en-US" sz="2000" b="1" dirty="0">
              <a:latin typeface="Times New Roman" panose="02020603050405020304" pitchFamily="18" charset="0"/>
              <a:ea typeface="Times New Roman" panose="02020603050405020304" pitchFamily="18" charset="0"/>
            </a:endParaRPr>
          </a:p>
          <a:p>
            <a:pPr lvl="0" algn="ctr">
              <a:tabLst>
                <a:tab pos="533400" algn="l"/>
              </a:tabLst>
            </a:pPr>
            <a:r>
              <a:rPr lang="en-US" sz="2000" b="1" dirty="0">
                <a:effectLst/>
                <a:latin typeface="Times New Roman" panose="02020603050405020304" pitchFamily="18" charset="0"/>
                <a:ea typeface="Times New Roman" panose="02020603050405020304" pitchFamily="18" charset="0"/>
              </a:rPr>
              <a:t>Logistic</a:t>
            </a:r>
            <a:r>
              <a:rPr lang="en-US" sz="2000" b="1" spc="-3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Regression : </a:t>
            </a:r>
            <a:r>
              <a:rPr lang="en-US" dirty="0">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stimates the probabilities of events.</a:t>
            </a:r>
            <a:endParaRPr lang="en-IN" sz="2000" dirty="0">
              <a:effectLst/>
              <a:latin typeface="Times New Roman" panose="02020603050405020304" pitchFamily="18" charset="0"/>
              <a:ea typeface="Times New Roman" panose="02020603050405020304" pitchFamily="18" charset="0"/>
            </a:endParaRPr>
          </a:p>
          <a:p>
            <a:pPr lvl="0" algn="ctr">
              <a:tabLst>
                <a:tab pos="533400" algn="l"/>
              </a:tabLst>
            </a:pPr>
            <a:r>
              <a:rPr lang="en-US" sz="2000" b="1" dirty="0">
                <a:effectLst/>
                <a:latin typeface="Times New Roman" panose="02020603050405020304" pitchFamily="18" charset="0"/>
                <a:ea typeface="Times New Roman" panose="02020603050405020304" pitchFamily="18" charset="0"/>
              </a:rPr>
              <a:t>Decision tree: </a:t>
            </a:r>
            <a:r>
              <a:rPr lang="en-US" dirty="0">
                <a:effectLst/>
                <a:latin typeface="Times New Roman" panose="02020603050405020304" pitchFamily="18" charset="0"/>
                <a:ea typeface="Times New Roman" panose="02020603050405020304" pitchFamily="18" charset="0"/>
              </a:rPr>
              <a:t>Flowchart like tree structure for predictions.</a:t>
            </a:r>
            <a:endParaRPr lang="en-IN" dirty="0">
              <a:effectLst/>
              <a:latin typeface="Times New Roman" panose="02020603050405020304" pitchFamily="18" charset="0"/>
              <a:ea typeface="Times New Roman" panose="02020603050405020304" pitchFamily="18" charset="0"/>
            </a:endParaRPr>
          </a:p>
          <a:p>
            <a:pPr lvl="0" algn="ctr">
              <a:tabLst>
                <a:tab pos="533400" algn="l"/>
              </a:tabLst>
            </a:pPr>
            <a:r>
              <a:rPr lang="en-US" sz="2000" b="1" dirty="0">
                <a:effectLst/>
                <a:latin typeface="Times New Roman" panose="02020603050405020304" pitchFamily="18" charset="0"/>
                <a:ea typeface="Times New Roman" panose="02020603050405020304" pitchFamily="18" charset="0"/>
              </a:rPr>
              <a:t>XG Boost classifier: </a:t>
            </a:r>
            <a:r>
              <a:rPr lang="en-US" sz="1600" dirty="0">
                <a:latin typeface="Times New Roman" panose="02020603050405020304" pitchFamily="18" charset="0"/>
                <a:ea typeface="Times New Roman" panose="02020603050405020304" pitchFamily="18" charset="0"/>
              </a:rPr>
              <a:t>A</a:t>
            </a:r>
            <a:r>
              <a:rPr lang="en-US" sz="1600" dirty="0">
                <a:effectLst/>
                <a:latin typeface="Times New Roman" panose="02020603050405020304" pitchFamily="18" charset="0"/>
                <a:ea typeface="Times New Roman" panose="02020603050405020304" pitchFamily="18" charset="0"/>
              </a:rPr>
              <a:t>llow models to be treated like classifiers or regressors.</a:t>
            </a:r>
            <a:endParaRPr lang="en-IN" sz="1600" dirty="0">
              <a:effectLst/>
              <a:latin typeface="Times New Roman" panose="02020603050405020304" pitchFamily="18" charset="0"/>
              <a:ea typeface="Times New Roman" panose="02020603050405020304" pitchFamily="18" charset="0"/>
            </a:endParaRPr>
          </a:p>
          <a:p>
            <a:pPr lvl="0" algn="ctr">
              <a:tabLst>
                <a:tab pos="533400" algn="l"/>
              </a:tabLst>
            </a:pPr>
            <a:r>
              <a:rPr lang="en-US" sz="2000" b="1" dirty="0">
                <a:effectLst/>
                <a:latin typeface="Times New Roman" panose="02020603050405020304" pitchFamily="18" charset="0"/>
                <a:ea typeface="Times New Roman" panose="02020603050405020304" pitchFamily="18" charset="0"/>
              </a:rPr>
              <a:t>Gradient boost Classifier: </a:t>
            </a:r>
            <a:r>
              <a:rPr lang="en-US" sz="1600" dirty="0">
                <a:latin typeface="Times New Roman" panose="02020603050405020304" pitchFamily="18" charset="0"/>
                <a:ea typeface="Times New Roman" panose="02020603050405020304" pitchFamily="18" charset="0"/>
              </a:rPr>
              <a:t>C</a:t>
            </a:r>
            <a:r>
              <a:rPr lang="en-US" sz="1600" dirty="0">
                <a:effectLst/>
                <a:latin typeface="Times New Roman" panose="02020603050405020304" pitchFamily="18" charset="0"/>
                <a:ea typeface="Times New Roman" panose="02020603050405020304" pitchFamily="18" charset="0"/>
              </a:rPr>
              <a:t>ombines many weak learning models to create a strong predictive model.</a:t>
            </a:r>
            <a:endParaRPr lang="en-IN" sz="1600" dirty="0">
              <a:effectLst/>
              <a:latin typeface="Times New Roman" panose="02020603050405020304" pitchFamily="18" charset="0"/>
              <a:ea typeface="Times New Roman" panose="02020603050405020304" pitchFamily="18" charset="0"/>
            </a:endParaRPr>
          </a:p>
          <a:p>
            <a:pPr algn="ctr">
              <a:tabLst>
                <a:tab pos="533400" algn="l"/>
              </a:tabLst>
            </a:pPr>
            <a:r>
              <a:rPr lang="en-US" sz="2000" b="1" dirty="0">
                <a:effectLst/>
                <a:latin typeface="Times New Roman" panose="02020603050405020304" pitchFamily="18" charset="0"/>
                <a:ea typeface="Times New Roman" panose="02020603050405020304" pitchFamily="18" charset="0"/>
              </a:rPr>
              <a:t>Random</a:t>
            </a:r>
            <a:r>
              <a:rPr lang="en-US" sz="2000" b="1" spc="-1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Forest: </a:t>
            </a:r>
            <a:r>
              <a:rPr lang="en-US" sz="1600" dirty="0">
                <a:latin typeface="Times New Roman" panose="02020603050405020304" pitchFamily="18" charset="0"/>
                <a:ea typeface="Times New Roman" panose="02020603050405020304" pitchFamily="18" charset="0"/>
              </a:rPr>
              <a:t>F</a:t>
            </a:r>
            <a:r>
              <a:rPr lang="en-US" sz="1600" dirty="0">
                <a:effectLst/>
                <a:latin typeface="Times New Roman" panose="02020603050405020304" pitchFamily="18" charset="0"/>
                <a:ea typeface="Wingdings" panose="05000000000000000000" pitchFamily="2" charset="2"/>
                <a:cs typeface="Wingdings" panose="05000000000000000000" pitchFamily="2" charset="2"/>
              </a:rPr>
              <a:t>its several decision tree classifiers on various sub-samples to improve the predictive accuracy.</a:t>
            </a:r>
          </a:p>
          <a:p>
            <a:pPr algn="ctr">
              <a:tabLst>
                <a:tab pos="533400" algn="l"/>
              </a:tabLst>
            </a:pPr>
            <a:r>
              <a:rPr lang="en-US" sz="2000" b="1" dirty="0">
                <a:effectLst/>
                <a:latin typeface="Times New Roman" panose="02020603050405020304" pitchFamily="18" charset="0"/>
                <a:ea typeface="Times New Roman" panose="02020603050405020304" pitchFamily="18" charset="0"/>
              </a:rPr>
              <a:t>Ada Boost with RFC: </a:t>
            </a:r>
            <a:r>
              <a:rPr lang="en-US" sz="1600" dirty="0">
                <a:latin typeface="Times New Roman" panose="02020603050405020304" pitchFamily="18" charset="0"/>
                <a:ea typeface="Times New Roman" panose="02020603050405020304" pitchFamily="18" charset="0"/>
              </a:rPr>
              <a:t>F</a:t>
            </a:r>
            <a:r>
              <a:rPr lang="en-US" sz="1600" dirty="0">
                <a:effectLst/>
                <a:latin typeface="Times New Roman" panose="02020603050405020304" pitchFamily="18" charset="0"/>
                <a:ea typeface="Times New Roman" panose="02020603050405020304" pitchFamily="18" charset="0"/>
              </a:rPr>
              <a:t>its a classifier on the original dataset and the copies of the with </a:t>
            </a:r>
            <a:r>
              <a:rPr lang="en-US" sz="1600" dirty="0">
                <a:latin typeface="Times New Roman" panose="02020603050405020304" pitchFamily="18" charset="0"/>
                <a:ea typeface="Times New Roman" panose="02020603050405020304" pitchFamily="18" charset="0"/>
              </a:rPr>
              <a:t>proper weight classifications.</a:t>
            </a:r>
          </a:p>
          <a:p>
            <a:pPr algn="ctr">
              <a:tabLst>
                <a:tab pos="533400" algn="l"/>
              </a:tabLst>
            </a:pPr>
            <a:r>
              <a:rPr lang="en-US" sz="2000" b="1" dirty="0">
                <a:effectLst/>
                <a:latin typeface="Times New Roman" panose="02020603050405020304" pitchFamily="18" charset="0"/>
                <a:ea typeface="Times New Roman" panose="02020603050405020304" pitchFamily="18" charset="0"/>
              </a:rPr>
              <a:t>Light GBM Classifier:</a:t>
            </a:r>
            <a:r>
              <a:rPr lang="en-US" b="1" dirty="0">
                <a:solidFill>
                  <a:srgbClr val="202122"/>
                </a:solidFill>
                <a:latin typeface="Times New Roman" panose="02020603050405020304" pitchFamily="18" charset="0"/>
                <a:ea typeface="Times New Roman" panose="02020603050405020304" pitchFamily="18" charset="0"/>
              </a:rPr>
              <a:t> </a:t>
            </a:r>
            <a:r>
              <a:rPr lang="en-US" sz="1600" dirty="0">
                <a:solidFill>
                  <a:srgbClr val="202122"/>
                </a:solidFill>
                <a:latin typeface="Times New Roman" panose="02020603050405020304" pitchFamily="18" charset="0"/>
                <a:ea typeface="Times New Roman" panose="02020603050405020304" pitchFamily="18" charset="0"/>
              </a:rPr>
              <a:t>It </a:t>
            </a:r>
            <a:r>
              <a:rPr lang="en-US" sz="1600" dirty="0">
                <a:solidFill>
                  <a:srgbClr val="202122"/>
                </a:solidFill>
                <a:effectLst/>
                <a:latin typeface="Times New Roman" panose="02020603050405020304" pitchFamily="18" charset="0"/>
                <a:ea typeface="Times New Roman" panose="02020603050405020304" pitchFamily="18" charset="0"/>
              </a:rPr>
              <a:t>leverages if there is any native weight for data instance in GBDT.</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28442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596ABBF8-9CA9-3DC1-6E14-CBF207144A79}"/>
              </a:ext>
            </a:extLst>
          </p:cNvPr>
          <p:cNvSpPr txBox="1">
            <a:spLocks/>
          </p:cNvSpPr>
          <p:nvPr/>
        </p:nvSpPr>
        <p:spPr>
          <a:xfrm>
            <a:off x="4875782" y="195740"/>
            <a:ext cx="2516635" cy="6279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Elephant" panose="02020904090505020303" pitchFamily="18" charset="0"/>
              </a:rPr>
              <a:t>R</a:t>
            </a:r>
            <a:r>
              <a:rPr lang="en-IN" sz="3200" b="1" dirty="0">
                <a:latin typeface="Elephant" panose="02020904090505020303" pitchFamily="18" charset="0"/>
              </a:rPr>
              <a:t>ESULTS</a:t>
            </a:r>
          </a:p>
        </p:txBody>
      </p:sp>
      <p:sp>
        <p:nvSpPr>
          <p:cNvPr id="20" name="Rectangle 19">
            <a:extLst>
              <a:ext uri="{FF2B5EF4-FFF2-40B4-BE49-F238E27FC236}">
                <a16:creationId xmlns:a16="http://schemas.microsoft.com/office/drawing/2014/main" id="{AEE0682D-A551-DC61-5095-DAEA9D5CB03D}"/>
              </a:ext>
            </a:extLst>
          </p:cNvPr>
          <p:cNvSpPr/>
          <p:nvPr/>
        </p:nvSpPr>
        <p:spPr>
          <a:xfrm>
            <a:off x="770467" y="956732"/>
            <a:ext cx="10727266" cy="53932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21" name="Picture 20">
            <a:extLst>
              <a:ext uri="{FF2B5EF4-FFF2-40B4-BE49-F238E27FC236}">
                <a16:creationId xmlns:a16="http://schemas.microsoft.com/office/drawing/2014/main" id="{95472668-347E-5427-353D-AEADFC504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602" y="1493922"/>
            <a:ext cx="4488692" cy="1521706"/>
          </a:xfrm>
          <a:prstGeom prst="rect">
            <a:avLst/>
          </a:prstGeom>
          <a:ln/>
        </p:spPr>
        <p:style>
          <a:lnRef idx="0">
            <a:schemeClr val="accent6"/>
          </a:lnRef>
          <a:fillRef idx="3">
            <a:schemeClr val="accent6"/>
          </a:fillRef>
          <a:effectRef idx="3">
            <a:schemeClr val="accent6"/>
          </a:effectRef>
          <a:fontRef idx="minor">
            <a:schemeClr val="lt1"/>
          </a:fontRef>
        </p:style>
      </p:pic>
      <p:sp>
        <p:nvSpPr>
          <p:cNvPr id="22" name="TextBox 21">
            <a:extLst>
              <a:ext uri="{FF2B5EF4-FFF2-40B4-BE49-F238E27FC236}">
                <a16:creationId xmlns:a16="http://schemas.microsoft.com/office/drawing/2014/main" id="{570D869B-416D-46DC-5497-D94FA545F56E}"/>
              </a:ext>
            </a:extLst>
          </p:cNvPr>
          <p:cNvSpPr txBox="1"/>
          <p:nvPr/>
        </p:nvSpPr>
        <p:spPr>
          <a:xfrm>
            <a:off x="2609115" y="1113917"/>
            <a:ext cx="2037497" cy="369332"/>
          </a:xfrm>
          <a:prstGeom prst="rect">
            <a:avLst/>
          </a:prstGeom>
          <a:noFill/>
        </p:spPr>
        <p:txBody>
          <a:bodyPr wrap="square" rtlCol="0">
            <a:spAutoFit/>
          </a:bodyPr>
          <a:lstStyle/>
          <a:p>
            <a:r>
              <a:rPr lang="en-US" b="1" dirty="0"/>
              <a:t>Logistic Regression</a:t>
            </a:r>
            <a:endParaRPr lang="en-IN" b="1" dirty="0"/>
          </a:p>
        </p:txBody>
      </p:sp>
      <p:sp>
        <p:nvSpPr>
          <p:cNvPr id="23" name="TextBox 22">
            <a:extLst>
              <a:ext uri="{FF2B5EF4-FFF2-40B4-BE49-F238E27FC236}">
                <a16:creationId xmlns:a16="http://schemas.microsoft.com/office/drawing/2014/main" id="{2A2610B9-8F88-0FA8-C734-36C9DA71A8D9}"/>
              </a:ext>
            </a:extLst>
          </p:cNvPr>
          <p:cNvSpPr txBox="1"/>
          <p:nvPr/>
        </p:nvSpPr>
        <p:spPr>
          <a:xfrm>
            <a:off x="1401710" y="3039834"/>
            <a:ext cx="4094460" cy="369332"/>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Calibri" panose="020F0502020204030204" pitchFamily="34" charset="0"/>
              </a:rPr>
              <a:t>ROC_AUC Score: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0.5583052002941052</a:t>
            </a:r>
            <a:endParaRPr lang="en-IN" i="1" dirty="0">
              <a:latin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61D397E3-9A19-967A-C164-7A67749C2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650" y="1493922"/>
            <a:ext cx="4346755" cy="1439820"/>
          </a:xfrm>
          <a:prstGeom prst="rect">
            <a:avLst/>
          </a:prstGeom>
        </p:spPr>
        <p:style>
          <a:lnRef idx="0">
            <a:schemeClr val="accent6"/>
          </a:lnRef>
          <a:fillRef idx="3">
            <a:schemeClr val="accent6"/>
          </a:fillRef>
          <a:effectRef idx="3">
            <a:schemeClr val="accent6"/>
          </a:effectRef>
          <a:fontRef idx="minor">
            <a:schemeClr val="lt1"/>
          </a:fontRef>
        </p:style>
      </p:pic>
      <p:sp>
        <p:nvSpPr>
          <p:cNvPr id="25" name="TextBox 24">
            <a:extLst>
              <a:ext uri="{FF2B5EF4-FFF2-40B4-BE49-F238E27FC236}">
                <a16:creationId xmlns:a16="http://schemas.microsoft.com/office/drawing/2014/main" id="{1DA84DAB-81E5-B66A-937A-1EF284FD8D27}"/>
              </a:ext>
            </a:extLst>
          </p:cNvPr>
          <p:cNvSpPr txBox="1"/>
          <p:nvPr/>
        </p:nvSpPr>
        <p:spPr>
          <a:xfrm>
            <a:off x="7230980" y="1113917"/>
            <a:ext cx="3032094" cy="369332"/>
          </a:xfrm>
          <a:prstGeom prst="rect">
            <a:avLst/>
          </a:prstGeom>
          <a:noFill/>
        </p:spPr>
        <p:txBody>
          <a:bodyPr wrap="square" rtlCol="0">
            <a:spAutoFit/>
          </a:bodyPr>
          <a:lstStyle/>
          <a:p>
            <a:r>
              <a:rPr lang="en-US" b="1" dirty="0"/>
              <a:t>Grid Search for Decision Tree</a:t>
            </a:r>
            <a:endParaRPr lang="en-IN" b="1" dirty="0"/>
          </a:p>
        </p:txBody>
      </p:sp>
      <p:sp>
        <p:nvSpPr>
          <p:cNvPr id="26" name="TextBox 25">
            <a:extLst>
              <a:ext uri="{FF2B5EF4-FFF2-40B4-BE49-F238E27FC236}">
                <a16:creationId xmlns:a16="http://schemas.microsoft.com/office/drawing/2014/main" id="{D9C084D3-BEBB-2C54-5F84-8D5660E0E5FF}"/>
              </a:ext>
            </a:extLst>
          </p:cNvPr>
          <p:cNvSpPr txBox="1"/>
          <p:nvPr/>
        </p:nvSpPr>
        <p:spPr>
          <a:xfrm>
            <a:off x="6746276" y="2994325"/>
            <a:ext cx="3824536" cy="369332"/>
          </a:xfrm>
          <a:prstGeom prst="rect">
            <a:avLst/>
          </a:prstGeom>
          <a:noFill/>
        </p:spPr>
        <p:txBody>
          <a:bodyPr wrap="square">
            <a:spAutoFit/>
          </a:bodyPr>
          <a:lstStyle/>
          <a:p>
            <a:r>
              <a:rPr lang="en-US" sz="1800" i="1" dirty="0">
                <a:effectLst/>
                <a:ea typeface="Times New Roman" panose="02020603050405020304" pitchFamily="18" charset="0"/>
                <a:cs typeface="Calibri" panose="020F0502020204030204" pitchFamily="34" charset="0"/>
              </a:rPr>
              <a:t>ROC_AUC Score: </a:t>
            </a:r>
            <a:r>
              <a:rPr lang="en-US" sz="1800" i="1" dirty="0">
                <a:solidFill>
                  <a:srgbClr val="000000"/>
                </a:solidFill>
                <a:effectLst/>
                <a:ea typeface="Times New Roman" panose="02020603050405020304" pitchFamily="18" charset="0"/>
              </a:rPr>
              <a:t>0.550364667009145</a:t>
            </a:r>
            <a:endParaRPr lang="en-IN" i="1" dirty="0">
              <a:cs typeface="Calibri" panose="020F0502020204030204" pitchFamily="34" charset="0"/>
            </a:endParaRPr>
          </a:p>
        </p:txBody>
      </p:sp>
      <p:pic>
        <p:nvPicPr>
          <p:cNvPr id="27" name="Picture 26">
            <a:extLst>
              <a:ext uri="{FF2B5EF4-FFF2-40B4-BE49-F238E27FC236}">
                <a16:creationId xmlns:a16="http://schemas.microsoft.com/office/drawing/2014/main" id="{0994D6B7-CE3B-1554-24AE-30651BF3F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182" y="4145491"/>
            <a:ext cx="4449112" cy="1535353"/>
          </a:xfrm>
          <a:prstGeom prst="rect">
            <a:avLst/>
          </a:prstGeom>
        </p:spPr>
        <p:style>
          <a:lnRef idx="0">
            <a:schemeClr val="accent6"/>
          </a:lnRef>
          <a:fillRef idx="3">
            <a:schemeClr val="accent6"/>
          </a:fillRef>
          <a:effectRef idx="3">
            <a:schemeClr val="accent6"/>
          </a:effectRef>
          <a:fontRef idx="minor">
            <a:schemeClr val="lt1"/>
          </a:fontRef>
        </p:style>
      </p:pic>
      <p:sp>
        <p:nvSpPr>
          <p:cNvPr id="28" name="TextBox 27">
            <a:extLst>
              <a:ext uri="{FF2B5EF4-FFF2-40B4-BE49-F238E27FC236}">
                <a16:creationId xmlns:a16="http://schemas.microsoft.com/office/drawing/2014/main" id="{19B7096C-DB2D-D479-5D5B-E129E88DEF00}"/>
              </a:ext>
            </a:extLst>
          </p:cNvPr>
          <p:cNvSpPr txBox="1"/>
          <p:nvPr/>
        </p:nvSpPr>
        <p:spPr>
          <a:xfrm>
            <a:off x="2229100" y="3751953"/>
            <a:ext cx="2617695" cy="369332"/>
          </a:xfrm>
          <a:prstGeom prst="rect">
            <a:avLst/>
          </a:prstGeom>
          <a:noFill/>
        </p:spPr>
        <p:txBody>
          <a:bodyPr wrap="square" rtlCol="0">
            <a:spAutoFit/>
          </a:bodyPr>
          <a:lstStyle/>
          <a:p>
            <a:r>
              <a:rPr lang="en-US" b="1" dirty="0"/>
              <a:t>Random Forest Classifier</a:t>
            </a:r>
            <a:endParaRPr lang="en-IN" b="1" dirty="0"/>
          </a:p>
        </p:txBody>
      </p:sp>
      <p:sp>
        <p:nvSpPr>
          <p:cNvPr id="29" name="TextBox 28">
            <a:extLst>
              <a:ext uri="{FF2B5EF4-FFF2-40B4-BE49-F238E27FC236}">
                <a16:creationId xmlns:a16="http://schemas.microsoft.com/office/drawing/2014/main" id="{132BD289-160E-5415-21A1-4D62F86A7F63}"/>
              </a:ext>
            </a:extLst>
          </p:cNvPr>
          <p:cNvSpPr txBox="1"/>
          <p:nvPr/>
        </p:nvSpPr>
        <p:spPr>
          <a:xfrm>
            <a:off x="1473118" y="5688028"/>
            <a:ext cx="3952509" cy="369332"/>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Calibri" panose="020F0502020204030204" pitchFamily="34" charset="0"/>
              </a:rPr>
              <a:t>ROC_AUC Score: </a:t>
            </a:r>
            <a:r>
              <a:rPr lang="en-US" sz="1800" i="1" dirty="0">
                <a:solidFill>
                  <a:srgbClr val="000000"/>
                </a:solidFill>
                <a:effectLst/>
                <a:ea typeface="Times New Roman" panose="02020603050405020304" pitchFamily="18" charset="0"/>
              </a:rPr>
              <a:t>0.5750170155014843</a:t>
            </a:r>
            <a:endParaRPr lang="en-IN" i="1" dirty="0">
              <a:cs typeface="Calibri" panose="020F0502020204030204" pitchFamily="34" charset="0"/>
            </a:endParaRPr>
          </a:p>
        </p:txBody>
      </p:sp>
      <p:pic>
        <p:nvPicPr>
          <p:cNvPr id="30" name="Picture 29">
            <a:extLst>
              <a:ext uri="{FF2B5EF4-FFF2-40B4-BE49-F238E27FC236}">
                <a16:creationId xmlns:a16="http://schemas.microsoft.com/office/drawing/2014/main" id="{771FD90A-5CD6-47F5-9F03-C87735C7C3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1151" y="4142117"/>
            <a:ext cx="4449112" cy="1461656"/>
          </a:xfrm>
          <a:prstGeom prst="rect">
            <a:avLst/>
          </a:prstGeom>
        </p:spPr>
        <p:style>
          <a:lnRef idx="0">
            <a:schemeClr val="accent6"/>
          </a:lnRef>
          <a:fillRef idx="3">
            <a:schemeClr val="accent6"/>
          </a:fillRef>
          <a:effectRef idx="3">
            <a:schemeClr val="accent6"/>
          </a:effectRef>
          <a:fontRef idx="minor">
            <a:schemeClr val="lt1"/>
          </a:fontRef>
        </p:style>
      </p:pic>
      <p:sp>
        <p:nvSpPr>
          <p:cNvPr id="31" name="TextBox 30">
            <a:extLst>
              <a:ext uri="{FF2B5EF4-FFF2-40B4-BE49-F238E27FC236}">
                <a16:creationId xmlns:a16="http://schemas.microsoft.com/office/drawing/2014/main" id="{161A1A6D-1504-515F-869D-100F3F4B8A78}"/>
              </a:ext>
            </a:extLst>
          </p:cNvPr>
          <p:cNvSpPr txBox="1"/>
          <p:nvPr/>
        </p:nvSpPr>
        <p:spPr>
          <a:xfrm>
            <a:off x="6607076" y="3755614"/>
            <a:ext cx="4279902" cy="369332"/>
          </a:xfrm>
          <a:prstGeom prst="rect">
            <a:avLst/>
          </a:prstGeom>
          <a:noFill/>
        </p:spPr>
        <p:txBody>
          <a:bodyPr wrap="square" rtlCol="0">
            <a:spAutoFit/>
          </a:bodyPr>
          <a:lstStyle/>
          <a:p>
            <a:r>
              <a:rPr lang="en-US" b="1" dirty="0"/>
              <a:t>ADA Boost with Random Forest Classifier</a:t>
            </a:r>
            <a:endParaRPr lang="en-IN" b="1" dirty="0"/>
          </a:p>
        </p:txBody>
      </p:sp>
      <p:sp>
        <p:nvSpPr>
          <p:cNvPr id="32" name="TextBox 31">
            <a:extLst>
              <a:ext uri="{FF2B5EF4-FFF2-40B4-BE49-F238E27FC236}">
                <a16:creationId xmlns:a16="http://schemas.microsoft.com/office/drawing/2014/main" id="{F3FAF8C3-006C-34D6-7444-D6D2367F2DF1}"/>
              </a:ext>
            </a:extLst>
          </p:cNvPr>
          <p:cNvSpPr txBox="1"/>
          <p:nvPr/>
        </p:nvSpPr>
        <p:spPr>
          <a:xfrm>
            <a:off x="6687127" y="5614446"/>
            <a:ext cx="3952509" cy="369332"/>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Calibri" panose="020F0502020204030204" pitchFamily="34" charset="0"/>
              </a:rPr>
              <a:t>ROC_AUC Score: </a:t>
            </a:r>
            <a:r>
              <a:rPr lang="en-US" sz="1800" i="1" dirty="0">
                <a:solidFill>
                  <a:srgbClr val="000000"/>
                </a:solidFill>
                <a:effectLst/>
                <a:ea typeface="Times New Roman" panose="02020603050405020304" pitchFamily="18" charset="0"/>
              </a:rPr>
              <a:t>0.5876106936897488</a:t>
            </a:r>
            <a:endParaRPr lang="en-IN" i="1" dirty="0">
              <a:cs typeface="Calibri" panose="020F0502020204030204" pitchFamily="34" charset="0"/>
            </a:endParaRPr>
          </a:p>
        </p:txBody>
      </p:sp>
    </p:spTree>
    <p:extLst>
      <p:ext uri="{BB962C8B-B14F-4D97-AF65-F5344CB8AC3E}">
        <p14:creationId xmlns:p14="http://schemas.microsoft.com/office/powerpoint/2010/main" val="1862802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00E977-1ACE-D0D6-3CFC-2B15982FE299}"/>
              </a:ext>
            </a:extLst>
          </p:cNvPr>
          <p:cNvSpPr/>
          <p:nvPr/>
        </p:nvSpPr>
        <p:spPr>
          <a:xfrm>
            <a:off x="770467" y="380994"/>
            <a:ext cx="10727266" cy="25061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p:txBody>
      </p:sp>
      <p:sp>
        <p:nvSpPr>
          <p:cNvPr id="5" name="Rectangle 2">
            <a:extLst>
              <a:ext uri="{FF2B5EF4-FFF2-40B4-BE49-F238E27FC236}">
                <a16:creationId xmlns:a16="http://schemas.microsoft.com/office/drawing/2014/main" id="{BA9EC596-AEA2-AE43-1EC0-E094B0FB6879}"/>
              </a:ext>
            </a:extLst>
          </p:cNvPr>
          <p:cNvSpPr>
            <a:spLocks noChangeArrowheads="1"/>
          </p:cNvSpPr>
          <p:nvPr/>
        </p:nvSpPr>
        <p:spPr bwMode="auto">
          <a:xfrm>
            <a:off x="2689009" y="489498"/>
            <a:ext cx="19064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3400" algn="l"/>
              </a:tabLst>
              <a:defRPr>
                <a:solidFill>
                  <a:schemeClr val="tx1"/>
                </a:solidFill>
                <a:latin typeface="Arial" panose="020B0604020202020204" pitchFamily="34" charset="0"/>
              </a:defRPr>
            </a:lvl1pPr>
            <a:lvl2pPr eaLnBrk="0" fontAlgn="base" hangingPunct="0">
              <a:spcBef>
                <a:spcPct val="0"/>
              </a:spcBef>
              <a:spcAft>
                <a:spcPct val="0"/>
              </a:spcAft>
              <a:tabLst>
                <a:tab pos="533400" algn="l"/>
              </a:tabLst>
              <a:defRPr>
                <a:solidFill>
                  <a:schemeClr val="tx1"/>
                </a:solidFill>
                <a:latin typeface="Arial" panose="020B0604020202020204" pitchFamily="34" charset="0"/>
              </a:defRPr>
            </a:lvl2pPr>
            <a:lvl3pPr eaLnBrk="0" fontAlgn="base" hangingPunct="0">
              <a:spcBef>
                <a:spcPct val="0"/>
              </a:spcBef>
              <a:spcAft>
                <a:spcPct val="0"/>
              </a:spcAft>
              <a:tabLst>
                <a:tab pos="533400" algn="l"/>
              </a:tabLst>
              <a:defRPr>
                <a:solidFill>
                  <a:schemeClr val="tx1"/>
                </a:solidFill>
                <a:latin typeface="Arial" panose="020B0604020202020204" pitchFamily="34" charset="0"/>
              </a:defRPr>
            </a:lvl3pPr>
            <a:lvl4pPr eaLnBrk="0" fontAlgn="base" hangingPunct="0">
              <a:spcBef>
                <a:spcPct val="0"/>
              </a:spcBef>
              <a:spcAft>
                <a:spcPct val="0"/>
              </a:spcAft>
              <a:tabLst>
                <a:tab pos="533400" algn="l"/>
              </a:tabLst>
              <a:defRPr>
                <a:solidFill>
                  <a:schemeClr val="tx1"/>
                </a:solidFill>
                <a:latin typeface="Arial" panose="020B0604020202020204" pitchFamily="34" charset="0"/>
              </a:defRPr>
            </a:lvl4pPr>
            <a:lvl5pPr eaLnBrk="0" fontAlgn="base" hangingPunct="0">
              <a:spcBef>
                <a:spcPct val="0"/>
              </a:spcBef>
              <a:spcAft>
                <a:spcPct val="0"/>
              </a:spcAft>
              <a:tabLst>
                <a:tab pos="533400" algn="l"/>
              </a:tabLst>
              <a:defRPr>
                <a:solidFill>
                  <a:schemeClr val="tx1"/>
                </a:solidFill>
                <a:latin typeface="Arial" panose="020B0604020202020204" pitchFamily="34" charset="0"/>
              </a:defRPr>
            </a:lvl5pPr>
            <a:lvl6pPr eaLnBrk="0" fontAlgn="base" hangingPunct="0">
              <a:spcBef>
                <a:spcPct val="0"/>
              </a:spcBef>
              <a:spcAft>
                <a:spcPct val="0"/>
              </a:spcAft>
              <a:tabLst>
                <a:tab pos="533400" algn="l"/>
              </a:tabLst>
              <a:defRPr>
                <a:solidFill>
                  <a:schemeClr val="tx1"/>
                </a:solidFill>
                <a:latin typeface="Arial" panose="020B0604020202020204" pitchFamily="34" charset="0"/>
              </a:defRPr>
            </a:lvl6pPr>
            <a:lvl7pPr eaLnBrk="0" fontAlgn="base" hangingPunct="0">
              <a:spcBef>
                <a:spcPct val="0"/>
              </a:spcBef>
              <a:spcAft>
                <a:spcPct val="0"/>
              </a:spcAft>
              <a:tabLst>
                <a:tab pos="533400" algn="l"/>
              </a:tabLst>
              <a:defRPr>
                <a:solidFill>
                  <a:schemeClr val="tx1"/>
                </a:solidFill>
                <a:latin typeface="Arial" panose="020B0604020202020204" pitchFamily="34" charset="0"/>
              </a:defRPr>
            </a:lvl7pPr>
            <a:lvl8pPr eaLnBrk="0" fontAlgn="base" hangingPunct="0">
              <a:spcBef>
                <a:spcPct val="0"/>
              </a:spcBef>
              <a:spcAft>
                <a:spcPct val="0"/>
              </a:spcAft>
              <a:tabLst>
                <a:tab pos="533400" algn="l"/>
              </a:tabLst>
              <a:defRPr>
                <a:solidFill>
                  <a:schemeClr val="tx1"/>
                </a:solidFill>
                <a:latin typeface="Arial" panose="020B0604020202020204" pitchFamily="34" charset="0"/>
              </a:defRPr>
            </a:lvl8pPr>
            <a:lvl9pPr eaLnBrk="0" fontAlgn="base" hangingPunct="0">
              <a:spcBef>
                <a:spcPct val="0"/>
              </a:spcBef>
              <a:spcAft>
                <a:spcPct val="0"/>
              </a:spcAft>
              <a:tabLst>
                <a:tab pos="533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533400" algn="l"/>
              </a:tabLst>
            </a:pPr>
            <a:r>
              <a:rPr kumimoji="0" lang="en-US" altLang="en-US"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XGBoost</a:t>
            </a: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Classifier</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5" name="Picture 26">
            <a:extLst>
              <a:ext uri="{FF2B5EF4-FFF2-40B4-BE49-F238E27FC236}">
                <a16:creationId xmlns:a16="http://schemas.microsoft.com/office/drawing/2014/main" id="{AA4AD87A-C9C7-EC93-22E1-47C1C1FEA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891" y="858830"/>
            <a:ext cx="4022725" cy="1355725"/>
          </a:xfrm>
          <a:prstGeom prst="rect">
            <a:avLst/>
          </a:prstGeom>
        </p:spPr>
        <p:style>
          <a:lnRef idx="0">
            <a:schemeClr val="accent6"/>
          </a:lnRef>
          <a:fillRef idx="3">
            <a:schemeClr val="accent6"/>
          </a:fillRef>
          <a:effectRef idx="3">
            <a:schemeClr val="accent6"/>
          </a:effectRef>
          <a:fontRef idx="minor">
            <a:schemeClr val="lt1"/>
          </a:fontRef>
        </p:style>
      </p:pic>
      <p:sp>
        <p:nvSpPr>
          <p:cNvPr id="9" name="TextBox 8">
            <a:extLst>
              <a:ext uri="{FF2B5EF4-FFF2-40B4-BE49-F238E27FC236}">
                <a16:creationId xmlns:a16="http://schemas.microsoft.com/office/drawing/2014/main" id="{13109053-1272-5B47-08DF-60DF3A34C886}"/>
              </a:ext>
            </a:extLst>
          </p:cNvPr>
          <p:cNvSpPr txBox="1"/>
          <p:nvPr/>
        </p:nvSpPr>
        <p:spPr>
          <a:xfrm>
            <a:off x="1749423" y="2214555"/>
            <a:ext cx="378565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en-US" altLang="en-US" sz="1800" b="0" i="1" u="none" strike="noStrike" cap="none" normalizeH="0" baseline="0" dirty="0">
                <a:ln>
                  <a:noFill/>
                </a:ln>
                <a:solidFill>
                  <a:schemeClr val="tx1"/>
                </a:solidFill>
                <a:effectLst/>
                <a:ea typeface="Times New Roman" panose="02020603050405020304" pitchFamily="18" charset="0"/>
              </a:rPr>
              <a:t>ROC_AUC_Score:</a:t>
            </a:r>
            <a:r>
              <a:rPr kumimoji="0" lang="en-US" altLang="en-US" sz="1800" b="0" i="1" u="none" strike="noStrike" cap="none" normalizeH="0" baseline="0" dirty="0">
                <a:ln>
                  <a:noFill/>
                </a:ln>
                <a:solidFill>
                  <a:srgbClr val="000000"/>
                </a:solidFill>
                <a:effectLst/>
                <a:ea typeface="Times New Roman" panose="02020603050405020304" pitchFamily="18" charset="0"/>
              </a:rPr>
              <a:t>0.5780413001813252</a:t>
            </a:r>
            <a:endParaRPr kumimoji="0" lang="en-US" altLang="en-US" sz="1800" b="0" i="1"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endParaRPr>
          </a:p>
        </p:txBody>
      </p:sp>
      <p:pic>
        <p:nvPicPr>
          <p:cNvPr id="1028" name="Picture 28">
            <a:extLst>
              <a:ext uri="{FF2B5EF4-FFF2-40B4-BE49-F238E27FC236}">
                <a16:creationId xmlns:a16="http://schemas.microsoft.com/office/drawing/2014/main" id="{15B5DF62-26B6-3E9C-F29E-52879E1FF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040" y="858830"/>
            <a:ext cx="4251325" cy="1333500"/>
          </a:xfrm>
          <a:prstGeom prst="rect">
            <a:avLst/>
          </a:prstGeom>
        </p:spPr>
        <p:style>
          <a:lnRef idx="0">
            <a:schemeClr val="accent6"/>
          </a:lnRef>
          <a:fillRef idx="3">
            <a:schemeClr val="accent6"/>
          </a:fillRef>
          <a:effectRef idx="3">
            <a:schemeClr val="accent6"/>
          </a:effectRef>
          <a:fontRef idx="minor">
            <a:schemeClr val="lt1"/>
          </a:fontRef>
        </p:style>
      </p:pic>
      <p:sp>
        <p:nvSpPr>
          <p:cNvPr id="11" name="TextBox 10">
            <a:extLst>
              <a:ext uri="{FF2B5EF4-FFF2-40B4-BE49-F238E27FC236}">
                <a16:creationId xmlns:a16="http://schemas.microsoft.com/office/drawing/2014/main" id="{69F519BC-EAC5-8DA0-2D85-DC7781C7A160}"/>
              </a:ext>
            </a:extLst>
          </p:cNvPr>
          <p:cNvSpPr txBox="1"/>
          <p:nvPr/>
        </p:nvSpPr>
        <p:spPr>
          <a:xfrm>
            <a:off x="7349189" y="535665"/>
            <a:ext cx="2581028" cy="646331"/>
          </a:xfrm>
          <a:prstGeom prst="rect">
            <a:avLst/>
          </a:prstGeom>
          <a:noFill/>
        </p:spPr>
        <p:txBody>
          <a:bodyPr wrap="none" rtlCol="0">
            <a:spAutoFit/>
          </a:bodyPr>
          <a:lstStyle/>
          <a:p>
            <a:r>
              <a:rPr kumimoji="0" lang="en-US" altLang="en-US" sz="1800" b="1" i="0"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rPr>
              <a:t>Gradient Boost Classifier</a:t>
            </a:r>
            <a:r>
              <a:rPr kumimoji="0" lang="en-US" altLang="en-US" sz="1800" b="0" i="0"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endParaRPr lang="en-IN" dirty="0"/>
          </a:p>
        </p:txBody>
      </p:sp>
      <p:sp>
        <p:nvSpPr>
          <p:cNvPr id="14" name="TextBox 13">
            <a:extLst>
              <a:ext uri="{FF2B5EF4-FFF2-40B4-BE49-F238E27FC236}">
                <a16:creationId xmlns:a16="http://schemas.microsoft.com/office/drawing/2014/main" id="{AFC1F1A4-B61E-2FE8-6B1F-19BE841695F1}"/>
              </a:ext>
            </a:extLst>
          </p:cNvPr>
          <p:cNvSpPr txBox="1"/>
          <p:nvPr/>
        </p:nvSpPr>
        <p:spPr>
          <a:xfrm>
            <a:off x="6746873" y="2192330"/>
            <a:ext cx="378565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en-US" altLang="en-US" sz="1800" b="0" i="1" u="none" strike="noStrike" cap="none" normalizeH="0" baseline="0" dirty="0">
                <a:ln>
                  <a:noFill/>
                </a:ln>
                <a:solidFill>
                  <a:schemeClr val="tx1"/>
                </a:solidFill>
                <a:effectLst/>
                <a:ea typeface="Times New Roman" panose="02020603050405020304" pitchFamily="18" charset="0"/>
              </a:rPr>
              <a:t>ROC_AUC_Score:</a:t>
            </a:r>
            <a:r>
              <a:rPr lang="en-US" sz="1800" dirty="0">
                <a:solidFill>
                  <a:srgbClr val="000000"/>
                </a:solidFill>
                <a:effectLst/>
                <a:ea typeface="Times New Roman" panose="02020603050405020304" pitchFamily="18" charset="0"/>
              </a:rPr>
              <a:t>0.5721495735995248</a:t>
            </a:r>
            <a:endParaRPr kumimoji="0" lang="en-US" altLang="en-US" sz="1800" b="0" i="1"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6111AA5-B8AF-0471-41FC-80DE6C357ECB}"/>
              </a:ext>
            </a:extLst>
          </p:cNvPr>
          <p:cNvSpPr txBox="1"/>
          <p:nvPr/>
        </p:nvSpPr>
        <p:spPr>
          <a:xfrm>
            <a:off x="770467" y="3062078"/>
            <a:ext cx="10727266" cy="954107"/>
          </a:xfrm>
          <a:prstGeom prst="rect">
            <a:avLst/>
          </a:prstGeom>
          <a:noFill/>
          <a:ln>
            <a:solidFill>
              <a:schemeClr val="tx1"/>
            </a:solidFill>
            <a:prstDash val="lgDash"/>
          </a:ln>
        </p:spPr>
        <p:txBody>
          <a:bodyPr wrap="square" rtlCol="0">
            <a:spAutoFit/>
          </a:bodyPr>
          <a:lstStyle/>
          <a:p>
            <a:pPr algn="ctr"/>
            <a:r>
              <a:rPr lang="en-US" b="1" dirty="0">
                <a:cs typeface="Times New Roman" panose="02020603050405020304" pitchFamily="18" charset="0"/>
              </a:rPr>
              <a:t>Cross Validation </a:t>
            </a:r>
          </a:p>
          <a:p>
            <a:pPr algn="ctr"/>
            <a:r>
              <a:rPr lang="en-US" i="1" dirty="0">
                <a:latin typeface="Times New Roman" panose="02020603050405020304" pitchFamily="18" charset="0"/>
                <a:cs typeface="Times New Roman" panose="02020603050405020304" pitchFamily="18" charset="0"/>
              </a:rPr>
              <a:t>All the models are overfitting, so we have done Cross Validation for controlling.</a:t>
            </a:r>
          </a:p>
          <a:p>
            <a:pPr algn="ctr"/>
            <a:r>
              <a:rPr lang="en-US" sz="1600" dirty="0">
                <a:latin typeface="Times New Roman" panose="02020603050405020304" pitchFamily="18" charset="0"/>
                <a:cs typeface="Times New Roman" panose="02020603050405020304" pitchFamily="18" charset="0"/>
              </a:rPr>
              <a:t>After checking all the models, the best fitting models comes out is, </a:t>
            </a:r>
            <a:r>
              <a:rPr lang="en-US" b="1" i="1" u="sng" dirty="0">
                <a:latin typeface="Times New Roman" panose="02020603050405020304" pitchFamily="18" charset="0"/>
                <a:cs typeface="Times New Roman" panose="02020603050405020304" pitchFamily="18" charset="0"/>
              </a:rPr>
              <a:t>Light GBM Classifier</a:t>
            </a:r>
            <a:r>
              <a:rPr lang="en-US" i="1" dirty="0">
                <a:latin typeface="Times New Roman" panose="02020603050405020304" pitchFamily="18" charset="0"/>
                <a:cs typeface="Times New Roman" panose="02020603050405020304" pitchFamily="18" charset="0"/>
              </a:rPr>
              <a:t>.</a:t>
            </a:r>
            <a:endParaRPr lang="en-IN"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FE63365-965D-9CCA-F8FB-BD24643319D1}"/>
              </a:ext>
            </a:extLst>
          </p:cNvPr>
          <p:cNvSpPr/>
          <p:nvPr/>
        </p:nvSpPr>
        <p:spPr>
          <a:xfrm>
            <a:off x="770467" y="4292360"/>
            <a:ext cx="10727266" cy="22777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21" name="Picture 20">
            <a:extLst>
              <a:ext uri="{FF2B5EF4-FFF2-40B4-BE49-F238E27FC236}">
                <a16:creationId xmlns:a16="http://schemas.microsoft.com/office/drawing/2014/main" id="{EC266AC6-9217-37BE-244E-26D81B6DB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6225" y="4744268"/>
            <a:ext cx="4095750" cy="1358900"/>
          </a:xfrm>
          <a:prstGeom prst="rect">
            <a:avLst/>
          </a:prstGeom>
        </p:spPr>
        <p:style>
          <a:lnRef idx="0">
            <a:schemeClr val="accent6"/>
          </a:lnRef>
          <a:fillRef idx="3">
            <a:schemeClr val="accent6"/>
          </a:fillRef>
          <a:effectRef idx="3">
            <a:schemeClr val="accent6"/>
          </a:effectRef>
          <a:fontRef idx="minor">
            <a:schemeClr val="lt1"/>
          </a:fontRef>
        </p:style>
      </p:pic>
      <p:sp>
        <p:nvSpPr>
          <p:cNvPr id="22" name="Rectangle 2">
            <a:extLst>
              <a:ext uri="{FF2B5EF4-FFF2-40B4-BE49-F238E27FC236}">
                <a16:creationId xmlns:a16="http://schemas.microsoft.com/office/drawing/2014/main" id="{C64C46E0-2803-F903-FD16-A1EF07D950B5}"/>
              </a:ext>
            </a:extLst>
          </p:cNvPr>
          <p:cNvSpPr>
            <a:spLocks noChangeArrowheads="1"/>
          </p:cNvSpPr>
          <p:nvPr/>
        </p:nvSpPr>
        <p:spPr bwMode="auto">
          <a:xfrm>
            <a:off x="5257463" y="4329952"/>
            <a:ext cx="20917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3400" algn="l"/>
              </a:tabLst>
              <a:defRPr>
                <a:solidFill>
                  <a:schemeClr val="tx1"/>
                </a:solidFill>
                <a:latin typeface="Arial" panose="020B0604020202020204" pitchFamily="34" charset="0"/>
              </a:defRPr>
            </a:lvl1pPr>
            <a:lvl2pPr eaLnBrk="0" fontAlgn="base" hangingPunct="0">
              <a:spcBef>
                <a:spcPct val="0"/>
              </a:spcBef>
              <a:spcAft>
                <a:spcPct val="0"/>
              </a:spcAft>
              <a:tabLst>
                <a:tab pos="533400" algn="l"/>
              </a:tabLst>
              <a:defRPr>
                <a:solidFill>
                  <a:schemeClr val="tx1"/>
                </a:solidFill>
                <a:latin typeface="Arial" panose="020B0604020202020204" pitchFamily="34" charset="0"/>
              </a:defRPr>
            </a:lvl2pPr>
            <a:lvl3pPr eaLnBrk="0" fontAlgn="base" hangingPunct="0">
              <a:spcBef>
                <a:spcPct val="0"/>
              </a:spcBef>
              <a:spcAft>
                <a:spcPct val="0"/>
              </a:spcAft>
              <a:tabLst>
                <a:tab pos="533400" algn="l"/>
              </a:tabLst>
              <a:defRPr>
                <a:solidFill>
                  <a:schemeClr val="tx1"/>
                </a:solidFill>
                <a:latin typeface="Arial" panose="020B0604020202020204" pitchFamily="34" charset="0"/>
              </a:defRPr>
            </a:lvl3pPr>
            <a:lvl4pPr eaLnBrk="0" fontAlgn="base" hangingPunct="0">
              <a:spcBef>
                <a:spcPct val="0"/>
              </a:spcBef>
              <a:spcAft>
                <a:spcPct val="0"/>
              </a:spcAft>
              <a:tabLst>
                <a:tab pos="533400" algn="l"/>
              </a:tabLst>
              <a:defRPr>
                <a:solidFill>
                  <a:schemeClr val="tx1"/>
                </a:solidFill>
                <a:latin typeface="Arial" panose="020B0604020202020204" pitchFamily="34" charset="0"/>
              </a:defRPr>
            </a:lvl4pPr>
            <a:lvl5pPr eaLnBrk="0" fontAlgn="base" hangingPunct="0">
              <a:spcBef>
                <a:spcPct val="0"/>
              </a:spcBef>
              <a:spcAft>
                <a:spcPct val="0"/>
              </a:spcAft>
              <a:tabLst>
                <a:tab pos="533400" algn="l"/>
              </a:tabLst>
              <a:defRPr>
                <a:solidFill>
                  <a:schemeClr val="tx1"/>
                </a:solidFill>
                <a:latin typeface="Arial" panose="020B0604020202020204" pitchFamily="34" charset="0"/>
              </a:defRPr>
            </a:lvl5pPr>
            <a:lvl6pPr eaLnBrk="0" fontAlgn="base" hangingPunct="0">
              <a:spcBef>
                <a:spcPct val="0"/>
              </a:spcBef>
              <a:spcAft>
                <a:spcPct val="0"/>
              </a:spcAft>
              <a:tabLst>
                <a:tab pos="533400" algn="l"/>
              </a:tabLst>
              <a:defRPr>
                <a:solidFill>
                  <a:schemeClr val="tx1"/>
                </a:solidFill>
                <a:latin typeface="Arial" panose="020B0604020202020204" pitchFamily="34" charset="0"/>
              </a:defRPr>
            </a:lvl6pPr>
            <a:lvl7pPr eaLnBrk="0" fontAlgn="base" hangingPunct="0">
              <a:spcBef>
                <a:spcPct val="0"/>
              </a:spcBef>
              <a:spcAft>
                <a:spcPct val="0"/>
              </a:spcAft>
              <a:tabLst>
                <a:tab pos="533400" algn="l"/>
              </a:tabLst>
              <a:defRPr>
                <a:solidFill>
                  <a:schemeClr val="tx1"/>
                </a:solidFill>
                <a:latin typeface="Arial" panose="020B0604020202020204" pitchFamily="34" charset="0"/>
              </a:defRPr>
            </a:lvl7pPr>
            <a:lvl8pPr eaLnBrk="0" fontAlgn="base" hangingPunct="0">
              <a:spcBef>
                <a:spcPct val="0"/>
              </a:spcBef>
              <a:spcAft>
                <a:spcPct val="0"/>
              </a:spcAft>
              <a:tabLst>
                <a:tab pos="533400" algn="l"/>
              </a:tabLst>
              <a:defRPr>
                <a:solidFill>
                  <a:schemeClr val="tx1"/>
                </a:solidFill>
                <a:latin typeface="Arial" panose="020B0604020202020204" pitchFamily="34" charset="0"/>
              </a:defRPr>
            </a:lvl8pPr>
            <a:lvl9pPr eaLnBrk="0" fontAlgn="base" hangingPunct="0">
              <a:spcBef>
                <a:spcPct val="0"/>
              </a:spcBef>
              <a:spcAft>
                <a:spcPct val="0"/>
              </a:spcAft>
              <a:tabLst>
                <a:tab pos="533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533400" algn="l"/>
              </a:tabLst>
            </a:pP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Light GBM Classifier</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580FAE26-E297-585D-D2A6-4814BC77B2B9}"/>
              </a:ext>
            </a:extLst>
          </p:cNvPr>
          <p:cNvSpPr txBox="1"/>
          <p:nvPr/>
        </p:nvSpPr>
        <p:spPr>
          <a:xfrm>
            <a:off x="4357439" y="6170381"/>
            <a:ext cx="3824536" cy="369332"/>
          </a:xfrm>
          <a:prstGeom prst="rect">
            <a:avLst/>
          </a:prstGeom>
          <a:noFill/>
        </p:spPr>
        <p:txBody>
          <a:bodyPr wrap="square">
            <a:spAutoFit/>
          </a:bodyPr>
          <a:lstStyle/>
          <a:p>
            <a:r>
              <a:rPr lang="en-US" sz="1800" i="1" dirty="0">
                <a:effectLst/>
                <a:ea typeface="Times New Roman" panose="02020603050405020304" pitchFamily="18" charset="0"/>
                <a:cs typeface="Calibri" panose="020F0502020204030204" pitchFamily="34" charset="0"/>
              </a:rPr>
              <a:t>ROC_AUC Score: </a:t>
            </a:r>
            <a:r>
              <a:rPr lang="en-US" sz="1800" dirty="0">
                <a:solidFill>
                  <a:srgbClr val="000000"/>
                </a:solidFill>
                <a:effectLst/>
                <a:ea typeface="Times New Roman" panose="02020603050405020304" pitchFamily="18" charset="0"/>
              </a:rPr>
              <a:t>0.5837595913157192</a:t>
            </a:r>
            <a:endParaRPr lang="en-IN" i="1" dirty="0">
              <a:cs typeface="Calibri" panose="020F0502020204030204" pitchFamily="34" charset="0"/>
            </a:endParaRPr>
          </a:p>
        </p:txBody>
      </p:sp>
    </p:spTree>
    <p:extLst>
      <p:ext uri="{BB962C8B-B14F-4D97-AF65-F5344CB8AC3E}">
        <p14:creationId xmlns:p14="http://schemas.microsoft.com/office/powerpoint/2010/main" val="2560621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F8C4F535-CBCE-BF2D-CA9A-E4D81218091E}"/>
              </a:ext>
            </a:extLst>
          </p:cNvPr>
          <p:cNvSpPr txBox="1">
            <a:spLocks/>
          </p:cNvSpPr>
          <p:nvPr/>
        </p:nvSpPr>
        <p:spPr>
          <a:xfrm>
            <a:off x="3970073" y="259583"/>
            <a:ext cx="4251854" cy="6279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latin typeface="Elephant" panose="02020904090505020303" pitchFamily="18" charset="0"/>
              </a:rPr>
              <a:t>CONCLUSIONS</a:t>
            </a:r>
          </a:p>
        </p:txBody>
      </p:sp>
      <p:sp>
        <p:nvSpPr>
          <p:cNvPr id="5" name="TextBox 4">
            <a:extLst>
              <a:ext uri="{FF2B5EF4-FFF2-40B4-BE49-F238E27FC236}">
                <a16:creationId xmlns:a16="http://schemas.microsoft.com/office/drawing/2014/main" id="{35552640-2997-8A42-6E6D-0E3A40A09EAA}"/>
              </a:ext>
            </a:extLst>
          </p:cNvPr>
          <p:cNvSpPr txBox="1"/>
          <p:nvPr/>
        </p:nvSpPr>
        <p:spPr>
          <a:xfrm>
            <a:off x="423333" y="977452"/>
            <a:ext cx="3546740" cy="400110"/>
          </a:xfrm>
          <a:prstGeom prst="rect">
            <a:avLst/>
          </a:prstGeom>
          <a:noFill/>
        </p:spPr>
        <p:txBody>
          <a:bodyPr wrap="square" rtlCol="0">
            <a:spAutoFit/>
          </a:bodyPr>
          <a:lstStyle/>
          <a:p>
            <a:r>
              <a:rPr lang="en-IN" sz="2000" b="1" dirty="0"/>
              <a:t>Important Features:</a:t>
            </a:r>
          </a:p>
        </p:txBody>
      </p:sp>
      <p:pic>
        <p:nvPicPr>
          <p:cNvPr id="6" name="Picture 5">
            <a:extLst>
              <a:ext uri="{FF2B5EF4-FFF2-40B4-BE49-F238E27FC236}">
                <a16:creationId xmlns:a16="http://schemas.microsoft.com/office/drawing/2014/main" id="{B1CBE35F-EA54-4F1B-9E5F-1D601721D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845" y="1511017"/>
            <a:ext cx="6954309" cy="4582958"/>
          </a:xfrm>
          <a:prstGeom prst="rect">
            <a:avLst/>
          </a:prstGeom>
        </p:spPr>
        <p:style>
          <a:lnRef idx="1">
            <a:schemeClr val="accent6"/>
          </a:lnRef>
          <a:fillRef idx="2">
            <a:schemeClr val="accent6"/>
          </a:fillRef>
          <a:effectRef idx="1">
            <a:schemeClr val="accent6"/>
          </a:effectRef>
          <a:fontRef idx="minor">
            <a:schemeClr val="dk1"/>
          </a:fontRef>
        </p:style>
      </p:pic>
      <p:sp>
        <p:nvSpPr>
          <p:cNvPr id="7" name="TextBox 6">
            <a:extLst>
              <a:ext uri="{FF2B5EF4-FFF2-40B4-BE49-F238E27FC236}">
                <a16:creationId xmlns:a16="http://schemas.microsoft.com/office/drawing/2014/main" id="{D2654AC5-D74B-28E2-58E3-FFF34E62D8C6}"/>
              </a:ext>
            </a:extLst>
          </p:cNvPr>
          <p:cNvSpPr txBox="1"/>
          <p:nvPr/>
        </p:nvSpPr>
        <p:spPr>
          <a:xfrm>
            <a:off x="4301065" y="6172907"/>
            <a:ext cx="3589867" cy="369332"/>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mportant features for the prediction.</a:t>
            </a:r>
            <a:endParaRPr lang="en-IN" dirty="0"/>
          </a:p>
        </p:txBody>
      </p:sp>
    </p:spTree>
    <p:extLst>
      <p:ext uri="{BB962C8B-B14F-4D97-AF65-F5344CB8AC3E}">
        <p14:creationId xmlns:p14="http://schemas.microsoft.com/office/powerpoint/2010/main" val="24089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F933-0F6B-4F13-D3B4-F0C10036CCAB}"/>
              </a:ext>
            </a:extLst>
          </p:cNvPr>
          <p:cNvSpPr>
            <a:spLocks noGrp="1"/>
          </p:cNvSpPr>
          <p:nvPr>
            <p:ph type="title"/>
          </p:nvPr>
        </p:nvSpPr>
        <p:spPr>
          <a:xfrm>
            <a:off x="5852160" y="151412"/>
            <a:ext cx="6065520" cy="3393441"/>
          </a:xfrm>
        </p:spPr>
        <p:txBody>
          <a:bodyPr>
            <a:normAutofit/>
          </a:bodyPr>
          <a:lstStyle/>
          <a:p>
            <a:r>
              <a:rPr lang="en-US" sz="4000" b="1" dirty="0">
                <a:latin typeface="Elephant" panose="02020904090505020303" pitchFamily="18" charset="0"/>
              </a:rPr>
              <a:t>PROBLEM </a:t>
            </a:r>
            <a:br>
              <a:rPr lang="en-US" sz="4000" b="1" dirty="0">
                <a:latin typeface="Elephant" panose="02020904090505020303" pitchFamily="18" charset="0"/>
              </a:rPr>
            </a:br>
            <a:r>
              <a:rPr lang="en-US" sz="4000" b="1" dirty="0">
                <a:latin typeface="Elephant" panose="02020904090505020303" pitchFamily="18" charset="0"/>
              </a:rPr>
              <a:t>STATEMENT </a:t>
            </a:r>
          </a:p>
        </p:txBody>
      </p:sp>
      <p:sp>
        <p:nvSpPr>
          <p:cNvPr id="3" name="Content Placeholder 2">
            <a:extLst>
              <a:ext uri="{FF2B5EF4-FFF2-40B4-BE49-F238E27FC236}">
                <a16:creationId xmlns:a16="http://schemas.microsoft.com/office/drawing/2014/main" id="{3F61C1A2-553C-DD33-8171-66525BF0BF1B}"/>
              </a:ext>
            </a:extLst>
          </p:cNvPr>
          <p:cNvSpPr>
            <a:spLocks noGrp="1"/>
          </p:cNvSpPr>
          <p:nvPr>
            <p:ph idx="1"/>
          </p:nvPr>
        </p:nvSpPr>
        <p:spPr>
          <a:xfrm>
            <a:off x="1087120" y="3295933"/>
            <a:ext cx="10415903" cy="3003267"/>
          </a:xfrm>
          <a:ln/>
        </p:spPr>
        <p:style>
          <a:lnRef idx="1">
            <a:schemeClr val="accent6"/>
          </a:lnRef>
          <a:fillRef idx="2">
            <a:schemeClr val="accent6"/>
          </a:fillRef>
          <a:effectRef idx="1">
            <a:schemeClr val="accent6"/>
          </a:effectRef>
          <a:fontRef idx="minor">
            <a:schemeClr val="dk1"/>
          </a:fontRef>
        </p:style>
        <p:txBody>
          <a:bodyPr>
            <a:no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Hospital readmission is a high-priority health care quality measure and target for cost reduction. Here we are trying to find the readmission rate of diabetic patients that significantly contribute a large portion in the cost and burden to the hospitals.</a:t>
            </a:r>
          </a:p>
          <a:p>
            <a:r>
              <a:rPr lang="en-US" b="1" dirty="0">
                <a:latin typeface="Times New Roman" panose="02020603050405020304" pitchFamily="18" charset="0"/>
                <a:cs typeface="Times New Roman" panose="02020603050405020304" pitchFamily="18" charset="0"/>
              </a:rPr>
              <a:t>Predicting the possibility of readmission so that hospitals can be ready with the resources and also find the possible ways to reduce the reduces the rate of readmission </a:t>
            </a:r>
          </a:p>
        </p:txBody>
      </p:sp>
      <p:pic>
        <p:nvPicPr>
          <p:cNvPr id="5" name="Picture 4">
            <a:extLst>
              <a:ext uri="{FF2B5EF4-FFF2-40B4-BE49-F238E27FC236}">
                <a16:creationId xmlns:a16="http://schemas.microsoft.com/office/drawing/2014/main" id="{EEC990D4-BE11-EF12-097A-110E921CB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20" y="476533"/>
            <a:ext cx="4683760" cy="23469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6908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C9E655-A9D7-B4DF-49C4-BF26481335E6}"/>
              </a:ext>
            </a:extLst>
          </p:cNvPr>
          <p:cNvSpPr txBox="1"/>
          <p:nvPr/>
        </p:nvSpPr>
        <p:spPr>
          <a:xfrm>
            <a:off x="389465" y="469451"/>
            <a:ext cx="11489267" cy="2831544"/>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2800" b="1" dirty="0">
                <a:latin typeface="Elephant" panose="02020904090505020303" pitchFamily="18" charset="0"/>
              </a:rPr>
              <a:t>Business Inference</a:t>
            </a:r>
          </a:p>
          <a:p>
            <a:pPr algn="ctr"/>
            <a:endParaRPr lang="en-US" dirty="0">
              <a:effectLst/>
              <a:latin typeface="Times New Roman" panose="02020603050405020304" pitchFamily="18" charset="0"/>
              <a:ea typeface="Times New Roman" panose="02020603050405020304" pitchFamily="18" charset="0"/>
            </a:endParaRPr>
          </a:p>
          <a:p>
            <a:pPr algn="ctr"/>
            <a:r>
              <a:rPr lang="en-US" dirty="0">
                <a:effectLst/>
                <a:latin typeface="Times New Roman" panose="02020603050405020304" pitchFamily="18" charset="0"/>
                <a:ea typeface="Times New Roman" panose="02020603050405020304" pitchFamily="18" charset="0"/>
              </a:rPr>
              <a:t>In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our</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best performing model (</a:t>
            </a:r>
            <a:r>
              <a:rPr lang="en-US" i="1" dirty="0">
                <a:effectLst/>
                <a:latin typeface="Times New Roman" panose="02020603050405020304" pitchFamily="18" charset="0"/>
                <a:ea typeface="Times New Roman" panose="02020603050405020304" pitchFamily="18" charset="0"/>
              </a:rPr>
              <a:t>Light GBM Classifier</a:t>
            </a:r>
            <a:r>
              <a:rPr lang="en-US" dirty="0">
                <a:effectLst/>
                <a:latin typeface="Times New Roman" panose="02020603050405020304" pitchFamily="18" charset="0"/>
                <a:ea typeface="Times New Roman" panose="02020603050405020304" pitchFamily="18" charset="0"/>
              </a:rPr>
              <a:t>)</a:t>
            </a:r>
          </a:p>
          <a:p>
            <a:pPr algn="ctr"/>
            <a:endParaRPr lang="en-US" spc="-25" dirty="0">
              <a:latin typeface="Times New Roman" panose="02020603050405020304" pitchFamily="18" charset="0"/>
              <a:ea typeface="Times New Roman" panose="02020603050405020304" pitchFamily="18" charset="0"/>
            </a:endParaRPr>
          </a:p>
          <a:p>
            <a:pPr algn="ctr"/>
            <a:r>
              <a:rPr lang="en-US" dirty="0">
                <a:latin typeface="Times New Roman" panose="02020603050405020304" pitchFamily="18" charset="0"/>
                <a:ea typeface="Times New Roman" panose="02020603050405020304" pitchFamily="18" charset="0"/>
              </a:rPr>
              <a:t>W</a:t>
            </a:r>
            <a:r>
              <a:rPr lang="en-US" dirty="0">
                <a:effectLst/>
                <a:latin typeface="Times New Roman" panose="02020603050405020304" pitchFamily="18" charset="0"/>
                <a:ea typeface="Times New Roman" panose="02020603050405020304" pitchFamily="18" charset="0"/>
              </a:rPr>
              <a:t>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have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got</a:t>
            </a:r>
            <a:r>
              <a:rPr lang="en-IN"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Precision of </a:t>
            </a:r>
            <a:r>
              <a:rPr lang="en-US" b="1" dirty="0">
                <a:effectLst/>
                <a:latin typeface="Times New Roman" panose="02020603050405020304" pitchFamily="18" charset="0"/>
                <a:ea typeface="Times New Roman" panose="02020603050405020304" pitchFamily="18" charset="0"/>
              </a:rPr>
              <a:t>58%</a:t>
            </a:r>
            <a:r>
              <a:rPr lang="en-US" dirty="0">
                <a:effectLst/>
                <a:latin typeface="Times New Roman" panose="02020603050405020304" pitchFamily="18" charset="0"/>
                <a:ea typeface="Times New Roman" panose="02020603050405020304" pitchFamily="18" charset="0"/>
              </a:rPr>
              <a:t>, which indicates that out of total predicted positive</a:t>
            </a:r>
            <a:r>
              <a:rPr lang="en-US"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58%</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 true</a:t>
            </a:r>
            <a:r>
              <a:rPr lang="en-US" spc="-5" dirty="0">
                <a:latin typeface="Times New Roman" panose="02020603050405020304" pitchFamily="18" charset="0"/>
                <a:ea typeface="Times New Roman" panose="02020603050405020304" pitchFamily="18" charset="0"/>
              </a:rPr>
              <a:t>.</a:t>
            </a:r>
          </a:p>
          <a:p>
            <a:pPr algn="ctr"/>
            <a:r>
              <a:rPr lang="en-US" i="1" spc="-5" dirty="0">
                <a:latin typeface="Times New Roman" panose="02020603050405020304" pitchFamily="18" charset="0"/>
                <a:ea typeface="Times New Roman" panose="02020603050405020304" pitchFamily="18" charset="0"/>
              </a:rPr>
              <a:t>P</a:t>
            </a:r>
            <a:r>
              <a:rPr lang="en-US" i="1" dirty="0">
                <a:effectLst/>
                <a:latin typeface="Times New Roman" panose="02020603050405020304" pitchFamily="18" charset="0"/>
                <a:ea typeface="Times New Roman" panose="02020603050405020304" pitchFamily="18" charset="0"/>
              </a:rPr>
              <a:t>ositive Recall of </a:t>
            </a:r>
            <a:r>
              <a:rPr lang="en-US" b="1" i="1" dirty="0">
                <a:latin typeface="Times New Roman" panose="02020603050405020304" pitchFamily="18" charset="0"/>
                <a:ea typeface="Times New Roman" panose="02020603050405020304" pitchFamily="18" charset="0"/>
              </a:rPr>
              <a:t>6</a:t>
            </a:r>
            <a:r>
              <a:rPr lang="en-US" b="1" dirty="0">
                <a:effectLst/>
                <a:latin typeface="Times New Roman" panose="02020603050405020304" pitchFamily="18" charset="0"/>
                <a:ea typeface="Times New Roman" panose="02020603050405020304" pitchFamily="18" charset="0"/>
              </a:rPr>
              <a:t>3%, </a:t>
            </a:r>
            <a:r>
              <a:rPr lang="en-US" dirty="0">
                <a:effectLst/>
                <a:latin typeface="Times New Roman" panose="02020603050405020304" pitchFamily="18" charset="0"/>
                <a:ea typeface="Times New Roman" panose="02020603050405020304" pitchFamily="18" charset="0"/>
              </a:rPr>
              <a:t>which indicates that out of total actual positives</a:t>
            </a:r>
            <a:r>
              <a:rPr lang="en-US" spc="-335" dirty="0">
                <a:effectLst/>
                <a:latin typeface="Times New Roman" panose="02020603050405020304" pitchFamily="18" charset="0"/>
                <a:ea typeface="Times New Roman" panose="02020603050405020304" pitchFamily="18" charset="0"/>
              </a:rPr>
              <a:t> ,</a:t>
            </a:r>
            <a:r>
              <a:rPr lang="en-US" spc="-33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6</a:t>
            </a:r>
            <a:r>
              <a:rPr lang="en-US" b="1" dirty="0">
                <a:effectLst/>
                <a:latin typeface="Times New Roman" panose="02020603050405020304" pitchFamily="18" charset="0"/>
                <a:ea typeface="Times New Roman" panose="02020603050405020304" pitchFamily="18" charset="0"/>
              </a:rPr>
              <a:t>3% </a:t>
            </a:r>
            <a:r>
              <a:rPr lang="en-US" dirty="0">
                <a:effectLst/>
                <a:latin typeface="Times New Roman" panose="02020603050405020304" pitchFamily="18" charset="0"/>
                <a:ea typeface="Times New Roman" panose="02020603050405020304" pitchFamily="18" charset="0"/>
              </a:rPr>
              <a:t>are </a:t>
            </a:r>
            <a:r>
              <a:rPr lang="en-US" i="1" dirty="0">
                <a:effectLst/>
                <a:latin typeface="Times New Roman" panose="02020603050405020304" pitchFamily="18" charset="0"/>
                <a:ea typeface="Times New Roman" panose="02020603050405020304" pitchFamily="18" charset="0"/>
              </a:rPr>
              <a:t>predicted</a:t>
            </a:r>
            <a:r>
              <a:rPr lang="en-US" i="1" spc="5"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are</a:t>
            </a:r>
            <a:r>
              <a:rPr lang="en-US" i="1" spc="-15"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true</a:t>
            </a:r>
            <a:r>
              <a:rPr lang="en-US" i="1" spc="-20" dirty="0">
                <a:effectLst/>
                <a:latin typeface="Times New Roman" panose="02020603050405020304" pitchFamily="18" charset="0"/>
                <a:ea typeface="Times New Roman" panose="02020603050405020304" pitchFamily="18" charset="0"/>
              </a:rPr>
              <a:t> </a:t>
            </a:r>
            <a:r>
              <a:rPr lang="en-US" b="1" i="1" dirty="0">
                <a:effectLst/>
                <a:latin typeface="Times New Roman" panose="02020603050405020304" pitchFamily="18" charset="0"/>
                <a:ea typeface="Times New Roman" panose="02020603050405020304" pitchFamily="18" charset="0"/>
              </a:rPr>
              <a:t>positive </a:t>
            </a:r>
          </a:p>
          <a:p>
            <a:pPr algn="ctr"/>
            <a:r>
              <a:rPr lang="en-US" b="1" i="1" dirty="0">
                <a:effectLst/>
                <a:latin typeface="Times New Roman" panose="02020603050405020304" pitchFamily="18" charset="0"/>
                <a:ea typeface="Times New Roman" panose="02020603050405020304" pitchFamily="18" charset="0"/>
              </a:rPr>
              <a:t>F1_score</a:t>
            </a:r>
            <a:r>
              <a:rPr lang="en-US" dirty="0">
                <a:effectLst/>
                <a:latin typeface="Times New Roman" panose="02020603050405020304" pitchFamily="18" charset="0"/>
                <a:ea typeface="Times New Roman" panose="02020603050405020304" pitchFamily="18" charset="0"/>
              </a:rPr>
              <a:t>, which is harmonic mean of precision and recall is </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around</a:t>
            </a:r>
            <a:r>
              <a:rPr lang="en-US"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42%</a:t>
            </a:r>
            <a:r>
              <a:rPr lang="en-US"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R="812800">
              <a:tabLst>
                <a:tab pos="1905000" algn="l"/>
                <a:tab pos="1905635" algn="l"/>
              </a:tabLst>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sz="2000" b="1" dirty="0"/>
          </a:p>
        </p:txBody>
      </p:sp>
      <p:sp>
        <p:nvSpPr>
          <p:cNvPr id="2" name="Rectangle 1">
            <a:extLst>
              <a:ext uri="{FF2B5EF4-FFF2-40B4-BE49-F238E27FC236}">
                <a16:creationId xmlns:a16="http://schemas.microsoft.com/office/drawing/2014/main" id="{06AB7774-47A5-5599-CF29-969EDBE23629}"/>
              </a:ext>
            </a:extLst>
          </p:cNvPr>
          <p:cNvSpPr/>
          <p:nvPr/>
        </p:nvSpPr>
        <p:spPr>
          <a:xfrm>
            <a:off x="745724" y="1162975"/>
            <a:ext cx="10821880" cy="1722268"/>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ysClr val="windowText" lastClr="000000"/>
                </a:solidFill>
                <a:prstDash val="lgDash"/>
              </a:ln>
              <a:noFill/>
            </a:endParaRPr>
          </a:p>
        </p:txBody>
      </p:sp>
      <p:sp>
        <p:nvSpPr>
          <p:cNvPr id="3" name="TextBox 2">
            <a:extLst>
              <a:ext uri="{FF2B5EF4-FFF2-40B4-BE49-F238E27FC236}">
                <a16:creationId xmlns:a16="http://schemas.microsoft.com/office/drawing/2014/main" id="{8454BB60-F6E7-92D3-1E9C-B2C73BE89C87}"/>
              </a:ext>
            </a:extLst>
          </p:cNvPr>
          <p:cNvSpPr txBox="1"/>
          <p:nvPr/>
        </p:nvSpPr>
        <p:spPr>
          <a:xfrm>
            <a:off x="389464" y="4998131"/>
            <a:ext cx="11489266" cy="135421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lvl="0" algn="ctr">
              <a:spcBef>
                <a:spcPts val="290"/>
              </a:spcBef>
              <a:spcAft>
                <a:spcPts val="0"/>
              </a:spcAft>
              <a:tabLst>
                <a:tab pos="1164590" algn="l"/>
              </a:tabLst>
            </a:pPr>
            <a:r>
              <a:rPr lang="en-US" sz="2800" b="1" u="none" strike="noStrike" kern="0" dirty="0">
                <a:effectLst/>
                <a:uFill>
                  <a:solidFill>
                    <a:srgbClr val="000000"/>
                  </a:solidFill>
                </a:uFill>
                <a:latin typeface="Elephant" panose="02020904090505020303" pitchFamily="18" charset="0"/>
                <a:ea typeface="Times New Roman" panose="02020603050405020304" pitchFamily="18" charset="0"/>
              </a:rPr>
              <a:t>Future work</a:t>
            </a:r>
            <a:r>
              <a:rPr lang="en-US" sz="2800" b="0" u="none" strike="noStrike" kern="0" dirty="0">
                <a:effectLst/>
                <a:uFill>
                  <a:solidFill>
                    <a:srgbClr val="000000"/>
                  </a:solidFill>
                </a:uFill>
                <a:latin typeface="Elephant" panose="02020904090505020303"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285750" indent="-285750" algn="ct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Since the data is imbalance, we can come to better insights using deep learning.</a:t>
            </a:r>
          </a:p>
          <a:p>
            <a:pPr marL="285750" indent="-285750" algn="ct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Deployment of the model.</a:t>
            </a:r>
          </a:p>
          <a:p>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545E52EE-EE8E-DFB8-4E8C-6F24734CE485}"/>
              </a:ext>
            </a:extLst>
          </p:cNvPr>
          <p:cNvSpPr txBox="1"/>
          <p:nvPr/>
        </p:nvSpPr>
        <p:spPr>
          <a:xfrm>
            <a:off x="389466" y="3505923"/>
            <a:ext cx="11489266" cy="1154162"/>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ts val="15"/>
              </a:spcBef>
            </a:pPr>
            <a:r>
              <a:rPr lang="en-US" sz="2800" dirty="0">
                <a:effectLst/>
                <a:latin typeface="Elephant" panose="02020904090505020303" pitchFamily="18" charset="0"/>
                <a:ea typeface="Times New Roman" panose="02020603050405020304" pitchFamily="18" charset="0"/>
              </a:rPr>
              <a:t>Limitation:</a:t>
            </a:r>
            <a:endParaRPr lang="en-IN" sz="2800" dirty="0">
              <a:effectLst/>
              <a:latin typeface="Elephant" panose="02020904090505020303" pitchFamily="18" charset="0"/>
              <a:ea typeface="Times New Roman" panose="02020603050405020304" pitchFamily="18" charset="0"/>
            </a:endParaRPr>
          </a:p>
          <a:p>
            <a:pPr marL="285750" lvl="0" indent="-285750" algn="ctr">
              <a:spcBef>
                <a:spcPts val="290"/>
              </a:spcBef>
              <a:spcAft>
                <a:spcPts val="0"/>
              </a:spcAft>
              <a:buFont typeface="Wingdings" panose="05000000000000000000" pitchFamily="2" charset="2"/>
              <a:buChar char="§"/>
              <a:tabLst>
                <a:tab pos="1164590" algn="l"/>
              </a:tabLst>
            </a:pPr>
            <a:r>
              <a:rPr lang="en-US" b="0" u="none" strike="noStrike" kern="0" dirty="0">
                <a:effectLst/>
                <a:uFill>
                  <a:solidFill>
                    <a:srgbClr val="000000"/>
                  </a:solidFill>
                </a:uFill>
                <a:latin typeface="Times New Roman" panose="02020603050405020304" pitchFamily="18" charset="0"/>
                <a:ea typeface="Times New Roman" panose="02020603050405020304" pitchFamily="18" charset="0"/>
              </a:rPr>
              <a:t>After doing grid search and Cross validation also still the data is imbalance</a:t>
            </a:r>
          </a:p>
          <a:p>
            <a:pPr marL="285750" lvl="0" indent="-285750" algn="ctr">
              <a:spcBef>
                <a:spcPts val="290"/>
              </a:spcBef>
              <a:spcAft>
                <a:spcPts val="0"/>
              </a:spcAft>
              <a:buFont typeface="Wingdings" panose="05000000000000000000" pitchFamily="2" charset="2"/>
              <a:buChar char="§"/>
              <a:tabLst>
                <a:tab pos="1164590" algn="l"/>
              </a:tabLst>
            </a:pPr>
            <a:r>
              <a:rPr lang="en-US" b="0" u="none" strike="noStrike" kern="0" dirty="0">
                <a:effectLst/>
                <a:uFill>
                  <a:solidFill>
                    <a:srgbClr val="000000"/>
                  </a:solidFill>
                </a:uFill>
                <a:latin typeface="Times New Roman" panose="02020603050405020304" pitchFamily="18" charset="0"/>
                <a:ea typeface="Times New Roman" panose="02020603050405020304" pitchFamily="18" charset="0"/>
              </a:rPr>
              <a:t> We have less data so it is challenging. </a:t>
            </a:r>
          </a:p>
        </p:txBody>
      </p:sp>
    </p:spTree>
    <p:extLst>
      <p:ext uri="{BB962C8B-B14F-4D97-AF65-F5344CB8AC3E}">
        <p14:creationId xmlns:p14="http://schemas.microsoft.com/office/powerpoint/2010/main" val="108042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2F5942-9DF4-73B5-763D-623237C508EA}"/>
              </a:ext>
            </a:extLst>
          </p:cNvPr>
          <p:cNvSpPr/>
          <p:nvPr/>
        </p:nvSpPr>
        <p:spPr>
          <a:xfrm>
            <a:off x="0" y="0"/>
            <a:ext cx="12192000" cy="6858000"/>
          </a:xfrm>
          <a:prstGeom prst="rect">
            <a:avLst/>
          </a:prstGeom>
          <a:gradFill flip="none" rotWithShape="1">
            <a:gsLst>
              <a:gs pos="0">
                <a:schemeClr val="bg1"/>
              </a:gs>
              <a:gs pos="50000">
                <a:schemeClr val="bg2">
                  <a:lumMod val="50000"/>
                </a:schemeClr>
              </a:gs>
              <a:gs pos="100000">
                <a:schemeClr val="tx1">
                  <a:lumMod val="95000"/>
                  <a:lumOff val="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 name="TextBox 2">
            <a:extLst>
              <a:ext uri="{FF2B5EF4-FFF2-40B4-BE49-F238E27FC236}">
                <a16:creationId xmlns:a16="http://schemas.microsoft.com/office/drawing/2014/main" id="{817BED50-6378-5EFF-4ECB-6BA215D82C0C}"/>
              </a:ext>
            </a:extLst>
          </p:cNvPr>
          <p:cNvSpPr txBox="1"/>
          <p:nvPr/>
        </p:nvSpPr>
        <p:spPr>
          <a:xfrm>
            <a:off x="4287437" y="1143000"/>
            <a:ext cx="3617121" cy="954107"/>
          </a:xfrm>
          <a:prstGeom prst="rect">
            <a:avLst/>
          </a:prstGeom>
          <a:noFill/>
        </p:spPr>
        <p:txBody>
          <a:bodyPr wrap="square" rtlCol="0">
            <a:spAutoFit/>
          </a:bodyPr>
          <a:lstStyle/>
          <a:p>
            <a:r>
              <a:rPr lang="en-IN" sz="2800" dirty="0">
                <a:ln w="3175">
                  <a:noFill/>
                </a:ln>
                <a:solidFill>
                  <a:srgbClr val="D000D5"/>
                </a:solidFill>
                <a:effectLst>
                  <a:outerShdw blurRad="50800" dist="38100" dir="2700000" algn="tl" rotWithShape="0">
                    <a:prstClr val="black">
                      <a:alpha val="40000"/>
                    </a:prstClr>
                  </a:outerShdw>
                </a:effectLst>
              </a:rPr>
              <a:t>for</a:t>
            </a:r>
            <a:r>
              <a:rPr lang="en-IN" sz="2800" dirty="0">
                <a:ln w="3175">
                  <a:noFill/>
                </a:ln>
                <a:effectLst>
                  <a:outerShdw blurRad="50800" dist="38100" dir="2700000" algn="tl" rotWithShape="0">
                    <a:prstClr val="black">
                      <a:alpha val="40000"/>
                    </a:prstClr>
                  </a:outerShdw>
                </a:effectLst>
              </a:rPr>
              <a:t> u </a:t>
            </a:r>
            <a:r>
              <a:rPr lang="en-IN" sz="2800" dirty="0">
                <a:ln w="3175">
                  <a:noFill/>
                </a:ln>
                <a:solidFill>
                  <a:srgbClr val="D000D5"/>
                </a:solidFill>
                <a:effectLst>
                  <a:outerShdw blurRad="50800" dist="38100" dir="2700000" algn="tl" rotWithShape="0">
                    <a:prstClr val="black">
                      <a:alpha val="40000"/>
                    </a:prstClr>
                  </a:outerShdw>
                </a:effectLst>
              </a:rPr>
              <a:t>in</a:t>
            </a:r>
            <a:r>
              <a:rPr lang="en-IN" sz="2800" dirty="0">
                <a:ln w="3175">
                  <a:noFill/>
                </a:ln>
                <a:effectLst>
                  <a:outerShdw blurRad="50800" dist="38100" dir="2700000" algn="tl" rotWithShape="0">
                    <a:prstClr val="black">
                      <a:alpha val="40000"/>
                    </a:prstClr>
                  </a:outerShdw>
                </a:effectLst>
              </a:rPr>
              <a:t> </a:t>
            </a:r>
            <a:r>
              <a:rPr lang="en-IN" sz="2800" dirty="0">
                <a:ln w="3175">
                  <a:noFill/>
                </a:ln>
                <a:solidFill>
                  <a:srgbClr val="FC6420"/>
                </a:solidFill>
                <a:effectLst>
                  <a:outerShdw blurRad="50800" dist="38100" dir="2700000" algn="tl" rotWithShape="0">
                    <a:prstClr val="black">
                      <a:alpha val="40000"/>
                    </a:prstClr>
                  </a:outerShdw>
                </a:effectLst>
              </a:rPr>
              <a:t>range</a:t>
            </a:r>
            <a:r>
              <a:rPr lang="en-IN" sz="2800" dirty="0">
                <a:ln w="3175">
                  <a:noFill/>
                </a:ln>
                <a:effectLst>
                  <a:outerShdw blurRad="50800" dist="38100" dir="2700000" algn="tl" rotWithShape="0">
                    <a:prstClr val="black">
                      <a:alpha val="40000"/>
                    </a:prstClr>
                  </a:outerShdw>
                </a:effectLst>
              </a:rPr>
              <a:t> (</a:t>
            </a:r>
            <a:r>
              <a:rPr lang="en-IN" sz="2800" dirty="0">
                <a:ln w="3175">
                  <a:noFill/>
                </a:ln>
                <a:solidFill>
                  <a:srgbClr val="87D557"/>
                </a:solidFill>
                <a:effectLst>
                  <a:outerShdw blurRad="50800" dist="38100" dir="2700000" algn="tl" rotWithShape="0">
                    <a:prstClr val="black">
                      <a:alpha val="40000"/>
                    </a:prstClr>
                  </a:outerShdw>
                </a:effectLst>
              </a:rPr>
              <a:t>0</a:t>
            </a:r>
            <a:r>
              <a:rPr lang="en-IN" sz="2800" dirty="0">
                <a:ln w="3175">
                  <a:noFill/>
                </a:ln>
                <a:effectLst>
                  <a:outerShdw blurRad="50800" dist="38100" dir="2700000" algn="tl" rotWithShape="0">
                    <a:prstClr val="black">
                      <a:alpha val="40000"/>
                    </a:prstClr>
                  </a:outerShdw>
                </a:effectLst>
              </a:rPr>
              <a:t>,</a:t>
            </a:r>
            <a:r>
              <a:rPr lang="en-IN" sz="2800" dirty="0">
                <a:ln w="3175">
                  <a:noFill/>
                </a:ln>
                <a:solidFill>
                  <a:srgbClr val="87D557"/>
                </a:solidFill>
                <a:effectLst>
                  <a:outerShdw blurRad="50800" dist="38100" dir="2700000" algn="tl" rotWithShape="0">
                    <a:prstClr val="black">
                      <a:alpha val="40000"/>
                    </a:prstClr>
                  </a:outerShdw>
                </a:effectLst>
              </a:rPr>
              <a:t>1000</a:t>
            </a:r>
            <a:r>
              <a:rPr lang="en-IN" sz="2800" dirty="0">
                <a:ln w="3175">
                  <a:noFill/>
                </a:ln>
                <a:effectLst>
                  <a:outerShdw blurRad="50800" dist="38100" dir="2700000" algn="tl" rotWithShape="0">
                    <a:prstClr val="black">
                      <a:alpha val="40000"/>
                    </a:prstClr>
                  </a:outerShdw>
                </a:effectLst>
              </a:rPr>
              <a:t>):</a:t>
            </a:r>
          </a:p>
          <a:p>
            <a:r>
              <a:rPr lang="en-IN" sz="2800" dirty="0">
                <a:ln w="3175">
                  <a:noFill/>
                </a:ln>
                <a:effectLst>
                  <a:outerShdw blurRad="50800" dist="38100" dir="2700000" algn="tl" rotWithShape="0">
                    <a:prstClr val="black">
                      <a:alpha val="40000"/>
                    </a:prstClr>
                  </a:outerShdw>
                </a:effectLst>
              </a:rPr>
              <a:t>        </a:t>
            </a:r>
            <a:r>
              <a:rPr lang="en-IN" sz="2800" dirty="0">
                <a:ln w="3175">
                  <a:noFill/>
                </a:ln>
                <a:solidFill>
                  <a:srgbClr val="FC6420"/>
                </a:solidFill>
                <a:effectLst>
                  <a:outerShdw blurRad="50800" dist="38100" dir="2700000" algn="tl" rotWithShape="0">
                    <a:prstClr val="black">
                      <a:alpha val="40000"/>
                    </a:prstClr>
                  </a:outerShdw>
                </a:effectLst>
              </a:rPr>
              <a:t>print</a:t>
            </a:r>
            <a:r>
              <a:rPr lang="en-IN" sz="2800" dirty="0">
                <a:ln w="3175">
                  <a:noFill/>
                </a:ln>
                <a:effectLst>
                  <a:outerShdw blurRad="50800" dist="38100" dir="2700000" algn="tl" rotWithShape="0">
                    <a:prstClr val="black">
                      <a:alpha val="40000"/>
                    </a:prstClr>
                  </a:outerShdw>
                </a:effectLst>
              </a:rPr>
              <a:t> (</a:t>
            </a:r>
            <a:r>
              <a:rPr lang="en-IN" sz="2800" dirty="0">
                <a:ln w="3175">
                  <a:noFill/>
                </a:ln>
                <a:solidFill>
                  <a:srgbClr val="FC6420"/>
                </a:solidFill>
                <a:effectLst>
                  <a:outerShdw blurRad="50800" dist="38100" dir="2700000" algn="tl" rotWithShape="0">
                    <a:prstClr val="black">
                      <a:alpha val="40000"/>
                    </a:prstClr>
                  </a:outerShdw>
                </a:effectLst>
              </a:rPr>
              <a:t>‘</a:t>
            </a:r>
            <a:r>
              <a:rPr lang="en-IN" sz="2800" dirty="0">
                <a:ln w="3175">
                  <a:noFill/>
                </a:ln>
                <a:solidFill>
                  <a:srgbClr val="FF0000"/>
                </a:solidFill>
                <a:effectLst>
                  <a:outerShdw blurRad="50800" dist="38100" dir="2700000" algn="tl" rotWithShape="0">
                    <a:prstClr val="black">
                      <a:alpha val="40000"/>
                    </a:prstClr>
                  </a:outerShdw>
                </a:effectLst>
              </a:rPr>
              <a:t>Thank You!</a:t>
            </a:r>
            <a:r>
              <a:rPr lang="en-IN" sz="2800" dirty="0">
                <a:ln w="3175">
                  <a:noFill/>
                </a:ln>
                <a:solidFill>
                  <a:srgbClr val="FC6420"/>
                </a:solidFill>
                <a:effectLst>
                  <a:outerShdw blurRad="50800" dist="38100" dir="2700000" algn="tl" rotWithShape="0">
                    <a:prstClr val="black">
                      <a:alpha val="40000"/>
                    </a:prstClr>
                  </a:outerShdw>
                </a:effectLst>
              </a:rPr>
              <a:t>’</a:t>
            </a:r>
            <a:r>
              <a:rPr lang="en-IN" sz="2800" dirty="0">
                <a:ln w="3175">
                  <a:noFill/>
                </a:ln>
                <a:effectLst>
                  <a:outerShdw blurRad="50800" dist="38100" dir="2700000" algn="tl" rotWithShape="0">
                    <a:prstClr val="black">
                      <a:alpha val="40000"/>
                    </a:prstClr>
                  </a:outerShdw>
                </a:effectLst>
              </a:rPr>
              <a:t>)</a:t>
            </a:r>
          </a:p>
        </p:txBody>
      </p:sp>
      <p:sp>
        <p:nvSpPr>
          <p:cNvPr id="4" name="Rectangle 3">
            <a:extLst>
              <a:ext uri="{FF2B5EF4-FFF2-40B4-BE49-F238E27FC236}">
                <a16:creationId xmlns:a16="http://schemas.microsoft.com/office/drawing/2014/main" id="{94FF2824-346D-057A-58B5-F48FEDCC864A}"/>
              </a:ext>
            </a:extLst>
          </p:cNvPr>
          <p:cNvSpPr/>
          <p:nvPr/>
        </p:nvSpPr>
        <p:spPr>
          <a:xfrm>
            <a:off x="3001241" y="2435304"/>
            <a:ext cx="6189515" cy="2215991"/>
          </a:xfrm>
          <a:prstGeom prst="rect">
            <a:avLst/>
          </a:prstGeom>
          <a:noFill/>
        </p:spPr>
        <p:txBody>
          <a:bodyPr wrap="none" lIns="91440" tIns="45720" rIns="91440" bIns="45720">
            <a:prstTxWarp prst="textPlain">
              <a:avLst/>
            </a:prstTxWarp>
            <a:spAutoFit/>
          </a:bodyPr>
          <a:lstStyle/>
          <a:p>
            <a:pPr algn="ctr"/>
            <a:r>
              <a:rPr lang="en-US" sz="13800" b="0" cap="none" spc="0" dirty="0">
                <a:ln w="3175">
                  <a:solidFill>
                    <a:schemeClr val="tx1"/>
                  </a:solidFill>
                </a:ln>
                <a:solidFill>
                  <a:schemeClr val="bg1">
                    <a:lumMod val="95000"/>
                  </a:schemeClr>
                </a:solidFill>
                <a:effectLst>
                  <a:outerShdw blurRad="50800" dist="38100" dir="2700000" algn="tl" rotWithShape="0">
                    <a:prstClr val="black">
                      <a:alpha val="40000"/>
                    </a:prstClr>
                  </a:outerShdw>
                  <a:reflection blurRad="6350" stA="55000" endA="50" endPos="85000" dist="29997" dir="5400000" sy="-100000" algn="bl" rotWithShape="0"/>
                </a:effectLst>
                <a:latin typeface="Haettenschweiler" panose="020B070604090206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1413-4A7C-8777-FA20-3A2E15B878EB}"/>
              </a:ext>
            </a:extLst>
          </p:cNvPr>
          <p:cNvSpPr>
            <a:spLocks noGrp="1"/>
          </p:cNvSpPr>
          <p:nvPr>
            <p:ph type="title"/>
          </p:nvPr>
        </p:nvSpPr>
        <p:spPr>
          <a:xfrm>
            <a:off x="1484311" y="685801"/>
            <a:ext cx="10018713" cy="888999"/>
          </a:xfrm>
        </p:spPr>
        <p:txBody>
          <a:bodyPr>
            <a:normAutofit/>
          </a:bodyPr>
          <a:lstStyle/>
          <a:p>
            <a:pPr algn="ctr"/>
            <a:r>
              <a:rPr lang="en-US" sz="3200" b="1" u="sng" dirty="0">
                <a:latin typeface="Elephant" panose="02020904090505020303" pitchFamily="18" charset="0"/>
              </a:rPr>
              <a:t>DATA INFORMATION</a:t>
            </a:r>
          </a:p>
        </p:txBody>
      </p:sp>
      <p:sp>
        <p:nvSpPr>
          <p:cNvPr id="3" name="Content Placeholder 2">
            <a:extLst>
              <a:ext uri="{FF2B5EF4-FFF2-40B4-BE49-F238E27FC236}">
                <a16:creationId xmlns:a16="http://schemas.microsoft.com/office/drawing/2014/main" id="{8D0888F0-993A-758F-7E4E-3EC93815B1EF}"/>
              </a:ext>
            </a:extLst>
          </p:cNvPr>
          <p:cNvSpPr>
            <a:spLocks noGrp="1"/>
          </p:cNvSpPr>
          <p:nvPr>
            <p:ph idx="1"/>
          </p:nvPr>
        </p:nvSpPr>
        <p:spPr>
          <a:xfrm>
            <a:off x="1391920" y="1574800"/>
            <a:ext cx="10111103" cy="4673599"/>
          </a:xfrm>
          <a:ln/>
        </p:spPr>
        <p:style>
          <a:lnRef idx="1">
            <a:schemeClr val="accent6"/>
          </a:lnRef>
          <a:fillRef idx="2">
            <a:schemeClr val="accent6"/>
          </a:fillRef>
          <a:effectRef idx="1">
            <a:schemeClr val="accent6"/>
          </a:effectRef>
          <a:fontRef idx="minor">
            <a:schemeClr val="dk1"/>
          </a:fontRef>
        </p:style>
        <p:txBody>
          <a:bodyPr>
            <a:normAutofit/>
          </a:bodyPr>
          <a:lstStyle/>
          <a:p>
            <a:pPr>
              <a:lnSpc>
                <a:spcPct val="107000"/>
              </a:lnSpc>
              <a:spcAft>
                <a:spcPts val="800"/>
              </a:spcAft>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This data is described from diabetic data. After studying the data set we got to know that there are 50 variables and 101766 observations.  Domain of this project is  “Health care sector” , Publishing of this data set on “03-05-2014”.</a:t>
            </a:r>
          </a:p>
          <a:p>
            <a:pPr>
              <a:lnSpc>
                <a:spcPct val="107000"/>
              </a:lnSpc>
              <a:spcAft>
                <a:spcPts val="800"/>
              </a:spcAft>
              <a:buFont typeface="Arial" panose="020B0604020202020204" pitchFamily="34" charset="0"/>
              <a:buChar char="•"/>
            </a:pPr>
            <a:r>
              <a:rPr lang="en-IN" sz="2400" b="1" dirty="0">
                <a:latin typeface="Times New Roman" panose="02020603050405020304" pitchFamily="18" charset="0"/>
                <a:ea typeface="Calibri" panose="020F0502020204030204" pitchFamily="34" charset="0"/>
                <a:cs typeface="Times New Roman" panose="02020603050405020304" pitchFamily="18" charset="0"/>
              </a:rPr>
              <a:t>The file contains 13 integer datatypes and 37 object datatypes.</a:t>
            </a:r>
          </a:p>
          <a:p>
            <a:pPr>
              <a:lnSpc>
                <a:spcPct val="107000"/>
              </a:lnSpc>
              <a:spcAft>
                <a:spcPts val="800"/>
              </a:spcAft>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The dataset does not have any standard missing values but contains missing value in no-standard form like “ ? “ etc.</a:t>
            </a:r>
          </a:p>
          <a:p>
            <a:pPr>
              <a:lnSpc>
                <a:spcPct val="107000"/>
              </a:lnSpc>
              <a:spcAft>
                <a:spcPts val="800"/>
              </a:spcAft>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Data Source:- </a:t>
            </a:r>
            <a:r>
              <a:rPr lang="en-IN" sz="24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https://archive.ics.uci.edu/ml/datasets/diabetes+130-us+hospitals+for+years+1999-2008</a:t>
            </a:r>
            <a:endParaRPr lang="en-IN" sz="24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6155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9135-EC6F-5FB6-EA94-3BBB330E7171}"/>
              </a:ext>
            </a:extLst>
          </p:cNvPr>
          <p:cNvSpPr>
            <a:spLocks noGrp="1"/>
          </p:cNvSpPr>
          <p:nvPr>
            <p:ph type="title"/>
          </p:nvPr>
        </p:nvSpPr>
        <p:spPr>
          <a:xfrm>
            <a:off x="1046481" y="142241"/>
            <a:ext cx="10456544" cy="934720"/>
          </a:xfrm>
        </p:spPr>
        <p:txBody>
          <a:bodyPr>
            <a:normAutofit/>
          </a:bodyPr>
          <a:lstStyle/>
          <a:p>
            <a:pPr algn="ctr"/>
            <a:r>
              <a:rPr lang="en-US" sz="3200" b="1" dirty="0">
                <a:latin typeface="Elephant" panose="02020904090505020303" pitchFamily="18" charset="0"/>
                <a:cs typeface="Times New Roman" panose="02020603050405020304" pitchFamily="18" charset="0"/>
              </a:rPr>
              <a:t>DATASET DESCRIPTION</a:t>
            </a:r>
          </a:p>
        </p:txBody>
      </p:sp>
      <p:graphicFrame>
        <p:nvGraphicFramePr>
          <p:cNvPr id="6" name="Table 6">
            <a:extLst>
              <a:ext uri="{FF2B5EF4-FFF2-40B4-BE49-F238E27FC236}">
                <a16:creationId xmlns:a16="http://schemas.microsoft.com/office/drawing/2014/main" id="{3CC0DF54-9F29-FB0F-99E1-EB3DE26644AD}"/>
              </a:ext>
            </a:extLst>
          </p:cNvPr>
          <p:cNvGraphicFramePr>
            <a:graphicFrameLocks noGrp="1"/>
          </p:cNvGraphicFramePr>
          <p:nvPr>
            <p:ph idx="1"/>
            <p:extLst>
              <p:ext uri="{D42A27DB-BD31-4B8C-83A1-F6EECF244321}">
                <p14:modId xmlns:p14="http://schemas.microsoft.com/office/powerpoint/2010/main" val="1717986177"/>
              </p:ext>
            </p:extLst>
          </p:nvPr>
        </p:nvGraphicFramePr>
        <p:xfrm>
          <a:off x="688976" y="934721"/>
          <a:ext cx="10680064" cy="5618482"/>
        </p:xfrm>
        <a:graphic>
          <a:graphicData uri="http://schemas.openxmlformats.org/drawingml/2006/table">
            <a:tbl>
              <a:tblPr firstRow="1" bandRow="1">
                <a:tableStyleId>{93296810-A885-4BE3-A3E7-6D5BEEA58F35}</a:tableStyleId>
              </a:tblPr>
              <a:tblGrid>
                <a:gridCol w="3876368">
                  <a:extLst>
                    <a:ext uri="{9D8B030D-6E8A-4147-A177-3AD203B41FA5}">
                      <a16:colId xmlns:a16="http://schemas.microsoft.com/office/drawing/2014/main" val="1741452463"/>
                    </a:ext>
                  </a:extLst>
                </a:gridCol>
                <a:gridCol w="6803696">
                  <a:extLst>
                    <a:ext uri="{9D8B030D-6E8A-4147-A177-3AD203B41FA5}">
                      <a16:colId xmlns:a16="http://schemas.microsoft.com/office/drawing/2014/main" val="3272454814"/>
                    </a:ext>
                  </a:extLst>
                </a:gridCol>
              </a:tblGrid>
              <a:tr h="369326">
                <a:tc>
                  <a:txBody>
                    <a:bodyPr/>
                    <a:lstStyle/>
                    <a:p>
                      <a:pPr marL="0" indent="0" algn="ctr">
                        <a:buFont typeface="Wingdings" panose="05000000000000000000" pitchFamily="2" charset="2"/>
                        <a:buNone/>
                      </a:pPr>
                      <a:r>
                        <a:rPr lang="en-US" sz="1800" dirty="0">
                          <a:latin typeface="Times New Roman" panose="02020603050405020304" pitchFamily="18" charset="0"/>
                          <a:cs typeface="Times New Roman" panose="02020603050405020304" pitchFamily="18" charset="0"/>
                        </a:rPr>
                        <a:t>Description</a:t>
                      </a:r>
                    </a:p>
                  </a:txBody>
                  <a:tcPr/>
                </a:tc>
                <a:tc>
                  <a:txBody>
                    <a:bodyPr/>
                    <a:lstStyle/>
                    <a:p>
                      <a:pPr marL="0" indent="0" algn="ctr">
                        <a:buFont typeface="Wingdings" panose="05000000000000000000" pitchFamily="2" charset="2"/>
                        <a:buNone/>
                      </a:pPr>
                      <a:r>
                        <a:rPr lang="en-US" sz="1800" dirty="0">
                          <a:latin typeface="Times New Roman" panose="02020603050405020304" pitchFamily="18" charset="0"/>
                          <a:cs typeface="Times New Roman" panose="02020603050405020304" pitchFamily="18" charset="0"/>
                        </a:rPr>
                        <a:t>Variables</a:t>
                      </a:r>
                    </a:p>
                  </a:txBody>
                  <a:tcPr/>
                </a:tc>
                <a:extLst>
                  <a:ext uri="{0D108BD9-81ED-4DB2-BD59-A6C34878D82A}">
                    <a16:rowId xmlns:a16="http://schemas.microsoft.com/office/drawing/2014/main" val="306868318"/>
                  </a:ext>
                </a:extLst>
              </a:tr>
              <a:tr h="286072">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Unique Id's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US" sz="1800" b="0" u="none" strike="noStrike" dirty="0">
                          <a:solidFill>
                            <a:srgbClr val="000000"/>
                          </a:solidFill>
                          <a:effectLst/>
                          <a:latin typeface="Times New Roman" panose="02020603050405020304" pitchFamily="18" charset="0"/>
                          <a:cs typeface="Times New Roman" panose="02020603050405020304" pitchFamily="18" charset="0"/>
                        </a:rPr>
                        <a:t>Encounter,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Patient_nbr</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915030310"/>
                  </a:ext>
                </a:extLst>
              </a:tr>
              <a:tr h="286072">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Physical /Social characters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US" sz="1800" b="0" u="none" strike="noStrike" dirty="0">
                          <a:solidFill>
                            <a:srgbClr val="000000"/>
                          </a:solidFill>
                          <a:effectLst/>
                          <a:latin typeface="Times New Roman" panose="02020603050405020304" pitchFamily="18" charset="0"/>
                          <a:cs typeface="Times New Roman" panose="02020603050405020304" pitchFamily="18" charset="0"/>
                        </a:rPr>
                        <a:t>Race, Gender, Age , Weight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424147679"/>
                  </a:ext>
                </a:extLst>
              </a:tr>
              <a:tr h="286072">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Medical categories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admission_type_id,discharge_disposition_id</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admission_source_id</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44924662"/>
                  </a:ext>
                </a:extLst>
              </a:tr>
              <a:tr h="286072">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Time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time_in_hospital</a:t>
                      </a:r>
                      <a:r>
                        <a:rPr lang="en-US" sz="1800" b="0" u="none" strike="noStrike" dirty="0">
                          <a:solidFill>
                            <a:srgbClr val="000000"/>
                          </a:solidFill>
                          <a:effectLst/>
                          <a:latin typeface="Times New Roman" panose="02020603050405020304" pitchFamily="18" charset="0"/>
                          <a:cs typeface="Times New Roman" panose="02020603050405020304" pitchFamily="18" charset="0"/>
                        </a:rPr>
                        <a: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774691653"/>
                  </a:ext>
                </a:extLst>
              </a:tr>
              <a:tr h="286072">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Mode of payment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payer_code</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513909313"/>
                  </a:ext>
                </a:extLst>
              </a:tr>
              <a:tr h="286072">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Medical departments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medical_specialty</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B w="12700" cmpd="sng">
                      <a:noFill/>
                    </a:lnB>
                  </a:tcPr>
                </a:tc>
                <a:extLst>
                  <a:ext uri="{0D108BD9-81ED-4DB2-BD59-A6C34878D82A}">
                    <a16:rowId xmlns:a16="http://schemas.microsoft.com/office/drawing/2014/main" val="2539323049"/>
                  </a:ext>
                </a:extLst>
              </a:tr>
              <a:tr h="845271">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Medical procedures &amp; wards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R w="12700" cmpd="sng">
                      <a:noFill/>
                    </a:lnR>
                  </a:tcPr>
                </a:tc>
                <a:tc>
                  <a:txBody>
                    <a:bodyPr/>
                    <a:lstStyle/>
                    <a:p>
                      <a:pPr algn="l" fontAlgn="b"/>
                      <a:r>
                        <a:rPr lang="en-US" sz="1800" b="0" u="none" strike="noStrike" dirty="0" err="1">
                          <a:solidFill>
                            <a:srgbClr val="000000"/>
                          </a:solidFill>
                          <a:effectLst/>
                          <a:latin typeface="Times New Roman" panose="02020603050405020304" pitchFamily="18" charset="0"/>
                          <a:cs typeface="Times New Roman" panose="02020603050405020304" pitchFamily="18" charset="0"/>
                        </a:rPr>
                        <a:t>num_lab_procedures,num_procedures</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num_medications,number_outpatient</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number_emergency</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number_inpatient</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09224645"/>
                  </a:ext>
                </a:extLst>
              </a:tr>
              <a:tr h="286072">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Medical diagnosis &amp; count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US" sz="1800" b="0" u="none" strike="noStrike" dirty="0">
                          <a:solidFill>
                            <a:srgbClr val="000000"/>
                          </a:solidFill>
                          <a:effectLst/>
                          <a:latin typeface="Times New Roman" panose="02020603050405020304" pitchFamily="18" charset="0"/>
                          <a:cs typeface="Times New Roman" panose="02020603050405020304" pitchFamily="18" charset="0"/>
                        </a:rPr>
                        <a:t>diag_1,diag_2,diag_3,number_diagnoses,A1Cresult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T w="12700" cmpd="sng">
                      <a:noFill/>
                    </a:lnT>
                  </a:tcPr>
                </a:tc>
                <a:extLst>
                  <a:ext uri="{0D108BD9-81ED-4DB2-BD59-A6C34878D82A}">
                    <a16:rowId xmlns:a16="http://schemas.microsoft.com/office/drawing/2014/main" val="879908917"/>
                  </a:ext>
                </a:extLst>
              </a:tr>
              <a:tr h="1829237">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Medical Drugs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US" sz="1800" b="0" u="none" strike="noStrike" dirty="0" err="1">
                          <a:solidFill>
                            <a:srgbClr val="000000"/>
                          </a:solidFill>
                          <a:effectLst/>
                          <a:latin typeface="Times New Roman" panose="02020603050405020304" pitchFamily="18" charset="0"/>
                          <a:cs typeface="Times New Roman" panose="02020603050405020304" pitchFamily="18" charset="0"/>
                        </a:rPr>
                        <a:t>metformin,repaglinide,nateglinide,chlorpropamide</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glimepiride,acetohexamide,glipizide</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glyburide,tolbutamide,pioglitazone,rosiglitazone,acarbose,miglitol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troglitazone,tolazamide,examide</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citoglipton,insulin,glyburide-metformin,glipizide-metformin,glimepiride-pioglitazone,metformin-rosiglitazone,metformin-pioglitazone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80551554"/>
                  </a:ext>
                </a:extLst>
              </a:tr>
              <a:tr h="286072">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Medication details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US" sz="1800" b="0" u="none" strike="noStrike">
                          <a:solidFill>
                            <a:srgbClr val="000000"/>
                          </a:solidFill>
                          <a:effectLst/>
                          <a:latin typeface="Times New Roman" panose="02020603050405020304" pitchFamily="18" charset="0"/>
                          <a:cs typeface="Times New Roman" panose="02020603050405020304" pitchFamily="18" charset="0"/>
                        </a:rPr>
                        <a:t>change,diabetesMed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520205885"/>
                  </a:ext>
                </a:extLst>
              </a:tr>
              <a:tr h="286072">
                <a:tc>
                  <a:txBody>
                    <a:bodyPr/>
                    <a:lstStyle/>
                    <a:p>
                      <a:pPr marL="342900" indent="-342900" algn="l" fontAlgn="b">
                        <a:buFont typeface="Wingdings" panose="05000000000000000000" pitchFamily="2" charset="2"/>
                        <a:buChar char="§"/>
                      </a:pPr>
                      <a:r>
                        <a:rPr lang="en-US" sz="1800" b="0" u="none" strike="noStrike" dirty="0">
                          <a:solidFill>
                            <a:srgbClr val="000000"/>
                          </a:solidFill>
                          <a:effectLst/>
                          <a:latin typeface="Times New Roman" panose="02020603050405020304" pitchFamily="18" charset="0"/>
                          <a:cs typeface="Times New Roman" panose="02020603050405020304" pitchFamily="18" charset="0"/>
                        </a:rPr>
                        <a:t>Target variable</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ctr"/>
                      <a:r>
                        <a:rPr lang="en-US" sz="1800" b="0" u="none" strike="noStrike" dirty="0">
                          <a:solidFill>
                            <a:srgbClr val="000000"/>
                          </a:solidFill>
                          <a:effectLst/>
                          <a:latin typeface="Times New Roman" panose="02020603050405020304" pitchFamily="18" charset="0"/>
                          <a:cs typeface="Times New Roman" panose="02020603050405020304" pitchFamily="18" charset="0"/>
                        </a:rPr>
                        <a:t>readmitted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785135343"/>
                  </a:ext>
                </a:extLst>
              </a:tr>
            </a:tbl>
          </a:graphicData>
        </a:graphic>
      </p:graphicFrame>
    </p:spTree>
    <p:extLst>
      <p:ext uri="{BB962C8B-B14F-4D97-AF65-F5344CB8AC3E}">
        <p14:creationId xmlns:p14="http://schemas.microsoft.com/office/powerpoint/2010/main" val="210298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01BB-2757-5359-65E0-C7676238C853}"/>
              </a:ext>
            </a:extLst>
          </p:cNvPr>
          <p:cNvSpPr>
            <a:spLocks noGrp="1"/>
          </p:cNvSpPr>
          <p:nvPr>
            <p:ph type="title"/>
          </p:nvPr>
        </p:nvSpPr>
        <p:spPr>
          <a:xfrm>
            <a:off x="1484311" y="685801"/>
            <a:ext cx="10018713" cy="838200"/>
          </a:xfrm>
        </p:spPr>
        <p:txBody>
          <a:bodyPr>
            <a:normAutofit/>
          </a:bodyPr>
          <a:lstStyle/>
          <a:p>
            <a:pPr algn="ctr"/>
            <a:r>
              <a:rPr lang="en-US" sz="3200" dirty="0">
                <a:latin typeface="Elephant" panose="02020904090505020303" pitchFamily="18" charset="0"/>
              </a:rPr>
              <a:t>DATA PRE-PROCESSING</a:t>
            </a:r>
          </a:p>
        </p:txBody>
      </p:sp>
      <p:sp>
        <p:nvSpPr>
          <p:cNvPr id="5" name="Text Placeholder 4">
            <a:extLst>
              <a:ext uri="{FF2B5EF4-FFF2-40B4-BE49-F238E27FC236}">
                <a16:creationId xmlns:a16="http://schemas.microsoft.com/office/drawing/2014/main" id="{F90C634D-9C77-9DEE-B2C0-CC506B57AC31}"/>
              </a:ext>
            </a:extLst>
          </p:cNvPr>
          <p:cNvSpPr>
            <a:spLocks noGrp="1"/>
          </p:cNvSpPr>
          <p:nvPr>
            <p:ph type="body" idx="1"/>
          </p:nvPr>
        </p:nvSpPr>
        <p:spPr>
          <a:xfrm>
            <a:off x="609600" y="1666240"/>
            <a:ext cx="5608321" cy="624841"/>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US" sz="2800" b="0" dirty="0">
                <a:solidFill>
                  <a:schemeClr val="tx1"/>
                </a:solidFill>
                <a:latin typeface="Impact" panose="020B0806030902050204" pitchFamily="34" charset="0"/>
                <a:cs typeface="Times New Roman" panose="02020603050405020304" pitchFamily="18" charset="0"/>
              </a:rPr>
              <a:t>MISSING VALUE TREATMENT</a:t>
            </a:r>
          </a:p>
        </p:txBody>
      </p:sp>
      <p:sp>
        <p:nvSpPr>
          <p:cNvPr id="3" name="Content Placeholder 2">
            <a:extLst>
              <a:ext uri="{FF2B5EF4-FFF2-40B4-BE49-F238E27FC236}">
                <a16:creationId xmlns:a16="http://schemas.microsoft.com/office/drawing/2014/main" id="{F7B54279-251B-2F95-2BD2-012571147CEA}"/>
              </a:ext>
            </a:extLst>
          </p:cNvPr>
          <p:cNvSpPr>
            <a:spLocks noGrp="1"/>
          </p:cNvSpPr>
          <p:nvPr>
            <p:ph sz="half" idx="2"/>
          </p:nvPr>
        </p:nvSpPr>
        <p:spPr>
          <a:xfrm>
            <a:off x="609600" y="2433320"/>
            <a:ext cx="5608321" cy="3622040"/>
          </a:xfrm>
        </p:spPr>
        <p:style>
          <a:lnRef idx="1">
            <a:schemeClr val="accent6"/>
          </a:lnRef>
          <a:fillRef idx="2">
            <a:schemeClr val="accent6"/>
          </a:fillRef>
          <a:effectRef idx="1">
            <a:schemeClr val="accent6"/>
          </a:effectRef>
          <a:fontRef idx="minor">
            <a:schemeClr val="dk1"/>
          </a:fontRef>
        </p:style>
        <p:txBody>
          <a:bodyPr>
            <a:normAutofit fontScale="92500"/>
          </a:bodyPr>
          <a:lstStyle/>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We have organized the missing values present in the variable ‘</a:t>
            </a:r>
            <a:r>
              <a:rPr lang="en-US" sz="2100" b="1" dirty="0">
                <a:latin typeface="Times New Roman" panose="02020603050405020304" pitchFamily="18" charset="0"/>
                <a:cs typeface="Times New Roman" panose="02020603050405020304" pitchFamily="18" charset="0"/>
              </a:rPr>
              <a:t>Race</a:t>
            </a:r>
            <a:r>
              <a:rPr lang="en-US" sz="2100" dirty="0">
                <a:latin typeface="Times New Roman" panose="02020603050405020304" pitchFamily="18" charset="0"/>
                <a:cs typeface="Times New Roman" panose="02020603050405020304" pitchFamily="18" charset="0"/>
              </a:rPr>
              <a:t>’  and merged them into a new category named as “</a:t>
            </a:r>
            <a:r>
              <a:rPr lang="en-US" sz="2100" b="1" dirty="0">
                <a:latin typeface="Times New Roman" panose="02020603050405020304" pitchFamily="18" charset="0"/>
                <a:cs typeface="Times New Roman" panose="02020603050405020304" pitchFamily="18" charset="0"/>
              </a:rPr>
              <a:t>Others</a:t>
            </a:r>
            <a:r>
              <a:rPr lang="en-US" sz="2100" dirty="0">
                <a:latin typeface="Times New Roman" panose="02020603050405020304" pitchFamily="18" charset="0"/>
                <a:cs typeface="Times New Roman" panose="02020603050405020304" pitchFamily="18" charset="0"/>
              </a:rPr>
              <a:t>” since it has large number of missing values.</a:t>
            </a:r>
          </a:p>
          <a:p>
            <a:pPr>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There was very less missing values in the “</a:t>
            </a:r>
            <a:r>
              <a:rPr lang="en-US" sz="2100" b="1" dirty="0">
                <a:latin typeface="Times New Roman" panose="02020603050405020304" pitchFamily="18" charset="0"/>
                <a:cs typeface="Times New Roman" panose="02020603050405020304" pitchFamily="18" charset="0"/>
              </a:rPr>
              <a:t>Gender</a:t>
            </a:r>
            <a:r>
              <a:rPr lang="en-US" sz="2100" dirty="0">
                <a:latin typeface="Times New Roman" panose="02020603050405020304" pitchFamily="18" charset="0"/>
                <a:cs typeface="Times New Roman" panose="02020603050405020304" pitchFamily="18" charset="0"/>
              </a:rPr>
              <a:t>” , so we have imputed them with the “</a:t>
            </a:r>
            <a:r>
              <a:rPr lang="en-US" sz="2100" b="1" dirty="0">
                <a:latin typeface="Times New Roman" panose="02020603050405020304" pitchFamily="18" charset="0"/>
                <a:cs typeface="Times New Roman" panose="02020603050405020304" pitchFamily="18" charset="0"/>
              </a:rPr>
              <a:t>Female</a:t>
            </a:r>
            <a:r>
              <a:rPr lang="en-US" sz="2100" dirty="0">
                <a:latin typeface="Times New Roman" panose="02020603050405020304" pitchFamily="18" charset="0"/>
                <a:cs typeface="Times New Roman" panose="02020603050405020304" pitchFamily="18" charset="0"/>
              </a:rPr>
              <a:t>” category since the count of female is more.</a:t>
            </a:r>
          </a:p>
          <a:p>
            <a:pPr>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We have imputed the missing values for the variables </a:t>
            </a:r>
            <a:r>
              <a:rPr lang="en-US" sz="2100" b="1" dirty="0">
                <a:latin typeface="Times New Roman" panose="02020603050405020304" pitchFamily="18" charset="0"/>
                <a:cs typeface="Times New Roman" panose="02020603050405020304" pitchFamily="18" charset="0"/>
              </a:rPr>
              <a:t>“diag_1”,” diag_2”,” diag_3” </a:t>
            </a:r>
            <a:r>
              <a:rPr lang="en-US" sz="2100" dirty="0">
                <a:latin typeface="Times New Roman" panose="02020603050405020304" pitchFamily="18" charset="0"/>
                <a:cs typeface="Times New Roman" panose="02020603050405020304" pitchFamily="18" charset="0"/>
              </a:rPr>
              <a:t>with  </a:t>
            </a:r>
            <a:r>
              <a:rPr lang="en-US" sz="2100" b="1" dirty="0">
                <a:latin typeface="Times New Roman" panose="02020603050405020304" pitchFamily="18" charset="0"/>
                <a:cs typeface="Times New Roman" panose="02020603050405020304" pitchFamily="18" charset="0"/>
              </a:rPr>
              <a:t>-1.</a:t>
            </a:r>
          </a:p>
          <a:p>
            <a:pPr>
              <a:buFont typeface="Wingdings" panose="05000000000000000000" pitchFamily="2" charset="2"/>
              <a:buChar char="Ø"/>
            </a:pPr>
            <a:endParaRPr lang="en-US" b="1" dirty="0"/>
          </a:p>
        </p:txBody>
      </p:sp>
      <p:sp>
        <p:nvSpPr>
          <p:cNvPr id="6" name="Text Placeholder 5">
            <a:extLst>
              <a:ext uri="{FF2B5EF4-FFF2-40B4-BE49-F238E27FC236}">
                <a16:creationId xmlns:a16="http://schemas.microsoft.com/office/drawing/2014/main" id="{7A45E1F4-4A3C-B099-0631-D61E9FF9E14A}"/>
              </a:ext>
            </a:extLst>
          </p:cNvPr>
          <p:cNvSpPr>
            <a:spLocks noGrp="1"/>
          </p:cNvSpPr>
          <p:nvPr>
            <p:ph type="body" sz="quarter" idx="3"/>
          </p:nvPr>
        </p:nvSpPr>
        <p:spPr>
          <a:xfrm>
            <a:off x="6380480" y="1666240"/>
            <a:ext cx="5496559" cy="624841"/>
          </a:xfrm>
        </p:spPr>
        <p:style>
          <a:lnRef idx="1">
            <a:schemeClr val="accent6"/>
          </a:lnRef>
          <a:fillRef idx="2">
            <a:schemeClr val="accent6"/>
          </a:fillRef>
          <a:effectRef idx="1">
            <a:schemeClr val="accent6"/>
          </a:effectRef>
          <a:fontRef idx="minor">
            <a:schemeClr val="dk1"/>
          </a:fontRef>
        </p:style>
        <p:txBody>
          <a:bodyPr/>
          <a:lstStyle/>
          <a:p>
            <a:pPr algn="ctr"/>
            <a:r>
              <a:rPr lang="en-US" sz="2500" b="0" dirty="0">
                <a:solidFill>
                  <a:schemeClr val="tx1"/>
                </a:solidFill>
                <a:latin typeface="Impact" panose="020B0806030902050204" pitchFamily="34" charset="0"/>
                <a:cs typeface="Times New Roman" panose="02020603050405020304" pitchFamily="18" charset="0"/>
              </a:rPr>
              <a:t>INSIGNIFICANT FEATURES </a:t>
            </a:r>
          </a:p>
        </p:txBody>
      </p:sp>
      <p:sp>
        <p:nvSpPr>
          <p:cNvPr id="7" name="Content Placeholder 6">
            <a:extLst>
              <a:ext uri="{FF2B5EF4-FFF2-40B4-BE49-F238E27FC236}">
                <a16:creationId xmlns:a16="http://schemas.microsoft.com/office/drawing/2014/main" id="{7F296F29-DA9C-126E-9A49-64667443802C}"/>
              </a:ext>
            </a:extLst>
          </p:cNvPr>
          <p:cNvSpPr>
            <a:spLocks noGrp="1"/>
          </p:cNvSpPr>
          <p:nvPr>
            <p:ph sz="quarter" idx="4"/>
          </p:nvPr>
        </p:nvSpPr>
        <p:spPr>
          <a:xfrm>
            <a:off x="6380481" y="2433320"/>
            <a:ext cx="5496558" cy="3622040"/>
          </a:xfrm>
        </p:spPr>
        <p:style>
          <a:lnRef idx="1">
            <a:schemeClr val="accent6"/>
          </a:lnRef>
          <a:fillRef idx="2">
            <a:schemeClr val="accent6"/>
          </a:fillRef>
          <a:effectRef idx="1">
            <a:schemeClr val="accent6"/>
          </a:effectRef>
          <a:fontRef idx="minor">
            <a:schemeClr val="dk1"/>
          </a:fontRef>
        </p:style>
        <p:txBody>
          <a:bodyPr>
            <a:normAutofit fontScale="92500"/>
          </a:bodyPr>
          <a:lstStyle/>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Variables which have no variations and unique ID’s are considered as insignificant features.</a:t>
            </a:r>
          </a:p>
          <a:p>
            <a:pPr>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Example - </a:t>
            </a:r>
            <a:r>
              <a:rPr lang="en-US" sz="2100" b="1" dirty="0" err="1">
                <a:latin typeface="Times New Roman" panose="02020603050405020304" pitchFamily="18" charset="0"/>
                <a:cs typeface="Times New Roman" panose="02020603050405020304" pitchFamily="18" charset="0"/>
              </a:rPr>
              <a:t>encounter</a:t>
            </a:r>
            <a:r>
              <a:rPr lang="en-US" sz="2100" dirty="0" err="1">
                <a:latin typeface="Times New Roman" panose="02020603050405020304" pitchFamily="18" charset="0"/>
                <a:cs typeface="Times New Roman" panose="02020603050405020304" pitchFamily="18" charset="0"/>
              </a:rPr>
              <a:t>_</a:t>
            </a:r>
            <a:r>
              <a:rPr lang="en-US" sz="2100" b="1" dirty="0" err="1">
                <a:latin typeface="Times New Roman" panose="02020603050405020304" pitchFamily="18" charset="0"/>
                <a:cs typeface="Times New Roman" panose="02020603050405020304" pitchFamily="18" charset="0"/>
              </a:rPr>
              <a:t>id</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a:t>
            </a:r>
            <a:r>
              <a:rPr lang="en-US" sz="2100" b="1" dirty="0" err="1">
                <a:latin typeface="Times New Roman" panose="02020603050405020304" pitchFamily="18" charset="0"/>
                <a:cs typeface="Times New Roman" panose="02020603050405020304" pitchFamily="18" charset="0"/>
              </a:rPr>
              <a:t>patient</a:t>
            </a:r>
            <a:r>
              <a:rPr lang="en-US" sz="2100" dirty="0" err="1">
                <a:latin typeface="Times New Roman" panose="02020603050405020304" pitchFamily="18" charset="0"/>
                <a:cs typeface="Times New Roman" panose="02020603050405020304" pitchFamily="18" charset="0"/>
              </a:rPr>
              <a:t>_</a:t>
            </a:r>
            <a:r>
              <a:rPr lang="en-US" sz="2100" b="1" dirty="0" err="1">
                <a:latin typeface="Times New Roman" panose="02020603050405020304" pitchFamily="18" charset="0"/>
                <a:cs typeface="Times New Roman" panose="02020603050405020304" pitchFamily="18" charset="0"/>
              </a:rPr>
              <a:t>nbr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etc</a:t>
            </a:r>
            <a:r>
              <a:rPr lang="en-US" sz="2100" dirty="0">
                <a:latin typeface="Times New Roman" panose="02020603050405020304" pitchFamily="18" charset="0"/>
                <a:cs typeface="Times New Roman" panose="02020603050405020304" pitchFamily="18" charset="0"/>
              </a:rPr>
              <a:t> are </a:t>
            </a:r>
            <a:r>
              <a:rPr lang="en-US" sz="2100" b="1" dirty="0">
                <a:latin typeface="Times New Roman" panose="02020603050405020304" pitchFamily="18" charset="0"/>
                <a:cs typeface="Times New Roman" panose="02020603050405020304" pitchFamily="18" charset="0"/>
              </a:rPr>
              <a:t>unique ID’s </a:t>
            </a:r>
            <a:r>
              <a:rPr lang="en-US" sz="2100" dirty="0">
                <a:latin typeface="Times New Roman" panose="02020603050405020304" pitchFamily="18" charset="0"/>
                <a:cs typeface="Times New Roman" panose="02020603050405020304" pitchFamily="18" charset="0"/>
              </a:rPr>
              <a:t>‘ and  </a:t>
            </a:r>
            <a:r>
              <a:rPr lang="en-US" sz="2100" b="1" dirty="0">
                <a:latin typeface="Times New Roman" panose="02020603050405020304" pitchFamily="18" charset="0"/>
                <a:cs typeface="Times New Roman" panose="02020603050405020304" pitchFamily="18" charset="0"/>
              </a:rPr>
              <a:t>'</a:t>
            </a:r>
            <a:r>
              <a:rPr lang="en-US" sz="2100" b="1" dirty="0" err="1">
                <a:latin typeface="Times New Roman" panose="02020603050405020304" pitchFamily="18" charset="0"/>
                <a:cs typeface="Times New Roman" panose="02020603050405020304" pitchFamily="18" charset="0"/>
              </a:rPr>
              <a:t>examide</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a:t>
            </a:r>
            <a:r>
              <a:rPr lang="en-US" sz="2100" b="1" dirty="0" err="1">
                <a:latin typeface="Times New Roman" panose="02020603050405020304" pitchFamily="18" charset="0"/>
                <a:cs typeface="Times New Roman" panose="02020603050405020304" pitchFamily="18" charset="0"/>
              </a:rPr>
              <a:t>citoglipton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etc</a:t>
            </a:r>
            <a:r>
              <a:rPr lang="en-US" sz="2100" dirty="0">
                <a:latin typeface="Times New Roman" panose="02020603050405020304" pitchFamily="18" charset="0"/>
                <a:cs typeface="Times New Roman" panose="02020603050405020304" pitchFamily="18" charset="0"/>
              </a:rPr>
              <a:t>  are variables that has no variations.</a:t>
            </a:r>
          </a:p>
          <a:p>
            <a:pPr marL="0" indent="0">
              <a:buNone/>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We have dropped the insignificant features / variables present in the dataset which includes 21 variables in total.</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02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D2A8-1CC6-208D-B142-7E9556379509}"/>
              </a:ext>
            </a:extLst>
          </p:cNvPr>
          <p:cNvSpPr>
            <a:spLocks noGrp="1"/>
          </p:cNvSpPr>
          <p:nvPr>
            <p:ph type="title"/>
          </p:nvPr>
        </p:nvSpPr>
        <p:spPr>
          <a:xfrm>
            <a:off x="838200" y="417869"/>
            <a:ext cx="10515600" cy="1646555"/>
          </a:xfrm>
          <a:solidFill>
            <a:schemeClr val="bg1"/>
          </a:solidFill>
        </p:spPr>
        <p:txBody>
          <a:bodyPr>
            <a:normAutofit/>
          </a:bodyPr>
          <a:lstStyle/>
          <a:p>
            <a:pPr algn="ctr"/>
            <a:r>
              <a:rPr lang="en-US" sz="3200" dirty="0">
                <a:latin typeface="Elephant" panose="02020904090505020303" pitchFamily="18" charset="0"/>
              </a:rPr>
              <a:t>DATA PRE-PROCESSING</a:t>
            </a:r>
            <a:endParaRPr lang="en-US" sz="3200" dirty="0"/>
          </a:p>
        </p:txBody>
      </p:sp>
      <p:sp>
        <p:nvSpPr>
          <p:cNvPr id="11" name="Content Placeholder 10">
            <a:extLst>
              <a:ext uri="{FF2B5EF4-FFF2-40B4-BE49-F238E27FC236}">
                <a16:creationId xmlns:a16="http://schemas.microsoft.com/office/drawing/2014/main" id="{1FCCF0F9-4B0D-1F9A-D22B-0F7A1E9F56FC}"/>
              </a:ext>
            </a:extLst>
          </p:cNvPr>
          <p:cNvSpPr>
            <a:spLocks noGrp="1"/>
          </p:cNvSpPr>
          <p:nvPr>
            <p:ph idx="1"/>
          </p:nvPr>
        </p:nvSpPr>
        <p:spPr>
          <a:xfrm>
            <a:off x="843280" y="2807433"/>
            <a:ext cx="10510520" cy="2607847"/>
          </a:xfrm>
          <a:solidFill>
            <a:schemeClr val="accent6">
              <a:lumMod val="60000"/>
              <a:lumOff val="40000"/>
            </a:schemeClr>
          </a:solidFill>
        </p:spPr>
        <p:txBody>
          <a:bodyPr/>
          <a:lstStyle/>
          <a:p>
            <a:pPr marR="0" lvl="0">
              <a:lnSpc>
                <a:spcPts val="2200"/>
              </a:lnSpc>
              <a:spcBef>
                <a:spcPts val="765"/>
              </a:spcBef>
              <a:spcAft>
                <a:spcPts val="0"/>
              </a:spcAft>
              <a:buFont typeface="Wingdings" panose="05000000000000000000" pitchFamily="2" charset="2"/>
              <a:buChar char="Ø"/>
            </a:pPr>
            <a:r>
              <a:rPr lang="en-US" sz="2000" b="1" dirty="0">
                <a:solidFill>
                  <a:srgbClr val="000000"/>
                </a:solidFill>
                <a:effectLst/>
                <a:latin typeface="Times New Roman" panose="02020603050405020304" pitchFamily="18" charset="0"/>
                <a:ea typeface="Times New Roman" panose="02020603050405020304" pitchFamily="18" charset="0"/>
              </a:rPr>
              <a:t>There are many duplicate entries in the dataset.</a:t>
            </a:r>
          </a:p>
          <a:p>
            <a:pPr marR="0" lvl="0">
              <a:lnSpc>
                <a:spcPts val="2200"/>
              </a:lnSpc>
              <a:spcBef>
                <a:spcPts val="765"/>
              </a:spcBef>
              <a:spcAft>
                <a:spcPts val="0"/>
              </a:spcAft>
              <a:buFont typeface="Wingdings" panose="05000000000000000000" pitchFamily="2" charset="2"/>
              <a:buChar char="Ø"/>
            </a:pPr>
            <a:r>
              <a:rPr lang="en-US" sz="2000" b="1" dirty="0">
                <a:latin typeface="Times New Roman" panose="02020603050405020304" pitchFamily="18" charset="0"/>
                <a:ea typeface="Times New Roman" panose="02020603050405020304" pitchFamily="18" charset="0"/>
              </a:rPr>
              <a:t>We have checked for unique values with respect to “</a:t>
            </a:r>
            <a:r>
              <a:rPr lang="en-US" sz="2000" b="1" dirty="0" err="1">
                <a:latin typeface="Times New Roman" panose="02020603050405020304" pitchFamily="18" charset="0"/>
                <a:ea typeface="Times New Roman" panose="02020603050405020304" pitchFamily="18" charset="0"/>
              </a:rPr>
              <a:t>patient_nbr</a:t>
            </a:r>
            <a:r>
              <a:rPr lang="en-US" sz="2000" b="1" dirty="0">
                <a:latin typeface="Times New Roman" panose="02020603050405020304" pitchFamily="18" charset="0"/>
                <a:ea typeface="Times New Roman" panose="02020603050405020304" pitchFamily="18" charset="0"/>
              </a:rPr>
              <a:t>”.</a:t>
            </a:r>
          </a:p>
          <a:p>
            <a:pPr marR="0" lvl="0">
              <a:lnSpc>
                <a:spcPts val="2200"/>
              </a:lnSpc>
              <a:spcBef>
                <a:spcPts val="765"/>
              </a:spcBef>
              <a:spcAft>
                <a:spcPts val="0"/>
              </a:spcAft>
              <a:buFont typeface="Wingdings" panose="05000000000000000000" pitchFamily="2" charset="2"/>
              <a:buChar char="Ø"/>
            </a:pPr>
            <a:r>
              <a:rPr lang="en-US" sz="2000" b="1" dirty="0">
                <a:latin typeface="Times New Roman" panose="02020603050405020304" pitchFamily="18" charset="0"/>
                <a:ea typeface="Times New Roman" panose="02020603050405020304" pitchFamily="18" charset="0"/>
              </a:rPr>
              <a:t>We found out 30248 duplicate entries.</a:t>
            </a:r>
          </a:p>
          <a:p>
            <a:pPr marR="0" lvl="0">
              <a:lnSpc>
                <a:spcPts val="2200"/>
              </a:lnSpc>
              <a:spcBef>
                <a:spcPts val="765"/>
              </a:spcBef>
              <a:spcAft>
                <a:spcPts val="0"/>
              </a:spcAft>
              <a:buFont typeface="Wingdings" panose="05000000000000000000" pitchFamily="2" charset="2"/>
              <a:buChar char="Ø"/>
            </a:pPr>
            <a:r>
              <a:rPr lang="en-US" sz="2000" b="1" dirty="0">
                <a:solidFill>
                  <a:srgbClr val="000000"/>
                </a:solidFill>
                <a:effectLst/>
                <a:latin typeface="Times New Roman" panose="02020603050405020304" pitchFamily="18" charset="0"/>
                <a:ea typeface="Times New Roman" panose="02020603050405020304" pitchFamily="18" charset="0"/>
              </a:rPr>
              <a:t>We have dropped / deleted the duplicate entries.</a:t>
            </a:r>
            <a:endParaRPr lang="en-US" sz="2000" b="1" dirty="0">
              <a:effectLst/>
              <a:latin typeface="Times New Roman" panose="02020603050405020304" pitchFamily="18" charset="0"/>
              <a:ea typeface="Times New Roman" panose="02020603050405020304" pitchFamily="18" charset="0"/>
            </a:endParaRPr>
          </a:p>
          <a:p>
            <a:pPr algn="ctr"/>
            <a:endParaRPr lang="en-US" dirty="0"/>
          </a:p>
        </p:txBody>
      </p:sp>
      <p:sp>
        <p:nvSpPr>
          <p:cNvPr id="15" name="TextBox 14">
            <a:extLst>
              <a:ext uri="{FF2B5EF4-FFF2-40B4-BE49-F238E27FC236}">
                <a16:creationId xmlns:a16="http://schemas.microsoft.com/office/drawing/2014/main" id="{16A0CC06-8B62-CD3A-15C8-195AB39C1169}"/>
              </a:ext>
            </a:extLst>
          </p:cNvPr>
          <p:cNvSpPr txBox="1"/>
          <p:nvPr/>
        </p:nvSpPr>
        <p:spPr>
          <a:xfrm>
            <a:off x="838200" y="2117169"/>
            <a:ext cx="10515600" cy="584775"/>
          </a:xfrm>
          <a:prstGeom prst="rect">
            <a:avLst/>
          </a:prstGeom>
          <a:solidFill>
            <a:schemeClr val="accent6">
              <a:lumMod val="60000"/>
              <a:lumOff val="40000"/>
            </a:schemeClr>
          </a:solidFill>
        </p:spPr>
        <p:txBody>
          <a:bodyPr wrap="square" rtlCol="0">
            <a:spAutoFit/>
          </a:bodyPr>
          <a:lstStyle/>
          <a:p>
            <a:r>
              <a:rPr lang="en-US" sz="3200" b="1" dirty="0">
                <a:latin typeface="Impact" panose="020B0806030902050204" pitchFamily="34" charset="0"/>
                <a:cs typeface="Times New Roman" panose="02020603050405020304" pitchFamily="18" charset="0"/>
              </a:rPr>
              <a:t>Duplicate entries and their treatment</a:t>
            </a:r>
          </a:p>
        </p:txBody>
      </p:sp>
    </p:spTree>
    <p:extLst>
      <p:ext uri="{BB962C8B-B14F-4D97-AF65-F5344CB8AC3E}">
        <p14:creationId xmlns:p14="http://schemas.microsoft.com/office/powerpoint/2010/main" val="259660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5ECE-A284-C7CA-E5C8-6D627E7ED34A}"/>
              </a:ext>
            </a:extLst>
          </p:cNvPr>
          <p:cNvSpPr>
            <a:spLocks noGrp="1"/>
          </p:cNvSpPr>
          <p:nvPr>
            <p:ph type="title"/>
          </p:nvPr>
        </p:nvSpPr>
        <p:spPr>
          <a:xfrm>
            <a:off x="411481" y="223838"/>
            <a:ext cx="10515600" cy="1325563"/>
          </a:xfrm>
        </p:spPr>
        <p:txBody>
          <a:bodyPr>
            <a:normAutofit/>
          </a:bodyPr>
          <a:lstStyle/>
          <a:p>
            <a:r>
              <a:rPr lang="en-US" sz="3200" b="1" dirty="0">
                <a:latin typeface="Elephant" panose="02020904090505020303" pitchFamily="18" charset="0"/>
              </a:rPr>
              <a:t>EXPLORATORY DATA ANALYSIS</a:t>
            </a:r>
          </a:p>
        </p:txBody>
      </p:sp>
      <p:sp>
        <p:nvSpPr>
          <p:cNvPr id="11" name="Content Placeholder 10">
            <a:extLst>
              <a:ext uri="{FF2B5EF4-FFF2-40B4-BE49-F238E27FC236}">
                <a16:creationId xmlns:a16="http://schemas.microsoft.com/office/drawing/2014/main" id="{9C3A2E03-595C-0DFB-39E2-DB51730A7743}"/>
              </a:ext>
            </a:extLst>
          </p:cNvPr>
          <p:cNvSpPr>
            <a:spLocks noGrp="1"/>
          </p:cNvSpPr>
          <p:nvPr>
            <p:ph idx="1"/>
          </p:nvPr>
        </p:nvSpPr>
        <p:spPr>
          <a:xfrm>
            <a:off x="411481" y="1194753"/>
            <a:ext cx="3225799" cy="634048"/>
          </a:xfrm>
        </p:spPr>
        <p:txBody>
          <a:bodyPr>
            <a:noAutofit/>
          </a:bodyPr>
          <a:lstStyle/>
          <a:p>
            <a:pPr marL="0" indent="0">
              <a:buNone/>
            </a:pPr>
            <a:r>
              <a:rPr lang="en-US" b="1" u="sng" dirty="0">
                <a:solidFill>
                  <a:schemeClr val="tx1"/>
                </a:solidFill>
                <a:latin typeface="Times New Roman" panose="02020603050405020304" pitchFamily="18" charset="0"/>
                <a:cs typeface="Times New Roman" panose="02020603050405020304" pitchFamily="18" charset="0"/>
              </a:rPr>
              <a:t>Univariate Analysis</a:t>
            </a:r>
            <a:r>
              <a:rPr lang="en-US" b="1" dirty="0">
                <a:solidFill>
                  <a:schemeClr val="tx1"/>
                </a:solidFill>
                <a:latin typeface="Times New Roman" panose="02020603050405020304" pitchFamily="18" charset="0"/>
                <a:cs typeface="Times New Roman" panose="02020603050405020304" pitchFamily="18" charset="0"/>
              </a:rPr>
              <a:t> :</a:t>
            </a:r>
          </a:p>
        </p:txBody>
      </p:sp>
      <p:pic>
        <p:nvPicPr>
          <p:cNvPr id="13" name="Picture 12">
            <a:extLst>
              <a:ext uri="{FF2B5EF4-FFF2-40B4-BE49-F238E27FC236}">
                <a16:creationId xmlns:a16="http://schemas.microsoft.com/office/drawing/2014/main" id="{2AEB0860-2350-8B28-B18A-34469E47F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19" y="1828801"/>
            <a:ext cx="5353962" cy="3834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pic>
      <p:pic>
        <p:nvPicPr>
          <p:cNvPr id="15" name="Picture 14">
            <a:extLst>
              <a:ext uri="{FF2B5EF4-FFF2-40B4-BE49-F238E27FC236}">
                <a16:creationId xmlns:a16="http://schemas.microsoft.com/office/drawing/2014/main" id="{CB1DC079-5AF4-CD70-D2F2-AD792010B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828801"/>
            <a:ext cx="6004560" cy="3799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pic>
      <p:sp>
        <p:nvSpPr>
          <p:cNvPr id="17" name="TextBox 16">
            <a:extLst>
              <a:ext uri="{FF2B5EF4-FFF2-40B4-BE49-F238E27FC236}">
                <a16:creationId xmlns:a16="http://schemas.microsoft.com/office/drawing/2014/main" id="{133DE65F-2465-A085-5952-7D29D76235E6}"/>
              </a:ext>
            </a:extLst>
          </p:cNvPr>
          <p:cNvSpPr txBox="1"/>
          <p:nvPr/>
        </p:nvSpPr>
        <p:spPr>
          <a:xfrm>
            <a:off x="315319" y="5801360"/>
            <a:ext cx="5455562"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Count of readmission increases with age.</a:t>
            </a: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The number of readmission is highest for the age group 70-80</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ABED12F-24FC-FD74-5900-103A0F7C590A}"/>
              </a:ext>
            </a:extLst>
          </p:cNvPr>
          <p:cNvSpPr txBox="1"/>
          <p:nvPr/>
        </p:nvSpPr>
        <p:spPr>
          <a:xfrm>
            <a:off x="5862320" y="5801360"/>
            <a:ext cx="6217920"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Count of re-admission is low for less than 30 days  as compared to more than 30 days.</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Count of no re-admission is relatively higher.</a:t>
            </a:r>
          </a:p>
        </p:txBody>
      </p:sp>
    </p:spTree>
    <p:extLst>
      <p:ext uri="{BB962C8B-B14F-4D97-AF65-F5344CB8AC3E}">
        <p14:creationId xmlns:p14="http://schemas.microsoft.com/office/powerpoint/2010/main" val="112576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5ECE-A284-C7CA-E5C8-6D627E7ED34A}"/>
              </a:ext>
            </a:extLst>
          </p:cNvPr>
          <p:cNvSpPr>
            <a:spLocks noGrp="1"/>
          </p:cNvSpPr>
          <p:nvPr>
            <p:ph type="title"/>
          </p:nvPr>
        </p:nvSpPr>
        <p:spPr>
          <a:xfrm>
            <a:off x="411481" y="223839"/>
            <a:ext cx="10515600" cy="802322"/>
          </a:xfrm>
        </p:spPr>
        <p:txBody>
          <a:bodyPr>
            <a:normAutofit/>
          </a:bodyPr>
          <a:lstStyle/>
          <a:p>
            <a:r>
              <a:rPr lang="en-US" sz="3200" b="1" dirty="0">
                <a:latin typeface="Elephant" panose="02020904090505020303" pitchFamily="18" charset="0"/>
              </a:rPr>
              <a:t>EXPLORATORY DATA ANALYSIS</a:t>
            </a:r>
          </a:p>
        </p:txBody>
      </p:sp>
      <p:sp>
        <p:nvSpPr>
          <p:cNvPr id="11" name="Content Placeholder 10">
            <a:extLst>
              <a:ext uri="{FF2B5EF4-FFF2-40B4-BE49-F238E27FC236}">
                <a16:creationId xmlns:a16="http://schemas.microsoft.com/office/drawing/2014/main" id="{9C3A2E03-595C-0DFB-39E2-DB51730A7743}"/>
              </a:ext>
            </a:extLst>
          </p:cNvPr>
          <p:cNvSpPr>
            <a:spLocks noGrp="1"/>
          </p:cNvSpPr>
          <p:nvPr>
            <p:ph idx="1"/>
          </p:nvPr>
        </p:nvSpPr>
        <p:spPr>
          <a:xfrm>
            <a:off x="411481" y="955041"/>
            <a:ext cx="3225799" cy="650240"/>
          </a:xfrm>
        </p:spPr>
        <p:txBody>
          <a:bodyPr>
            <a:noAutofit/>
          </a:bodyPr>
          <a:lstStyle/>
          <a:p>
            <a:pPr marL="0" indent="0">
              <a:buNone/>
            </a:pPr>
            <a:r>
              <a:rPr lang="en-US" b="1" u="sng" dirty="0">
                <a:latin typeface="Times New Roman" panose="02020603050405020304" pitchFamily="18" charset="0"/>
                <a:cs typeface="Times New Roman" panose="02020603050405020304" pitchFamily="18" charset="0"/>
              </a:rPr>
              <a:t>B</a:t>
            </a:r>
            <a:r>
              <a:rPr lang="en-US" b="1" u="sng" dirty="0">
                <a:solidFill>
                  <a:schemeClr val="tx1"/>
                </a:solidFill>
                <a:latin typeface="Times New Roman" panose="02020603050405020304" pitchFamily="18" charset="0"/>
                <a:cs typeface="Times New Roman" panose="02020603050405020304" pitchFamily="18" charset="0"/>
              </a:rPr>
              <a:t>ivariate Analysis</a:t>
            </a:r>
            <a:r>
              <a:rPr lang="en-US" b="1" dirty="0">
                <a:solidFill>
                  <a:schemeClr val="tx1"/>
                </a:solidFill>
                <a:latin typeface="Times New Roman" panose="02020603050405020304" pitchFamily="18" charset="0"/>
                <a:cs typeface="Times New Roman" panose="02020603050405020304" pitchFamily="18" charset="0"/>
              </a:rPr>
              <a:t> :</a:t>
            </a:r>
          </a:p>
        </p:txBody>
      </p:sp>
      <p:pic>
        <p:nvPicPr>
          <p:cNvPr id="13" name="Picture 12">
            <a:extLst>
              <a:ext uri="{FF2B5EF4-FFF2-40B4-BE49-F238E27FC236}">
                <a16:creationId xmlns:a16="http://schemas.microsoft.com/office/drawing/2014/main" id="{2AEB0860-2350-8B28-B18A-34469E47F7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5319" y="1493520"/>
            <a:ext cx="5455562" cy="3942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pic>
      <p:pic>
        <p:nvPicPr>
          <p:cNvPr id="15" name="Picture 14">
            <a:extLst>
              <a:ext uri="{FF2B5EF4-FFF2-40B4-BE49-F238E27FC236}">
                <a16:creationId xmlns:a16="http://schemas.microsoft.com/office/drawing/2014/main" id="{CB1DC079-5AF4-CD70-D2F2-AD792010B7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94400" y="1493520"/>
            <a:ext cx="6004560" cy="3942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pic>
      <p:sp>
        <p:nvSpPr>
          <p:cNvPr id="17" name="TextBox 16">
            <a:extLst>
              <a:ext uri="{FF2B5EF4-FFF2-40B4-BE49-F238E27FC236}">
                <a16:creationId xmlns:a16="http://schemas.microsoft.com/office/drawing/2014/main" id="{133DE65F-2465-A085-5952-7D29D76235E6}"/>
              </a:ext>
            </a:extLst>
          </p:cNvPr>
          <p:cNvSpPr txBox="1"/>
          <p:nvPr/>
        </p:nvSpPr>
        <p:spPr>
          <a:xfrm>
            <a:off x="193040" y="5588001"/>
            <a:ext cx="623824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Average time spend by a patient can be seen 14 days.</a:t>
            </a: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Most number of days spend in hospital is 1 to 6.</a:t>
            </a: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Most patients are admitted generally for 3 days.</a:t>
            </a:r>
          </a:p>
        </p:txBody>
      </p:sp>
      <p:sp>
        <p:nvSpPr>
          <p:cNvPr id="18" name="TextBox 17">
            <a:extLst>
              <a:ext uri="{FF2B5EF4-FFF2-40B4-BE49-F238E27FC236}">
                <a16:creationId xmlns:a16="http://schemas.microsoft.com/office/drawing/2014/main" id="{BABED12F-24FC-FD74-5900-103A0F7C590A}"/>
              </a:ext>
            </a:extLst>
          </p:cNvPr>
          <p:cNvSpPr txBox="1"/>
          <p:nvPr/>
        </p:nvSpPr>
        <p:spPr>
          <a:xfrm>
            <a:off x="6299200" y="5588000"/>
            <a:ext cx="5699760"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Readmission is inversely related to insulin intake.</a:t>
            </a:r>
          </a:p>
          <a:p>
            <a:pPr marL="285750"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92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5ECE-A284-C7CA-E5C8-6D627E7ED34A}"/>
              </a:ext>
            </a:extLst>
          </p:cNvPr>
          <p:cNvSpPr>
            <a:spLocks noGrp="1"/>
          </p:cNvSpPr>
          <p:nvPr>
            <p:ph type="title"/>
          </p:nvPr>
        </p:nvSpPr>
        <p:spPr>
          <a:xfrm>
            <a:off x="411481" y="223838"/>
            <a:ext cx="10515600" cy="1325563"/>
          </a:xfrm>
        </p:spPr>
        <p:txBody>
          <a:bodyPr>
            <a:normAutofit/>
          </a:bodyPr>
          <a:lstStyle/>
          <a:p>
            <a:r>
              <a:rPr lang="en-US" sz="3200" b="1" dirty="0">
                <a:latin typeface="Elephant" panose="02020904090505020303" pitchFamily="18" charset="0"/>
              </a:rPr>
              <a:t>EXPLORATORY DATA ANALYSIS</a:t>
            </a:r>
          </a:p>
        </p:txBody>
      </p:sp>
      <p:sp>
        <p:nvSpPr>
          <p:cNvPr id="11" name="Content Placeholder 10">
            <a:extLst>
              <a:ext uri="{FF2B5EF4-FFF2-40B4-BE49-F238E27FC236}">
                <a16:creationId xmlns:a16="http://schemas.microsoft.com/office/drawing/2014/main" id="{9C3A2E03-595C-0DFB-39E2-DB51730A7743}"/>
              </a:ext>
            </a:extLst>
          </p:cNvPr>
          <p:cNvSpPr>
            <a:spLocks noGrp="1"/>
          </p:cNvSpPr>
          <p:nvPr>
            <p:ph idx="1"/>
          </p:nvPr>
        </p:nvSpPr>
        <p:spPr>
          <a:xfrm>
            <a:off x="411481" y="1194753"/>
            <a:ext cx="4597399" cy="634048"/>
          </a:xfrm>
        </p:spPr>
        <p:txBody>
          <a:bodyPr>
            <a:noAutofit/>
          </a:bodyPr>
          <a:lstStyle/>
          <a:p>
            <a:pPr marL="0" indent="0">
              <a:buNone/>
            </a:pPr>
            <a:r>
              <a:rPr lang="en-US" b="1" u="sng" dirty="0">
                <a:latin typeface="Times New Roman" panose="02020603050405020304" pitchFamily="18" charset="0"/>
                <a:cs typeface="Times New Roman" panose="02020603050405020304" pitchFamily="18" charset="0"/>
              </a:rPr>
              <a:t>Bi</a:t>
            </a:r>
            <a:r>
              <a:rPr lang="en-US" b="1" u="sng" dirty="0">
                <a:solidFill>
                  <a:schemeClr val="tx1"/>
                </a:solidFill>
                <a:latin typeface="Times New Roman" panose="02020603050405020304" pitchFamily="18" charset="0"/>
                <a:cs typeface="Times New Roman" panose="02020603050405020304" pitchFamily="18" charset="0"/>
              </a:rPr>
              <a:t>variate Analysis</a:t>
            </a:r>
            <a:r>
              <a:rPr lang="en-US" b="1" dirty="0">
                <a:solidFill>
                  <a:schemeClr val="tx1"/>
                </a:solidFill>
                <a:latin typeface="Times New Roman" panose="02020603050405020304" pitchFamily="18" charset="0"/>
                <a:cs typeface="Times New Roman" panose="02020603050405020304" pitchFamily="18" charset="0"/>
              </a:rPr>
              <a:t> :</a:t>
            </a:r>
          </a:p>
        </p:txBody>
      </p:sp>
      <p:pic>
        <p:nvPicPr>
          <p:cNvPr id="13" name="Picture 12">
            <a:extLst>
              <a:ext uri="{FF2B5EF4-FFF2-40B4-BE49-F238E27FC236}">
                <a16:creationId xmlns:a16="http://schemas.microsoft.com/office/drawing/2014/main" id="{2AEB0860-2350-8B28-B18A-34469E47F7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5319" y="1828801"/>
            <a:ext cx="5455562" cy="36931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pic>
      <p:pic>
        <p:nvPicPr>
          <p:cNvPr id="15" name="Picture 14">
            <a:extLst>
              <a:ext uri="{FF2B5EF4-FFF2-40B4-BE49-F238E27FC236}">
                <a16:creationId xmlns:a16="http://schemas.microsoft.com/office/drawing/2014/main" id="{CB1DC079-5AF4-CD70-D2F2-AD792010B7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94400" y="1828801"/>
            <a:ext cx="6004560" cy="36931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pic>
      <p:sp>
        <p:nvSpPr>
          <p:cNvPr id="17" name="TextBox 16">
            <a:extLst>
              <a:ext uri="{FF2B5EF4-FFF2-40B4-BE49-F238E27FC236}">
                <a16:creationId xmlns:a16="http://schemas.microsoft.com/office/drawing/2014/main" id="{133DE65F-2465-A085-5952-7D29D76235E6}"/>
              </a:ext>
            </a:extLst>
          </p:cNvPr>
          <p:cNvSpPr txBox="1"/>
          <p:nvPr/>
        </p:nvSpPr>
        <p:spPr>
          <a:xfrm>
            <a:off x="111761" y="5801360"/>
            <a:ext cx="593344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Readmission is low when medication is not changed.</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ABED12F-24FC-FD74-5900-103A0F7C590A}"/>
              </a:ext>
            </a:extLst>
          </p:cNvPr>
          <p:cNvSpPr txBox="1"/>
          <p:nvPr/>
        </p:nvSpPr>
        <p:spPr>
          <a:xfrm>
            <a:off x="5943601" y="5801360"/>
            <a:ext cx="6136639"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Count of readmission is less for ones with medication prescribed.</a:t>
            </a:r>
          </a:p>
        </p:txBody>
      </p:sp>
    </p:spTree>
    <p:extLst>
      <p:ext uri="{BB962C8B-B14F-4D97-AF65-F5344CB8AC3E}">
        <p14:creationId xmlns:p14="http://schemas.microsoft.com/office/powerpoint/2010/main" val="346155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999</TotalTime>
  <Words>1617</Words>
  <Application>Microsoft Office PowerPoint</Application>
  <PresentationFormat>Widescreen</PresentationFormat>
  <Paragraphs>197</Paragraphs>
  <Slides>21</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Aharoni</vt:lpstr>
      <vt:lpstr>Arial</vt:lpstr>
      <vt:lpstr>Arial Narrow</vt:lpstr>
      <vt:lpstr>Bahnschrift SemiCondensed</vt:lpstr>
      <vt:lpstr>Calibri</vt:lpstr>
      <vt:lpstr>Calibri Light</vt:lpstr>
      <vt:lpstr>Century Gothic</vt:lpstr>
      <vt:lpstr>Elephant</vt:lpstr>
      <vt:lpstr>Haettenschweiler</vt:lpstr>
      <vt:lpstr>Impact</vt:lpstr>
      <vt:lpstr>Symbol</vt:lpstr>
      <vt:lpstr>Times New Roman</vt:lpstr>
      <vt:lpstr>Wingdings</vt:lpstr>
      <vt:lpstr>Office Theme</vt:lpstr>
      <vt:lpstr>PREDICTION OF DIABETIC PATIENT READMISSION</vt:lpstr>
      <vt:lpstr>PROBLEM  STATEMENT </vt:lpstr>
      <vt:lpstr>DATA INFORMATION</vt:lpstr>
      <vt:lpstr>DATASET DESCRIPTION</vt:lpstr>
      <vt:lpstr>DATA PRE-PROCESSING</vt:lpstr>
      <vt:lpstr>DATA PRE-PROCESSING</vt:lpstr>
      <vt:lpstr>EXPLORATORY DATA ANALYSIS</vt:lpstr>
      <vt:lpstr>EXPLORATORY DATA ANALYSIS</vt:lpstr>
      <vt:lpstr>EXPLORATORY DATA ANALYSIS</vt:lpstr>
      <vt:lpstr>DATA ANALYSIS &amp; FEATURE ENGINEERING</vt:lpstr>
      <vt:lpstr>DATA ANALYSIS &amp; FEATURE ENGINEERING</vt:lpstr>
      <vt:lpstr>DATA ANALYSIS &amp; FEATURE ENGINEERING</vt:lpstr>
      <vt:lpstr>DATA ANALYSIS &amp; FEATURE ENGINEERING</vt:lpstr>
      <vt:lpstr>Data Processing for Model:</vt:lpstr>
      <vt:lpstr>BASE MODEL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Singha</dc:creator>
  <cp:lastModifiedBy>Rahul Singha</cp:lastModifiedBy>
  <cp:revision>26</cp:revision>
  <dcterms:created xsi:type="dcterms:W3CDTF">2022-06-09T16:18:45Z</dcterms:created>
  <dcterms:modified xsi:type="dcterms:W3CDTF">2022-07-15T16:36:10Z</dcterms:modified>
</cp:coreProperties>
</file>