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3977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875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1664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8115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54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590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550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4762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7296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8236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5510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39BED-D9FB-4289-A0E6-8C7F67E5C2CB}" type="datetimeFigureOut">
              <a:rPr lang="en-IN" smtClean="0"/>
              <a:t>12-04-2025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9DE6-5567-4583-B467-8CD5C6A696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85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21821" y="663345"/>
            <a:ext cx="10367554" cy="113646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APANATIME TECHNOLOGY PVT. LTD.</a:t>
            </a:r>
            <a:endParaRPr lang="en-IN" sz="3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79267" y="235535"/>
            <a:ext cx="2207623" cy="1992087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38" y="-65662"/>
            <a:ext cx="2594479" cy="259447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2005" y="2690949"/>
            <a:ext cx="10541728" cy="370658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Intern ID :-                                ADA20241205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Name :-                                     Rahul Sahani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Batch / Group Name :-              ATDA2510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Starting Internship Date :-        13 JAN 2025                                        End Date :- 13 APRIL 2025 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Contact Number :-                     7340008831 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Email Id :-                                  rahulsgnr2022@gmail.com</a:t>
            </a:r>
          </a:p>
          <a:p>
            <a:endParaRPr lang="en-US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2000" dirty="0">
                <a:latin typeface="Aparajita" panose="02020603050405020304" pitchFamily="18" charset="0"/>
                <a:cs typeface="Aparajita" panose="02020603050405020304" pitchFamily="18" charset="0"/>
              </a:rPr>
              <a:t>Mentor Name :-                          Anish Kumar Sir, Abhishek Roy Sir</a:t>
            </a:r>
          </a:p>
          <a:p>
            <a:endParaRPr lang="en-IN" sz="20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1036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-75689"/>
            <a:ext cx="12192000" cy="9274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     Contents</a:t>
            </a:r>
            <a:endParaRPr lang="en-IN" sz="3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4583" y="1410788"/>
            <a:ext cx="9627325" cy="35269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Business Objective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Business </a:t>
            </a:r>
            <a:r>
              <a:rPr lang="en-US" sz="2800" dirty="0" err="1">
                <a:latin typeface="Aparajita" panose="02020603050405020304" pitchFamily="18" charset="0"/>
                <a:cs typeface="Aparajita" panose="02020603050405020304" pitchFamily="18" charset="0"/>
              </a:rPr>
              <a:t>Constrainst</a:t>
            </a:r>
            <a:endParaRPr lang="en-US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Project Architecture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Data Collection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Exploratory Data Analysis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Aparajita" panose="02020603050405020304" pitchFamily="18" charset="0"/>
                <a:cs typeface="Aparajita" panose="02020603050405020304" pitchFamily="18" charset="0"/>
              </a:rPr>
              <a:t>Data Visualization</a:t>
            </a:r>
            <a:endParaRPr lang="en-IN" sz="28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35291" y="6239754"/>
            <a:ext cx="3056709" cy="52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parajita" panose="02020603050405020304" pitchFamily="18" charset="0"/>
                <a:cs typeface="Aparajita" panose="02020603050405020304" pitchFamily="18" charset="0"/>
              </a:rPr>
              <a:t>APANATIME TECHNOLOGY PVT. LTD.</a:t>
            </a:r>
            <a:endParaRPr lang="en-IN"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399417" y="6123178"/>
            <a:ext cx="735874" cy="67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100" y="6049186"/>
            <a:ext cx="906509" cy="90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175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274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     Business Problem</a:t>
            </a:r>
            <a:endParaRPr lang="en-IN" sz="3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35291" y="6239754"/>
            <a:ext cx="3056709" cy="52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parajita" panose="02020603050405020304" pitchFamily="18" charset="0"/>
                <a:cs typeface="Aparajita" panose="02020603050405020304" pitchFamily="18" charset="0"/>
              </a:rPr>
              <a:t>APANATIME TECHNOLOGY PVT. LTD.</a:t>
            </a:r>
            <a:endParaRPr lang="en-IN"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4" name="Oval 3"/>
          <p:cNvSpPr/>
          <p:nvPr/>
        </p:nvSpPr>
        <p:spPr>
          <a:xfrm>
            <a:off x="8399417" y="6123178"/>
            <a:ext cx="735874" cy="67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100" y="6049186"/>
            <a:ext cx="906509" cy="9065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D6E27B-40DC-F755-A76F-41F2CF8229A5}"/>
              </a:ext>
            </a:extLst>
          </p:cNvPr>
          <p:cNvSpPr txBox="1"/>
          <p:nvPr/>
        </p:nvSpPr>
        <p:spPr>
          <a:xfrm>
            <a:off x="376334" y="1430445"/>
            <a:ext cx="108608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 Limited data availability for certain warehouses.  </a:t>
            </a:r>
          </a:p>
          <a:p>
            <a:pPr algn="l"/>
            <a:endParaRPr lang="en-US" b="1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 Variability in demand forecasting due to external factors.</a:t>
            </a:r>
          </a:p>
          <a:p>
            <a:pPr algn="l"/>
            <a:endParaRPr lang="en-US" b="1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 Budget restrictions for implementing advanced solutions.</a:t>
            </a:r>
          </a:p>
          <a:p>
            <a:pPr algn="l"/>
            <a:endParaRPr lang="en-US" b="1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fkGroteskNeue"/>
              </a:rPr>
              <a:t> Dependency on third-party logistics providers.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9449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100770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     Project Overview and Scope</a:t>
            </a:r>
          </a:p>
        </p:txBody>
      </p:sp>
      <p:sp>
        <p:nvSpPr>
          <p:cNvPr id="3" name="Oval 2"/>
          <p:cNvSpPr/>
          <p:nvPr/>
        </p:nvSpPr>
        <p:spPr>
          <a:xfrm>
            <a:off x="8399417" y="6123178"/>
            <a:ext cx="735874" cy="67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99" y="6009557"/>
            <a:ext cx="906509" cy="9065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35291" y="6239754"/>
            <a:ext cx="3056709" cy="52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parajita" panose="02020603050405020304" pitchFamily="18" charset="0"/>
                <a:cs typeface="Aparajita" panose="02020603050405020304" pitchFamily="18" charset="0"/>
              </a:rPr>
              <a:t>APANATIME TECHNOLOGY PVT. LTD.</a:t>
            </a:r>
            <a:endParaRPr lang="en-IN"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5086FB-473C-9471-6AA0-F17CA3A0CE0F}"/>
              </a:ext>
            </a:extLst>
          </p:cNvPr>
          <p:cNvSpPr txBox="1"/>
          <p:nvPr/>
        </p:nvSpPr>
        <p:spPr>
          <a:xfrm>
            <a:off x="510852" y="1397675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Overview: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Develop a Power BI dashboard to monitor and optimize supply chain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Scope: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Real-time tracking of key metrics like shipping times, inventory levels, and profitability.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Predictive analytics for demand forecasting.</a:t>
            </a:r>
          </a:p>
        </p:txBody>
      </p:sp>
    </p:spTree>
    <p:extLst>
      <p:ext uri="{BB962C8B-B14F-4D97-AF65-F5344CB8AC3E}">
        <p14:creationId xmlns:p14="http://schemas.microsoft.com/office/powerpoint/2010/main" val="830370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274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     Data Dictionary</a:t>
            </a:r>
            <a:endParaRPr lang="en-IN" sz="3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399417" y="6123178"/>
            <a:ext cx="735874" cy="67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99" y="6009557"/>
            <a:ext cx="906509" cy="9065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35291" y="6239754"/>
            <a:ext cx="3056709" cy="52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parajita" panose="02020603050405020304" pitchFamily="18" charset="0"/>
                <a:cs typeface="Aparajita" panose="02020603050405020304" pitchFamily="18" charset="0"/>
              </a:rPr>
              <a:t>APANATIME TECHNOLOGY PVT. LTD.</a:t>
            </a:r>
            <a:endParaRPr lang="en-IN"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4C43BA-A5B5-3D60-CCAF-13C7AA8A1A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287151"/>
              </p:ext>
            </p:extLst>
          </p:nvPr>
        </p:nvGraphicFramePr>
        <p:xfrm>
          <a:off x="608045" y="1187886"/>
          <a:ext cx="5638800" cy="341376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526402946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346846621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 latinLnBrk="0"/>
                      <a:r>
                        <a:rPr lang="en-IN" b="0">
                          <a:effectLst/>
                        </a:rPr>
                        <a:t>Column Name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 latinLnBrk="0"/>
                      <a:r>
                        <a:rPr lang="en-IN" b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val="914164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 err="1">
                          <a:effectLst/>
                        </a:rPr>
                        <a:t>Warehouse_Location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>
                          <a:effectLst/>
                        </a:rPr>
                        <a:t>Location of the warehouse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704091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 err="1">
                          <a:effectLst/>
                        </a:rPr>
                        <a:t>Current_Stock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>
                          <a:effectLst/>
                        </a:rPr>
                        <a:t>Current inventory levels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2277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 err="1">
                          <a:effectLst/>
                        </a:rPr>
                        <a:t>Demand_Forecast</a:t>
                      </a:r>
                      <a:endParaRPr lang="en-IN" dirty="0">
                        <a:effectLst/>
                      </a:endParaRP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Predicted demand for products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33408356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Shipping_Time_Days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US">
                          <a:effectLst/>
                        </a:rPr>
                        <a:t>Average shipping time in days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2133284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Transportation_Cost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Cost incurred for transportation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9886565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/>
                      <a:r>
                        <a:rPr lang="en-IN">
                          <a:effectLst/>
                        </a:rPr>
                        <a:t>Customer_Rating</a:t>
                      </a:r>
                    </a:p>
                  </a:txBody>
                  <a:tcPr marL="60960" marR="60960" anchor="ctr"/>
                </a:tc>
                <a:tc>
                  <a:txBody>
                    <a:bodyPr/>
                    <a:lstStyle/>
                    <a:p>
                      <a:pPr fontAlgn="base" latinLnBrk="0"/>
                      <a:r>
                        <a:rPr lang="en-IN" dirty="0">
                          <a:effectLst/>
                        </a:rPr>
                        <a:t>Customer satisfaction rating</a:t>
                      </a:r>
                    </a:p>
                  </a:txBody>
                  <a:tcPr marL="60960" marR="60960" anchor="ctr"/>
                </a:tc>
                <a:extLst>
                  <a:ext uri="{0D108BD9-81ED-4DB2-BD59-A6C34878D82A}">
                    <a16:rowId xmlns:a16="http://schemas.microsoft.com/office/drawing/2014/main" val="422441044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31FFB01-FD8F-7A21-F187-FDEFD12BB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1712913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7489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274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     Exploratory Data Analysis (EDA)</a:t>
            </a:r>
            <a:endParaRPr lang="en-IN" sz="3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399417" y="6123178"/>
            <a:ext cx="735874" cy="67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99" y="6009557"/>
            <a:ext cx="906509" cy="9065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35291" y="6239754"/>
            <a:ext cx="3056709" cy="52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parajita" panose="02020603050405020304" pitchFamily="18" charset="0"/>
                <a:cs typeface="Aparajita" panose="02020603050405020304" pitchFamily="18" charset="0"/>
              </a:rPr>
              <a:t>APANATIME TECHNOLOGY PVT. LTD.</a:t>
            </a:r>
            <a:endParaRPr lang="en-IN"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7AFC79-96C1-0419-12F0-749C5ACA99EF}"/>
              </a:ext>
            </a:extLst>
          </p:cNvPr>
          <p:cNvSpPr txBox="1"/>
          <p:nvPr/>
        </p:nvSpPr>
        <p:spPr>
          <a:xfrm>
            <a:off x="454868" y="1397675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Key findings: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Identified warehouses with prolonged shipping times (&gt;5 days).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Detected high stockout risk in certain locations based on demand forecasts.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Visualizations used to support analysis: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Scatter plot of transportation cost vs shipping time.</a:t>
            </a:r>
          </a:p>
        </p:txBody>
      </p:sp>
    </p:spTree>
    <p:extLst>
      <p:ext uri="{BB962C8B-B14F-4D97-AF65-F5344CB8AC3E}">
        <p14:creationId xmlns:p14="http://schemas.microsoft.com/office/powerpoint/2010/main" val="4023177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274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     Data Preprocessing</a:t>
            </a:r>
            <a:endParaRPr lang="en-IN" sz="3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399417" y="6123178"/>
            <a:ext cx="735874" cy="67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99" y="6009557"/>
            <a:ext cx="906509" cy="9065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35291" y="6239754"/>
            <a:ext cx="3056709" cy="52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parajita" panose="02020603050405020304" pitchFamily="18" charset="0"/>
                <a:cs typeface="Aparajita" panose="02020603050405020304" pitchFamily="18" charset="0"/>
              </a:rPr>
              <a:t>APANATIME TECHNOLOGY PVT. LTD.</a:t>
            </a:r>
            <a:endParaRPr lang="en-IN"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1B2AF7-9916-F10F-0B00-B726EDEE089F}"/>
              </a:ext>
            </a:extLst>
          </p:cNvPr>
          <p:cNvSpPr txBox="1"/>
          <p:nvPr/>
        </p:nvSpPr>
        <p:spPr>
          <a:xfrm>
            <a:off x="492191" y="1135044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Steps taken: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Handled missing values using mean/mode imputation.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Removed duplicates to ensure data integrity.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Standardized column names and formats (e.g., date, numeric).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Tools used: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fkGroteskNeue"/>
              </a:rPr>
              <a:t>Python (pandas), SQL.</a:t>
            </a:r>
          </a:p>
        </p:txBody>
      </p:sp>
    </p:spTree>
    <p:extLst>
      <p:ext uri="{BB962C8B-B14F-4D97-AF65-F5344CB8AC3E}">
        <p14:creationId xmlns:p14="http://schemas.microsoft.com/office/powerpoint/2010/main" val="268614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2000" cy="9274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3600" dirty="0">
                <a:latin typeface="Aparajita" panose="02020603050405020304" pitchFamily="18" charset="0"/>
                <a:cs typeface="Aparajita" panose="02020603050405020304" pitchFamily="18" charset="0"/>
              </a:rPr>
              <a:t>     Data Visualization</a:t>
            </a:r>
            <a:endParaRPr lang="en-IN" sz="36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8399417" y="6123178"/>
            <a:ext cx="735874" cy="67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099" y="6009557"/>
            <a:ext cx="906509" cy="90650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9135291" y="6239754"/>
            <a:ext cx="3056709" cy="52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parajita" panose="02020603050405020304" pitchFamily="18" charset="0"/>
                <a:cs typeface="Aparajita" panose="02020603050405020304" pitchFamily="18" charset="0"/>
              </a:rPr>
              <a:t>APANATIME TECHNOLOGY PVT. LTD.</a:t>
            </a:r>
            <a:endParaRPr lang="en-IN"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2BEA6-0B5B-32CF-55FE-A2B2B64381D6}"/>
              </a:ext>
            </a:extLst>
          </p:cNvPr>
          <p:cNvSpPr txBox="1"/>
          <p:nvPr/>
        </p:nvSpPr>
        <p:spPr>
          <a:xfrm>
            <a:off x="445537" y="1481736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Dashboard highlights: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Real-time KPIs displayed on the main page.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Drill-through functionality for warehouse-specific details.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Example visualizations: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Pie chart showing revenue contribution by product category.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Line chart forecasting future demand trends.</a:t>
            </a:r>
          </a:p>
        </p:txBody>
      </p:sp>
    </p:spTree>
    <p:extLst>
      <p:ext uri="{BB962C8B-B14F-4D97-AF65-F5344CB8AC3E}">
        <p14:creationId xmlns:p14="http://schemas.microsoft.com/office/powerpoint/2010/main" val="59257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878256">
            <a:off x="2576163" y="2280425"/>
            <a:ext cx="6134388" cy="1932725"/>
          </a:xfrm>
        </p:spPr>
        <p:txBody>
          <a:bodyPr>
            <a:noAutofit/>
          </a:bodyPr>
          <a:lstStyle/>
          <a:p>
            <a:pPr algn="ctr"/>
            <a:r>
              <a:rPr lang="en-US" sz="11500" dirty="0">
                <a:latin typeface="Aparajita" panose="02020603050405020304" pitchFamily="18" charset="0"/>
                <a:cs typeface="Aparajita" panose="02020603050405020304" pitchFamily="18" charset="0"/>
              </a:rPr>
              <a:t>Thanks</a:t>
            </a:r>
            <a:endParaRPr lang="en-IN" sz="115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8399417" y="6123178"/>
            <a:ext cx="735874" cy="679269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4596" y="6009557"/>
            <a:ext cx="906509" cy="906509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135291" y="6239754"/>
            <a:ext cx="3056709" cy="525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Aparajita" panose="02020603050405020304" pitchFamily="18" charset="0"/>
                <a:cs typeface="Aparajita" panose="02020603050405020304" pitchFamily="18" charset="0"/>
              </a:rPr>
              <a:t>APANATIME TECHNOLOGY PVT. LTD.</a:t>
            </a:r>
            <a:endParaRPr lang="en-IN" sz="1500" dirty="0"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267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379</Words>
  <Application>Microsoft Office PowerPoint</Application>
  <PresentationFormat>Widescreen</PresentationFormat>
  <Paragraphs>80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Aparajita</vt:lpstr>
      <vt:lpstr>Arial</vt:lpstr>
      <vt:lpstr>Calibri</vt:lpstr>
      <vt:lpstr>Calibri Light</vt:lpstr>
      <vt:lpstr>fkGroteskNeue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Shivam Chaudhary</dc:creator>
  <cp:lastModifiedBy>RAHUL SAHANI</cp:lastModifiedBy>
  <cp:revision>8</cp:revision>
  <dcterms:created xsi:type="dcterms:W3CDTF">2025-03-27T08:03:09Z</dcterms:created>
  <dcterms:modified xsi:type="dcterms:W3CDTF">2025-04-12T16:52:22Z</dcterms:modified>
</cp:coreProperties>
</file>