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  <p:sldMasterId id="2147483663" r:id="rId2"/>
  </p:sldMasterIdLst>
  <p:notesMasterIdLst>
    <p:notesMasterId r:id="rId15"/>
  </p:notesMasterIdLst>
  <p:sldIdLst>
    <p:sldId id="256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58" r:id="rId1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3C3DBC4E-E2E1-0F37-A207-029A5CC8CF8E}" name="Rahul Saini" initials="RS" userId="34ed26b459cfc521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F18905A-C00C-4BA5-9F07-9F9D2F464B3A}" v="15" dt="2023-07-24T15:52:40.30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548" autoAdjust="0"/>
    <p:restoredTop sz="94660"/>
  </p:normalViewPr>
  <p:slideViewPr>
    <p:cSldViewPr snapToGrid="0">
      <p:cViewPr varScale="1">
        <p:scale>
          <a:sx n="78" d="100"/>
          <a:sy n="78" d="100"/>
        </p:scale>
        <p:origin x="715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microsoft.com/office/2015/10/relationships/revisionInfo" Target="revisionInfo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microsoft.com/office/2018/10/relationships/authors" Target="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hul Saini" userId="34ed26b459cfc521" providerId="LiveId" clId="{7F18905A-C00C-4BA5-9F07-9F9D2F464B3A}"/>
    <pc:docChg chg="undo custSel addSld delSld modSld">
      <pc:chgData name="Rahul Saini" userId="34ed26b459cfc521" providerId="LiveId" clId="{7F18905A-C00C-4BA5-9F07-9F9D2F464B3A}" dt="2023-07-24T15:50:51.545" v="2140" actId="20577"/>
      <pc:docMkLst>
        <pc:docMk/>
      </pc:docMkLst>
      <pc:sldChg chg="modSp mod">
        <pc:chgData name="Rahul Saini" userId="34ed26b459cfc521" providerId="LiveId" clId="{7F18905A-C00C-4BA5-9F07-9F9D2F464B3A}" dt="2023-07-24T05:27:13.579" v="84" actId="20577"/>
        <pc:sldMkLst>
          <pc:docMk/>
          <pc:sldMk cId="0" sldId="256"/>
        </pc:sldMkLst>
        <pc:spChg chg="mod">
          <ac:chgData name="Rahul Saini" userId="34ed26b459cfc521" providerId="LiveId" clId="{7F18905A-C00C-4BA5-9F07-9F9D2F464B3A}" dt="2023-07-24T05:27:13.579" v="84" actId="20577"/>
          <ac:spMkLst>
            <pc:docMk/>
            <pc:sldMk cId="0" sldId="256"/>
            <ac:spMk id="190" creationId="{00000000-0000-0000-0000-000000000000}"/>
          </ac:spMkLst>
        </pc:spChg>
        <pc:spChg chg="mod">
          <ac:chgData name="Rahul Saini" userId="34ed26b459cfc521" providerId="LiveId" clId="{7F18905A-C00C-4BA5-9F07-9F9D2F464B3A}" dt="2023-07-24T05:10:22.274" v="18" actId="20577"/>
          <ac:spMkLst>
            <pc:docMk/>
            <pc:sldMk cId="0" sldId="256"/>
            <ac:spMk id="194" creationId="{00000000-0000-0000-0000-000000000000}"/>
          </ac:spMkLst>
        </pc:spChg>
      </pc:sldChg>
      <pc:sldChg chg="modSp mod">
        <pc:chgData name="Rahul Saini" userId="34ed26b459cfc521" providerId="LiveId" clId="{7F18905A-C00C-4BA5-9F07-9F9D2F464B3A}" dt="2023-07-24T06:38:30.794" v="1052" actId="20577"/>
        <pc:sldMkLst>
          <pc:docMk/>
          <pc:sldMk cId="0" sldId="259"/>
        </pc:sldMkLst>
        <pc:spChg chg="mod">
          <ac:chgData name="Rahul Saini" userId="34ed26b459cfc521" providerId="LiveId" clId="{7F18905A-C00C-4BA5-9F07-9F9D2F464B3A}" dt="2023-07-24T06:38:30.794" v="1052" actId="20577"/>
          <ac:spMkLst>
            <pc:docMk/>
            <pc:sldMk cId="0" sldId="259"/>
            <ac:spMk id="201" creationId="{00000000-0000-0000-0000-000000000000}"/>
          </ac:spMkLst>
        </pc:spChg>
      </pc:sldChg>
      <pc:sldChg chg="addSp delSp modSp mod">
        <pc:chgData name="Rahul Saini" userId="34ed26b459cfc521" providerId="LiveId" clId="{7F18905A-C00C-4BA5-9F07-9F9D2F464B3A}" dt="2023-07-24T05:54:47.992" v="165"/>
        <pc:sldMkLst>
          <pc:docMk/>
          <pc:sldMk cId="1546867188" sldId="260"/>
        </pc:sldMkLst>
        <pc:spChg chg="mod">
          <ac:chgData name="Rahul Saini" userId="34ed26b459cfc521" providerId="LiveId" clId="{7F18905A-C00C-4BA5-9F07-9F9D2F464B3A}" dt="2023-07-24T05:54:47.992" v="165"/>
          <ac:spMkLst>
            <pc:docMk/>
            <pc:sldMk cId="1546867188" sldId="260"/>
            <ac:spMk id="3" creationId="{E38099D4-F810-5667-FC12-D5D03E6DAE28}"/>
          </ac:spMkLst>
        </pc:spChg>
        <pc:picChg chg="add del mod ord">
          <ac:chgData name="Rahul Saini" userId="34ed26b459cfc521" providerId="LiveId" clId="{7F18905A-C00C-4BA5-9F07-9F9D2F464B3A}" dt="2023-07-24T05:47:51.075" v="121" actId="21"/>
          <ac:picMkLst>
            <pc:docMk/>
            <pc:sldMk cId="1546867188" sldId="260"/>
            <ac:picMk id="4" creationId="{2C2D844C-F7C5-D444-448B-6FD1FC6F0B82}"/>
          </ac:picMkLst>
        </pc:picChg>
      </pc:sldChg>
      <pc:sldChg chg="addSp modSp mod">
        <pc:chgData name="Rahul Saini" userId="34ed26b459cfc521" providerId="LiveId" clId="{7F18905A-C00C-4BA5-9F07-9F9D2F464B3A}" dt="2023-07-24T06:03:45.907" v="536"/>
        <pc:sldMkLst>
          <pc:docMk/>
          <pc:sldMk cId="3796250640" sldId="261"/>
        </pc:sldMkLst>
        <pc:spChg chg="mod">
          <ac:chgData name="Rahul Saini" userId="34ed26b459cfc521" providerId="LiveId" clId="{7F18905A-C00C-4BA5-9F07-9F9D2F464B3A}" dt="2023-07-24T05:20:34.989" v="76" actId="20577"/>
          <ac:spMkLst>
            <pc:docMk/>
            <pc:sldMk cId="3796250640" sldId="261"/>
            <ac:spMk id="2" creationId="{C304DCF0-3B04-81FF-57C6-4D38DC9154D1}"/>
          </ac:spMkLst>
        </pc:spChg>
        <pc:spChg chg="mod">
          <ac:chgData name="Rahul Saini" userId="34ed26b459cfc521" providerId="LiveId" clId="{7F18905A-C00C-4BA5-9F07-9F9D2F464B3A}" dt="2023-07-24T06:03:45.907" v="536"/>
          <ac:spMkLst>
            <pc:docMk/>
            <pc:sldMk cId="3796250640" sldId="261"/>
            <ac:spMk id="3" creationId="{26409A18-6C00-2794-D71A-059795FBD771}"/>
          </ac:spMkLst>
        </pc:spChg>
        <pc:picChg chg="add mod">
          <ac:chgData name="Rahul Saini" userId="34ed26b459cfc521" providerId="LiveId" clId="{7F18905A-C00C-4BA5-9F07-9F9D2F464B3A}" dt="2023-07-24T05:48:13.971" v="124" actId="1076"/>
          <ac:picMkLst>
            <pc:docMk/>
            <pc:sldMk cId="3796250640" sldId="261"/>
            <ac:picMk id="4" creationId="{411B5445-6B45-FBC4-1B2F-20A75EC71F66}"/>
          </ac:picMkLst>
        </pc:picChg>
      </pc:sldChg>
      <pc:sldChg chg="addSp modSp mod">
        <pc:chgData name="Rahul Saini" userId="34ed26b459cfc521" providerId="LiveId" clId="{7F18905A-C00C-4BA5-9F07-9F9D2F464B3A}" dt="2023-07-24T06:07:52.712" v="546" actId="1076"/>
        <pc:sldMkLst>
          <pc:docMk/>
          <pc:sldMk cId="1317811958" sldId="262"/>
        </pc:sldMkLst>
        <pc:spChg chg="mod">
          <ac:chgData name="Rahul Saini" userId="34ed26b459cfc521" providerId="LiveId" clId="{7F18905A-C00C-4BA5-9F07-9F9D2F464B3A}" dt="2023-07-24T05:59:11.795" v="177"/>
          <ac:spMkLst>
            <pc:docMk/>
            <pc:sldMk cId="1317811958" sldId="262"/>
            <ac:spMk id="2" creationId="{5D217A12-7ED9-56EE-C790-2A4A3446ADDC}"/>
          </ac:spMkLst>
        </pc:spChg>
        <pc:spChg chg="mod">
          <ac:chgData name="Rahul Saini" userId="34ed26b459cfc521" providerId="LiveId" clId="{7F18905A-C00C-4BA5-9F07-9F9D2F464B3A}" dt="2023-07-24T06:05:10.925" v="540" actId="14100"/>
          <ac:spMkLst>
            <pc:docMk/>
            <pc:sldMk cId="1317811958" sldId="262"/>
            <ac:spMk id="3" creationId="{882891BA-4CBD-B594-4DD9-0A0E7CDE6776}"/>
          </ac:spMkLst>
        </pc:spChg>
        <pc:picChg chg="add mod">
          <ac:chgData name="Rahul Saini" userId="34ed26b459cfc521" providerId="LiveId" clId="{7F18905A-C00C-4BA5-9F07-9F9D2F464B3A}" dt="2023-07-24T06:07:52.712" v="546" actId="1076"/>
          <ac:picMkLst>
            <pc:docMk/>
            <pc:sldMk cId="1317811958" sldId="262"/>
            <ac:picMk id="4" creationId="{16BFBCA5-5ED5-5A5E-109A-30A966E28C5F}"/>
          </ac:picMkLst>
        </pc:picChg>
      </pc:sldChg>
      <pc:sldChg chg="addSp modSp new mod">
        <pc:chgData name="Rahul Saini" userId="34ed26b459cfc521" providerId="LiveId" clId="{7F18905A-C00C-4BA5-9F07-9F9D2F464B3A}" dt="2023-07-24T06:27:37.172" v="1006" actId="14100"/>
        <pc:sldMkLst>
          <pc:docMk/>
          <pc:sldMk cId="4171827493" sldId="263"/>
        </pc:sldMkLst>
        <pc:spChg chg="mod">
          <ac:chgData name="Rahul Saini" userId="34ed26b459cfc521" providerId="LiveId" clId="{7F18905A-C00C-4BA5-9F07-9F9D2F464B3A}" dt="2023-07-24T06:17:50.514" v="816"/>
          <ac:spMkLst>
            <pc:docMk/>
            <pc:sldMk cId="4171827493" sldId="263"/>
            <ac:spMk id="2" creationId="{02C42D01-263C-29DB-F319-C0964087BF79}"/>
          </ac:spMkLst>
        </pc:spChg>
        <pc:spChg chg="mod">
          <ac:chgData name="Rahul Saini" userId="34ed26b459cfc521" providerId="LiveId" clId="{7F18905A-C00C-4BA5-9F07-9F9D2F464B3A}" dt="2023-07-24T06:27:27.094" v="1004" actId="14100"/>
          <ac:spMkLst>
            <pc:docMk/>
            <pc:sldMk cId="4171827493" sldId="263"/>
            <ac:spMk id="3" creationId="{4C7FC558-657A-0548-6A2C-6AD6EC71B370}"/>
          </ac:spMkLst>
        </pc:spChg>
        <pc:picChg chg="add mod">
          <ac:chgData name="Rahul Saini" userId="34ed26b459cfc521" providerId="LiveId" clId="{7F18905A-C00C-4BA5-9F07-9F9D2F464B3A}" dt="2023-07-24T06:27:37.172" v="1006" actId="14100"/>
          <ac:picMkLst>
            <pc:docMk/>
            <pc:sldMk cId="4171827493" sldId="263"/>
            <ac:picMk id="4" creationId="{0BAA253C-1C37-B33D-B44C-377B5ECF5E53}"/>
          </ac:picMkLst>
        </pc:picChg>
      </pc:sldChg>
      <pc:sldChg chg="addSp delSp modSp new mod">
        <pc:chgData name="Rahul Saini" userId="34ed26b459cfc521" providerId="LiveId" clId="{7F18905A-C00C-4BA5-9F07-9F9D2F464B3A}" dt="2023-07-24T06:48:44.035" v="1283" actId="20577"/>
        <pc:sldMkLst>
          <pc:docMk/>
          <pc:sldMk cId="2382117099" sldId="264"/>
        </pc:sldMkLst>
        <pc:spChg chg="mod">
          <ac:chgData name="Rahul Saini" userId="34ed26b459cfc521" providerId="LiveId" clId="{7F18905A-C00C-4BA5-9F07-9F9D2F464B3A}" dt="2023-07-24T06:34:32.514" v="1024" actId="20577"/>
          <ac:spMkLst>
            <pc:docMk/>
            <pc:sldMk cId="2382117099" sldId="264"/>
            <ac:spMk id="2" creationId="{A818B0C8-6723-7FAB-65C8-A36332E692C1}"/>
          </ac:spMkLst>
        </pc:spChg>
        <pc:spChg chg="mod">
          <ac:chgData name="Rahul Saini" userId="34ed26b459cfc521" providerId="LiveId" clId="{7F18905A-C00C-4BA5-9F07-9F9D2F464B3A}" dt="2023-07-24T06:48:44.035" v="1283" actId="20577"/>
          <ac:spMkLst>
            <pc:docMk/>
            <pc:sldMk cId="2382117099" sldId="264"/>
            <ac:spMk id="3" creationId="{7EF90A0B-EA5A-9566-2960-12EBE3E785BF}"/>
          </ac:spMkLst>
        </pc:spChg>
        <pc:picChg chg="add del mod">
          <ac:chgData name="Rahul Saini" userId="34ed26b459cfc521" providerId="LiveId" clId="{7F18905A-C00C-4BA5-9F07-9F9D2F464B3A}" dt="2023-07-24T06:44:58.488" v="1061" actId="21"/>
          <ac:picMkLst>
            <pc:docMk/>
            <pc:sldMk cId="2382117099" sldId="264"/>
            <ac:picMk id="4" creationId="{5B6628B3-8514-1D13-4908-F60FCE5DAAD4}"/>
          </ac:picMkLst>
        </pc:picChg>
        <pc:picChg chg="add del mod ord">
          <ac:chgData name="Rahul Saini" userId="34ed26b459cfc521" providerId="LiveId" clId="{7F18905A-C00C-4BA5-9F07-9F9D2F464B3A}" dt="2023-07-24T06:45:51.002" v="1069" actId="21"/>
          <ac:picMkLst>
            <pc:docMk/>
            <pc:sldMk cId="2382117099" sldId="264"/>
            <ac:picMk id="5" creationId="{84CCDC91-1AAE-C70E-86AD-9D9C48ED939B}"/>
          </ac:picMkLst>
        </pc:picChg>
        <pc:picChg chg="add mod">
          <ac:chgData name="Rahul Saini" userId="34ed26b459cfc521" providerId="LiveId" clId="{7F18905A-C00C-4BA5-9F07-9F9D2F464B3A}" dt="2023-07-24T06:48:20.567" v="1251" actId="14100"/>
          <ac:picMkLst>
            <pc:docMk/>
            <pc:sldMk cId="2382117099" sldId="264"/>
            <ac:picMk id="6" creationId="{65D095DA-CFFD-AF02-71D4-851777CE3AC8}"/>
          </ac:picMkLst>
        </pc:picChg>
      </pc:sldChg>
      <pc:sldChg chg="addSp modSp new mod">
        <pc:chgData name="Rahul Saini" userId="34ed26b459cfc521" providerId="LiveId" clId="{7F18905A-C00C-4BA5-9F07-9F9D2F464B3A}" dt="2023-07-24T08:35:03.428" v="1405" actId="20577"/>
        <pc:sldMkLst>
          <pc:docMk/>
          <pc:sldMk cId="2788310740" sldId="265"/>
        </pc:sldMkLst>
        <pc:spChg chg="mod">
          <ac:chgData name="Rahul Saini" userId="34ed26b459cfc521" providerId="LiveId" clId="{7F18905A-C00C-4BA5-9F07-9F9D2F464B3A}" dt="2023-07-24T06:49:10.700" v="1298" actId="5793"/>
          <ac:spMkLst>
            <pc:docMk/>
            <pc:sldMk cId="2788310740" sldId="265"/>
            <ac:spMk id="2" creationId="{CC6DBF06-44EB-2B5E-2997-BA1D0585E892}"/>
          </ac:spMkLst>
        </pc:spChg>
        <pc:spChg chg="mod">
          <ac:chgData name="Rahul Saini" userId="34ed26b459cfc521" providerId="LiveId" clId="{7F18905A-C00C-4BA5-9F07-9F9D2F464B3A}" dt="2023-07-24T08:35:03.428" v="1405" actId="20577"/>
          <ac:spMkLst>
            <pc:docMk/>
            <pc:sldMk cId="2788310740" sldId="265"/>
            <ac:spMk id="3" creationId="{D305729C-A5F6-5D53-1DA9-FF86E712B4EA}"/>
          </ac:spMkLst>
        </pc:spChg>
        <pc:picChg chg="add mod">
          <ac:chgData name="Rahul Saini" userId="34ed26b459cfc521" providerId="LiveId" clId="{7F18905A-C00C-4BA5-9F07-9F9D2F464B3A}" dt="2023-07-24T06:42:10.563" v="1056" actId="1076"/>
          <ac:picMkLst>
            <pc:docMk/>
            <pc:sldMk cId="2788310740" sldId="265"/>
            <ac:picMk id="4" creationId="{1E8A825E-2D8F-C36F-6AF5-9DD26CA6C229}"/>
          </ac:picMkLst>
        </pc:picChg>
      </pc:sldChg>
      <pc:sldChg chg="addSp delSp modSp new mod addCm delCm">
        <pc:chgData name="Rahul Saini" userId="34ed26b459cfc521" providerId="LiveId" clId="{7F18905A-C00C-4BA5-9F07-9F9D2F464B3A}" dt="2023-07-24T09:15:22.589" v="1800" actId="478"/>
        <pc:sldMkLst>
          <pc:docMk/>
          <pc:sldMk cId="3424305921" sldId="266"/>
        </pc:sldMkLst>
        <pc:spChg chg="mod">
          <ac:chgData name="Rahul Saini" userId="34ed26b459cfc521" providerId="LiveId" clId="{7F18905A-C00C-4BA5-9F07-9F9D2F464B3A}" dt="2023-07-24T08:35:27.419" v="1407" actId="20577"/>
          <ac:spMkLst>
            <pc:docMk/>
            <pc:sldMk cId="3424305921" sldId="266"/>
            <ac:spMk id="2" creationId="{9F888D6A-1EB2-595A-EA45-3B34011CFCA8}"/>
          </ac:spMkLst>
        </pc:spChg>
        <pc:spChg chg="del mod">
          <ac:chgData name="Rahul Saini" userId="34ed26b459cfc521" providerId="LiveId" clId="{7F18905A-C00C-4BA5-9F07-9F9D2F464B3A}" dt="2023-07-24T08:51:05.435" v="1414" actId="21"/>
          <ac:spMkLst>
            <pc:docMk/>
            <pc:sldMk cId="3424305921" sldId="266"/>
            <ac:spMk id="3" creationId="{F685BED9-A2C0-91E5-FA98-D8019CD607DA}"/>
          </ac:spMkLst>
        </pc:spChg>
        <pc:spChg chg="add mod">
          <ac:chgData name="Rahul Saini" userId="34ed26b459cfc521" providerId="LiveId" clId="{7F18905A-C00C-4BA5-9F07-9F9D2F464B3A}" dt="2023-07-24T09:06:46.461" v="1590" actId="1076"/>
          <ac:spMkLst>
            <pc:docMk/>
            <pc:sldMk cId="3424305921" sldId="266"/>
            <ac:spMk id="5" creationId="{F133A37E-3F09-0BA1-051B-D5C018DD3A38}"/>
          </ac:spMkLst>
        </pc:spChg>
        <pc:spChg chg="add mod">
          <ac:chgData name="Rahul Saini" userId="34ed26b459cfc521" providerId="LiveId" clId="{7F18905A-C00C-4BA5-9F07-9F9D2F464B3A}" dt="2023-07-24T09:06:51.590" v="1591" actId="1076"/>
          <ac:spMkLst>
            <pc:docMk/>
            <pc:sldMk cId="3424305921" sldId="266"/>
            <ac:spMk id="8" creationId="{50FA4F52-4B47-AB3F-3023-858EDDDEDB50}"/>
          </ac:spMkLst>
        </pc:spChg>
        <pc:spChg chg="add mod">
          <ac:chgData name="Rahul Saini" userId="34ed26b459cfc521" providerId="LiveId" clId="{7F18905A-C00C-4BA5-9F07-9F9D2F464B3A}" dt="2023-07-24T09:06:59.612" v="1592" actId="1076"/>
          <ac:spMkLst>
            <pc:docMk/>
            <pc:sldMk cId="3424305921" sldId="266"/>
            <ac:spMk id="10" creationId="{356BF347-C348-F36A-9113-FE35B0318D2B}"/>
          </ac:spMkLst>
        </pc:spChg>
        <pc:spChg chg="add mod">
          <ac:chgData name="Rahul Saini" userId="34ed26b459cfc521" providerId="LiveId" clId="{7F18905A-C00C-4BA5-9F07-9F9D2F464B3A}" dt="2023-07-24T09:07:11.070" v="1593" actId="1076"/>
          <ac:spMkLst>
            <pc:docMk/>
            <pc:sldMk cId="3424305921" sldId="266"/>
            <ac:spMk id="11" creationId="{D258E29A-B238-1F11-DDE5-116AA5DB6C99}"/>
          </ac:spMkLst>
        </pc:spChg>
        <pc:spChg chg="add mod">
          <ac:chgData name="Rahul Saini" userId="34ed26b459cfc521" providerId="LiveId" clId="{7F18905A-C00C-4BA5-9F07-9F9D2F464B3A}" dt="2023-07-24T09:07:15.070" v="1594" actId="1076"/>
          <ac:spMkLst>
            <pc:docMk/>
            <pc:sldMk cId="3424305921" sldId="266"/>
            <ac:spMk id="29" creationId="{02A3B8A0-1414-D706-289C-C53EDE7C14A0}"/>
          </ac:spMkLst>
        </pc:spChg>
        <pc:spChg chg="add mod">
          <ac:chgData name="Rahul Saini" userId="34ed26b459cfc521" providerId="LiveId" clId="{7F18905A-C00C-4BA5-9F07-9F9D2F464B3A}" dt="2023-07-24T09:08:12.251" v="1628" actId="20577"/>
          <ac:spMkLst>
            <pc:docMk/>
            <pc:sldMk cId="3424305921" sldId="266"/>
            <ac:spMk id="45" creationId="{BB1EEE00-894F-6086-8A76-12BF0AB2B830}"/>
          </ac:spMkLst>
        </pc:spChg>
        <pc:spChg chg="add del mod">
          <ac:chgData name="Rahul Saini" userId="34ed26b459cfc521" providerId="LiveId" clId="{7F18905A-C00C-4BA5-9F07-9F9D2F464B3A}" dt="2023-07-24T09:09:04.451" v="1631"/>
          <ac:spMkLst>
            <pc:docMk/>
            <pc:sldMk cId="3424305921" sldId="266"/>
            <ac:spMk id="46" creationId="{76AC376F-A1F3-B4E6-1D41-8422A56E5823}"/>
          </ac:spMkLst>
        </pc:spChg>
        <pc:spChg chg="add mod">
          <ac:chgData name="Rahul Saini" userId="34ed26b459cfc521" providerId="LiveId" clId="{7F18905A-C00C-4BA5-9F07-9F9D2F464B3A}" dt="2023-07-24T09:09:47.010" v="1664" actId="20577"/>
          <ac:spMkLst>
            <pc:docMk/>
            <pc:sldMk cId="3424305921" sldId="266"/>
            <ac:spMk id="47" creationId="{C0E169BC-A2F5-66A4-4DE6-A3F9BE184792}"/>
          </ac:spMkLst>
        </pc:spChg>
        <pc:spChg chg="add mod">
          <ac:chgData name="Rahul Saini" userId="34ed26b459cfc521" providerId="LiveId" clId="{7F18905A-C00C-4BA5-9F07-9F9D2F464B3A}" dt="2023-07-24T09:12:36.198" v="1787" actId="20577"/>
          <ac:spMkLst>
            <pc:docMk/>
            <pc:sldMk cId="3424305921" sldId="266"/>
            <ac:spMk id="48" creationId="{70C4BE86-2497-F0DC-82C4-F6A7ABC0E208}"/>
          </ac:spMkLst>
        </pc:spChg>
        <pc:spChg chg="add del mod">
          <ac:chgData name="Rahul Saini" userId="34ed26b459cfc521" providerId="LiveId" clId="{7F18905A-C00C-4BA5-9F07-9F9D2F464B3A}" dt="2023-07-24T09:12:43.774" v="1788" actId="478"/>
          <ac:spMkLst>
            <pc:docMk/>
            <pc:sldMk cId="3424305921" sldId="266"/>
            <ac:spMk id="49" creationId="{0600A1EC-D98C-C42A-2118-134226CA4871}"/>
          </ac:spMkLst>
        </pc:spChg>
        <pc:picChg chg="add del mod">
          <ac:chgData name="Rahul Saini" userId="34ed26b459cfc521" providerId="LiveId" clId="{7F18905A-C00C-4BA5-9F07-9F9D2F464B3A}" dt="2023-07-24T08:51:24.754" v="1418" actId="21"/>
          <ac:picMkLst>
            <pc:docMk/>
            <pc:sldMk cId="3424305921" sldId="266"/>
            <ac:picMk id="4" creationId="{449296FD-5FA6-06AF-6224-40D35FA227C4}"/>
          </ac:picMkLst>
        </pc:picChg>
        <pc:picChg chg="add del mod">
          <ac:chgData name="Rahul Saini" userId="34ed26b459cfc521" providerId="LiveId" clId="{7F18905A-C00C-4BA5-9F07-9F9D2F464B3A}" dt="2023-07-24T09:00:15.728" v="1510"/>
          <ac:picMkLst>
            <pc:docMk/>
            <pc:sldMk cId="3424305921" sldId="266"/>
            <ac:picMk id="9" creationId="{815A8B41-F456-8CB3-98A3-2F46DF7B499E}"/>
          </ac:picMkLst>
        </pc:picChg>
        <pc:picChg chg="add mod">
          <ac:chgData name="Rahul Saini" userId="34ed26b459cfc521" providerId="LiveId" clId="{7F18905A-C00C-4BA5-9F07-9F9D2F464B3A}" dt="2023-07-24T09:14:40.207" v="1797" actId="1076"/>
          <ac:picMkLst>
            <pc:docMk/>
            <pc:sldMk cId="3424305921" sldId="266"/>
            <ac:picMk id="58" creationId="{FFE2EDB9-BF3F-0ED7-17F9-88A200BFB86F}"/>
          </ac:picMkLst>
        </pc:picChg>
        <pc:cxnChg chg="add del mod">
          <ac:chgData name="Rahul Saini" userId="34ed26b459cfc521" providerId="LiveId" clId="{7F18905A-C00C-4BA5-9F07-9F9D2F464B3A}" dt="2023-07-24T08:57:41.047" v="1459" actId="478"/>
          <ac:cxnSpMkLst>
            <pc:docMk/>
            <pc:sldMk cId="3424305921" sldId="266"/>
            <ac:cxnSpMk id="7" creationId="{C23DAF0B-279B-0481-6075-C935FD658C02}"/>
          </ac:cxnSpMkLst>
        </pc:cxnChg>
        <pc:cxnChg chg="add mod">
          <ac:chgData name="Rahul Saini" userId="34ed26b459cfc521" providerId="LiveId" clId="{7F18905A-C00C-4BA5-9F07-9F9D2F464B3A}" dt="2023-07-24T09:06:51.590" v="1591" actId="1076"/>
          <ac:cxnSpMkLst>
            <pc:docMk/>
            <pc:sldMk cId="3424305921" sldId="266"/>
            <ac:cxnSpMk id="13" creationId="{D2731BCA-C82C-D504-12F0-1EABF27A0275}"/>
          </ac:cxnSpMkLst>
        </pc:cxnChg>
        <pc:cxnChg chg="add mod">
          <ac:chgData name="Rahul Saini" userId="34ed26b459cfc521" providerId="LiveId" clId="{7F18905A-C00C-4BA5-9F07-9F9D2F464B3A}" dt="2023-07-24T09:06:59.612" v="1592" actId="1076"/>
          <ac:cxnSpMkLst>
            <pc:docMk/>
            <pc:sldMk cId="3424305921" sldId="266"/>
            <ac:cxnSpMk id="15" creationId="{5A0A21B9-6A01-C2D6-55FC-C5DEDBC279CF}"/>
          </ac:cxnSpMkLst>
        </pc:cxnChg>
        <pc:cxnChg chg="add mod">
          <ac:chgData name="Rahul Saini" userId="34ed26b459cfc521" providerId="LiveId" clId="{7F18905A-C00C-4BA5-9F07-9F9D2F464B3A}" dt="2023-07-24T09:07:11.070" v="1593" actId="1076"/>
          <ac:cxnSpMkLst>
            <pc:docMk/>
            <pc:sldMk cId="3424305921" sldId="266"/>
            <ac:cxnSpMk id="17" creationId="{5A292D5D-D94A-FED8-ACF7-315D60F77043}"/>
          </ac:cxnSpMkLst>
        </pc:cxnChg>
        <pc:cxnChg chg="add del mod">
          <ac:chgData name="Rahul Saini" userId="34ed26b459cfc521" providerId="LiveId" clId="{7F18905A-C00C-4BA5-9F07-9F9D2F464B3A}" dt="2023-07-24T09:02:59.798" v="1550" actId="478"/>
          <ac:cxnSpMkLst>
            <pc:docMk/>
            <pc:sldMk cId="3424305921" sldId="266"/>
            <ac:cxnSpMk id="19" creationId="{8DA969EF-F627-92A4-29FB-622C516A0F7D}"/>
          </ac:cxnSpMkLst>
        </pc:cxnChg>
        <pc:cxnChg chg="add del mod">
          <ac:chgData name="Rahul Saini" userId="34ed26b459cfc521" providerId="LiveId" clId="{7F18905A-C00C-4BA5-9F07-9F9D2F464B3A}" dt="2023-07-24T09:05:39.959" v="1564" actId="478"/>
          <ac:cxnSpMkLst>
            <pc:docMk/>
            <pc:sldMk cId="3424305921" sldId="266"/>
            <ac:cxnSpMk id="22" creationId="{EEA7154A-9AFD-59FB-3D1C-7EF557AB3A24}"/>
          </ac:cxnSpMkLst>
        </pc:cxnChg>
        <pc:cxnChg chg="add del">
          <ac:chgData name="Rahul Saini" userId="34ed26b459cfc521" providerId="LiveId" clId="{7F18905A-C00C-4BA5-9F07-9F9D2F464B3A}" dt="2023-07-24T09:05:36.556" v="1563" actId="478"/>
          <ac:cxnSpMkLst>
            <pc:docMk/>
            <pc:sldMk cId="3424305921" sldId="266"/>
            <ac:cxnSpMk id="24" creationId="{D85A2EEA-78E1-EB65-C881-499BAB2527CA}"/>
          </ac:cxnSpMkLst>
        </pc:cxnChg>
        <pc:cxnChg chg="add del mod">
          <ac:chgData name="Rahul Saini" userId="34ed26b459cfc521" providerId="LiveId" clId="{7F18905A-C00C-4BA5-9F07-9F9D2F464B3A}" dt="2023-07-24T09:05:29.906" v="1562" actId="478"/>
          <ac:cxnSpMkLst>
            <pc:docMk/>
            <pc:sldMk cId="3424305921" sldId="266"/>
            <ac:cxnSpMk id="26" creationId="{8F4D9A8D-EE89-A874-5BC7-6D837D3D1BF1}"/>
          </ac:cxnSpMkLst>
        </pc:cxnChg>
        <pc:cxnChg chg="add mod">
          <ac:chgData name="Rahul Saini" userId="34ed26b459cfc521" providerId="LiveId" clId="{7F18905A-C00C-4BA5-9F07-9F9D2F464B3A}" dt="2023-07-24T09:07:15.070" v="1594" actId="1076"/>
          <ac:cxnSpMkLst>
            <pc:docMk/>
            <pc:sldMk cId="3424305921" sldId="266"/>
            <ac:cxnSpMk id="31" creationId="{D2DFBB6F-D00F-550F-0B8E-763732F16345}"/>
          </ac:cxnSpMkLst>
        </pc:cxnChg>
        <pc:cxnChg chg="add del mod">
          <ac:chgData name="Rahul Saini" userId="34ed26b459cfc521" providerId="LiveId" clId="{7F18905A-C00C-4BA5-9F07-9F9D2F464B3A}" dt="2023-07-24T09:15:22.589" v="1800" actId="478"/>
          <ac:cxnSpMkLst>
            <pc:docMk/>
            <pc:sldMk cId="3424305921" sldId="266"/>
            <ac:cxnSpMk id="44" creationId="{7AB5AD72-5E33-07A5-1530-44E64FC702F0}"/>
          </ac:cxnSpMkLst>
        </pc:cxnChg>
        <pc:cxnChg chg="add">
          <ac:chgData name="Rahul Saini" userId="34ed26b459cfc521" providerId="LiveId" clId="{7F18905A-C00C-4BA5-9F07-9F9D2F464B3A}" dt="2023-07-24T09:12:54.747" v="1789" actId="11529"/>
          <ac:cxnSpMkLst>
            <pc:docMk/>
            <pc:sldMk cId="3424305921" sldId="266"/>
            <ac:cxnSpMk id="51" creationId="{EB670266-CF9E-8624-B322-9D32D37B5156}"/>
          </ac:cxnSpMkLst>
        </pc:cxnChg>
        <pc:cxnChg chg="add">
          <ac:chgData name="Rahul Saini" userId="34ed26b459cfc521" providerId="LiveId" clId="{7F18905A-C00C-4BA5-9F07-9F9D2F464B3A}" dt="2023-07-24T09:13:01.843" v="1790" actId="11529"/>
          <ac:cxnSpMkLst>
            <pc:docMk/>
            <pc:sldMk cId="3424305921" sldId="266"/>
            <ac:cxnSpMk id="53" creationId="{23162EDF-5717-8106-6EA3-43294DA020BA}"/>
          </ac:cxnSpMkLst>
        </pc:cxnChg>
        <pc:cxnChg chg="add mod">
          <ac:chgData name="Rahul Saini" userId="34ed26b459cfc521" providerId="LiveId" clId="{7F18905A-C00C-4BA5-9F07-9F9D2F464B3A}" dt="2023-07-24T09:13:16.308" v="1792" actId="14100"/>
          <ac:cxnSpMkLst>
            <pc:docMk/>
            <pc:sldMk cId="3424305921" sldId="266"/>
            <ac:cxnSpMk id="56" creationId="{27A61ED9-8957-CCAF-C10D-192ACB0FA006}"/>
          </ac:cxnSpMkLst>
        </pc:cxnChg>
        <pc:cxnChg chg="add mod">
          <ac:chgData name="Rahul Saini" userId="34ed26b459cfc521" providerId="LiveId" clId="{7F18905A-C00C-4BA5-9F07-9F9D2F464B3A}" dt="2023-07-24T09:14:46.947" v="1799" actId="14100"/>
          <ac:cxnSpMkLst>
            <pc:docMk/>
            <pc:sldMk cId="3424305921" sldId="266"/>
            <ac:cxnSpMk id="60" creationId="{CE074485-C259-BE4B-D328-71D5729D23A3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Rahul Saini" userId="34ed26b459cfc521" providerId="LiveId" clId="{7F18905A-C00C-4BA5-9F07-9F9D2F464B3A}" dt="2023-07-24T09:05:01.662" v="1561"/>
              <pc2:cmMkLst xmlns:pc2="http://schemas.microsoft.com/office/powerpoint/2019/9/main/command">
                <pc:docMk/>
                <pc:sldMk cId="3424305921" sldId="266"/>
                <pc2:cmMk id="{68650E06-168F-4583-9F48-6FB5765DF8A9}"/>
              </pc2:cmMkLst>
            </pc226:cmChg>
          </p:ext>
        </pc:extLst>
      </pc:sldChg>
      <pc:sldChg chg="addSp delSp modSp new mod">
        <pc:chgData name="Rahul Saini" userId="34ed26b459cfc521" providerId="LiveId" clId="{7F18905A-C00C-4BA5-9F07-9F9D2F464B3A}" dt="2023-07-24T15:50:51.545" v="2140" actId="20577"/>
        <pc:sldMkLst>
          <pc:docMk/>
          <pc:sldMk cId="2804072677" sldId="267"/>
        </pc:sldMkLst>
        <pc:spChg chg="mod">
          <ac:chgData name="Rahul Saini" userId="34ed26b459cfc521" providerId="LiveId" clId="{7F18905A-C00C-4BA5-9F07-9F9D2F464B3A}" dt="2023-07-24T15:30:13.514" v="1805" actId="20577"/>
          <ac:spMkLst>
            <pc:docMk/>
            <pc:sldMk cId="2804072677" sldId="267"/>
            <ac:spMk id="2" creationId="{68604531-3A2A-B8DA-A802-FFB56BA67896}"/>
          </ac:spMkLst>
        </pc:spChg>
        <pc:spChg chg="mod">
          <ac:chgData name="Rahul Saini" userId="34ed26b459cfc521" providerId="LiveId" clId="{7F18905A-C00C-4BA5-9F07-9F9D2F464B3A}" dt="2023-07-24T15:50:51.545" v="2140" actId="20577"/>
          <ac:spMkLst>
            <pc:docMk/>
            <pc:sldMk cId="2804072677" sldId="267"/>
            <ac:spMk id="3" creationId="{1A91174C-6C0E-257C-17C6-61A64BB53FE9}"/>
          </ac:spMkLst>
        </pc:spChg>
        <pc:picChg chg="add del mod">
          <ac:chgData name="Rahul Saini" userId="34ed26b459cfc521" providerId="LiveId" clId="{7F18905A-C00C-4BA5-9F07-9F9D2F464B3A}" dt="2023-07-24T15:36:30.568" v="1819" actId="22"/>
          <ac:picMkLst>
            <pc:docMk/>
            <pc:sldMk cId="2804072677" sldId="267"/>
            <ac:picMk id="5" creationId="{8C6B22B0-E446-F66A-1D82-C5A43F5CE783}"/>
          </ac:picMkLst>
        </pc:picChg>
        <pc:picChg chg="add mod">
          <ac:chgData name="Rahul Saini" userId="34ed26b459cfc521" providerId="LiveId" clId="{7F18905A-C00C-4BA5-9F07-9F9D2F464B3A}" dt="2023-07-24T15:40:05.735" v="2040" actId="1076"/>
          <ac:picMkLst>
            <pc:docMk/>
            <pc:sldMk cId="2804072677" sldId="267"/>
            <ac:picMk id="7" creationId="{5E182518-C253-00C6-08E5-DA4D87E257E8}"/>
          </ac:picMkLst>
        </pc:picChg>
      </pc:sldChg>
      <pc:sldChg chg="modSp new del mod">
        <pc:chgData name="Rahul Saini" userId="34ed26b459cfc521" providerId="LiveId" clId="{7F18905A-C00C-4BA5-9F07-9F9D2F464B3A}" dt="2023-07-24T15:38:45.029" v="1840" actId="47"/>
        <pc:sldMkLst>
          <pc:docMk/>
          <pc:sldMk cId="3272866787" sldId="268"/>
        </pc:sldMkLst>
        <pc:spChg chg="mod">
          <ac:chgData name="Rahul Saini" userId="34ed26b459cfc521" providerId="LiveId" clId="{7F18905A-C00C-4BA5-9F07-9F9D2F464B3A}" dt="2023-07-24T15:38:02.994" v="1836" actId="20577"/>
          <ac:spMkLst>
            <pc:docMk/>
            <pc:sldMk cId="3272866787" sldId="268"/>
            <ac:spMk id="2" creationId="{04538695-3AC6-4ED8-DBE3-A5E667C84CD0}"/>
          </ac:spMkLst>
        </pc:spChg>
        <pc:spChg chg="mod">
          <ac:chgData name="Rahul Saini" userId="34ed26b459cfc521" providerId="LiveId" clId="{7F18905A-C00C-4BA5-9F07-9F9D2F464B3A}" dt="2023-07-24T15:38:11.353" v="1839"/>
          <ac:spMkLst>
            <pc:docMk/>
            <pc:sldMk cId="3272866787" sldId="268"/>
            <ac:spMk id="3" creationId="{3999AA4C-30A1-5792-8608-115A7D4D25E3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/>
          <p:nvPr/>
        </p:nvSpPr>
        <p:spPr>
          <a:xfrm>
            <a:off x="922338" y="115888"/>
            <a:ext cx="8358140" cy="869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7500"/>
          </a:bodyPr>
          <a:lstStyle/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ct val="100000"/>
              <a:buFont typeface="Times New Roman" panose="02020603050405020304"/>
              <a:buNone/>
            </a:pPr>
            <a:r>
              <a:rPr lang="en-US" sz="4400" b="1" i="0" u="none" strike="noStrike" cap="small">
                <a:solidFill>
                  <a:srgbClr val="1F3864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endParaRPr sz="4000" b="1" i="0" u="none" strike="noStrike" cap="small">
              <a:solidFill>
                <a:srgbClr val="1F3864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21" name="Google Shape;21;p5" descr="C:\Users\OM\Downloads\naac-sticker.png"/>
          <p:cNvPicPr preferRelativeResize="0"/>
          <p:nvPr/>
        </p:nvPicPr>
        <p:blipFill rotWithShape="1">
          <a:blip r:embed="rId2"/>
          <a:srcRect b="23806"/>
          <a:stretch>
            <a:fillRect/>
          </a:stretch>
        </p:blipFill>
        <p:spPr>
          <a:xfrm>
            <a:off x="9662615" y="40945"/>
            <a:ext cx="2515736" cy="6823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 w="9525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 panose="020F0502020204030204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 w="9525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72" name="Google Shape;72;p1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 w="9525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 w="9525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 panose="020F0502020204030204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5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 w="9525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None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None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 w="9525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0" name="Google Shape;80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8824415" cy="1325563"/>
          </a:xfrm>
          <a:prstGeom prst="rect">
            <a:avLst/>
          </a:prstGeom>
          <a:noFill/>
          <a:ln w="9525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6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 w="9525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6" name="Google Shape;86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 w="9525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7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 w="9525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2" name="Google Shape;92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Титульный слайд">
  <p:cSld name="1_Титульный слайд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/>
          <p:nvPr/>
        </p:nvSpPr>
        <p:spPr>
          <a:xfrm>
            <a:off x="-19050" y="1905000"/>
            <a:ext cx="12211051" cy="49530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97" name="Google Shape;97;p18"/>
          <p:cNvSpPr/>
          <p:nvPr/>
        </p:nvSpPr>
        <p:spPr>
          <a:xfrm>
            <a:off x="-19050" y="0"/>
            <a:ext cx="12211050" cy="4438650"/>
          </a:xfrm>
          <a:custGeom>
            <a:avLst/>
            <a:gdLst/>
            <a:ahLst/>
            <a:cxnLst/>
            <a:rect l="l" t="t" r="r" b="b"/>
            <a:pathLst>
              <a:path w="12211050" h="4438650" extrusionOk="0">
                <a:moveTo>
                  <a:pt x="19050" y="0"/>
                </a:moveTo>
                <a:lnTo>
                  <a:pt x="12211050" y="0"/>
                </a:lnTo>
                <a:lnTo>
                  <a:pt x="12211050" y="4438650"/>
                </a:lnTo>
                <a:lnTo>
                  <a:pt x="0" y="3219450"/>
                </a:lnTo>
                <a:lnTo>
                  <a:pt x="19050" y="0"/>
                </a:lnTo>
                <a:close/>
              </a:path>
            </a:pathLst>
          </a:custGeom>
          <a:solidFill>
            <a:srgbClr val="17161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98" name="Google Shape;98;p18"/>
          <p:cNvSpPr/>
          <p:nvPr/>
        </p:nvSpPr>
        <p:spPr>
          <a:xfrm>
            <a:off x="1085850" y="1009650"/>
            <a:ext cx="10020300" cy="523875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99" name="Google Shape;99;p18"/>
          <p:cNvSpPr>
            <a:spLocks noGrp="1"/>
          </p:cNvSpPr>
          <p:nvPr>
            <p:ph type="pic" idx="2"/>
          </p:nvPr>
        </p:nvSpPr>
        <p:spPr>
          <a:xfrm>
            <a:off x="1847850" y="2819400"/>
            <a:ext cx="8496300" cy="2800350"/>
          </a:xfrm>
          <a:prstGeom prst="rect">
            <a:avLst/>
          </a:prstGeom>
          <a:noFill/>
          <a:ln w="9525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 Layout">
  <p:cSld name="Agenda Layout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sic Layout">
  <p:cSld name="Basic Layout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>
            <a:spLocks noGrp="1"/>
          </p:cNvSpPr>
          <p:nvPr>
            <p:ph type="body" idx="1"/>
          </p:nvPr>
        </p:nvSpPr>
        <p:spPr>
          <a:xfrm>
            <a:off x="0" y="164638"/>
            <a:ext cx="12192000" cy="768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 panose="020B0604020202020204"/>
              <a:buNone/>
              <a:defRPr sz="4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465455" algn="l" rtl="0">
              <a:spcBef>
                <a:spcPts val="745"/>
              </a:spcBef>
              <a:spcAft>
                <a:spcPts val="0"/>
              </a:spcAft>
              <a:buClr>
                <a:schemeClr val="dk1"/>
              </a:buClr>
              <a:buSzPts val="3735"/>
              <a:buFont typeface="Arial" panose="020B0604020202020204"/>
              <a:buChar char="–"/>
              <a:defRPr sz="373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97510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Char char="–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97510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Char char="»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97510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97510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97510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97510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body" idx="2"/>
          </p:nvPr>
        </p:nvSpPr>
        <p:spPr>
          <a:xfrm>
            <a:off x="0" y="932723"/>
            <a:ext cx="12192000" cy="384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65"/>
              <a:buFont typeface="Arial" panose="020B0604020202020204"/>
              <a:buNone/>
              <a:defRPr sz="18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465455" algn="l" rtl="0">
              <a:spcBef>
                <a:spcPts val="745"/>
              </a:spcBef>
              <a:spcAft>
                <a:spcPts val="0"/>
              </a:spcAft>
              <a:buClr>
                <a:schemeClr val="dk1"/>
              </a:buClr>
              <a:buSzPts val="3735"/>
              <a:buFont typeface="Arial" panose="020B0604020202020204"/>
              <a:buChar char="–"/>
              <a:defRPr sz="373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97510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Char char="–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97510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Char char="»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97510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97510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97510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97510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5" name="Google Shape;105;p21"/>
          <p:cNvSpPr/>
          <p:nvPr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06" name="Google Shape;106;p21"/>
          <p:cNvSpPr/>
          <p:nvPr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Basic Layout">
  <p:cSld name="1_Basic Layout">
    <p:bg>
      <p:bgPr>
        <a:solidFill>
          <a:schemeClr val="lt1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>
            <a:spLocks noGrp="1"/>
          </p:cNvSpPr>
          <p:nvPr>
            <p:ph type="body" idx="1"/>
          </p:nvPr>
        </p:nvSpPr>
        <p:spPr>
          <a:xfrm>
            <a:off x="0" y="164638"/>
            <a:ext cx="12192000" cy="768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spcBef>
                <a:spcPts val="96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Arial" panose="020B0604020202020204"/>
              <a:buNone/>
              <a:defRPr sz="4800" b="0" i="0" u="none" strike="noStrike" cap="none">
                <a:solidFill>
                  <a:srgbClr val="3F3F3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465455" algn="l" rtl="0">
              <a:spcBef>
                <a:spcPts val="745"/>
              </a:spcBef>
              <a:spcAft>
                <a:spcPts val="0"/>
              </a:spcAft>
              <a:buClr>
                <a:schemeClr val="dk1"/>
              </a:buClr>
              <a:buSzPts val="3735"/>
              <a:buFont typeface="Arial" panose="020B0604020202020204"/>
              <a:buChar char="–"/>
              <a:defRPr sz="373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97510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Char char="–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97510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Char char="»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97510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97510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97510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97510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9" name="Google Shape;109;p22"/>
          <p:cNvSpPr txBox="1">
            <a:spLocks noGrp="1"/>
          </p:cNvSpPr>
          <p:nvPr>
            <p:ph type="body" idx="2"/>
          </p:nvPr>
        </p:nvSpPr>
        <p:spPr>
          <a:xfrm>
            <a:off x="0" y="932723"/>
            <a:ext cx="12192000" cy="384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65"/>
              <a:buFont typeface="Arial" panose="020B0604020202020204"/>
              <a:buNone/>
              <a:defRPr sz="1865" b="0" i="0" u="none" strike="noStrike" cap="none">
                <a:solidFill>
                  <a:srgbClr val="3F3F3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465455" algn="l" rtl="0">
              <a:spcBef>
                <a:spcPts val="745"/>
              </a:spcBef>
              <a:spcAft>
                <a:spcPts val="0"/>
              </a:spcAft>
              <a:buClr>
                <a:schemeClr val="dk1"/>
              </a:buClr>
              <a:buSzPts val="3735"/>
              <a:buFont typeface="Arial" panose="020B0604020202020204"/>
              <a:buChar char="–"/>
              <a:defRPr sz="373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97510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Char char="–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97510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Char char="»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97510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97510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97510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97510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0" name="Google Shape;110;p22"/>
          <p:cNvSpPr/>
          <p:nvPr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11" name="Google Shape;111;p22"/>
          <p:cNvSpPr/>
          <p:nvPr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Basic Layout">
  <p:cSld name="2_Basic Layout">
    <p:bg>
      <p:bgPr>
        <a:solidFill>
          <a:schemeClr val="lt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3"/>
          <p:cNvSpPr txBox="1">
            <a:spLocks noGrp="1"/>
          </p:cNvSpPr>
          <p:nvPr>
            <p:ph type="body" idx="1"/>
          </p:nvPr>
        </p:nvSpPr>
        <p:spPr>
          <a:xfrm>
            <a:off x="2735627" y="164638"/>
            <a:ext cx="9456373" cy="768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spcBef>
                <a:spcPts val="96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Arial" panose="020B0604020202020204"/>
              <a:buNone/>
              <a:defRPr sz="4800" b="0" i="0" u="none" strike="noStrike" cap="none">
                <a:solidFill>
                  <a:srgbClr val="3F3F3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465455" algn="l" rtl="0">
              <a:spcBef>
                <a:spcPts val="745"/>
              </a:spcBef>
              <a:spcAft>
                <a:spcPts val="0"/>
              </a:spcAft>
              <a:buClr>
                <a:schemeClr val="dk1"/>
              </a:buClr>
              <a:buSzPts val="3735"/>
              <a:buFont typeface="Arial" panose="020B0604020202020204"/>
              <a:buChar char="–"/>
              <a:defRPr sz="373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97510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Char char="–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97510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Char char="»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97510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97510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97510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97510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4" name="Google Shape;114;p23"/>
          <p:cNvSpPr txBox="1">
            <a:spLocks noGrp="1"/>
          </p:cNvSpPr>
          <p:nvPr>
            <p:ph type="body" idx="2"/>
          </p:nvPr>
        </p:nvSpPr>
        <p:spPr>
          <a:xfrm>
            <a:off x="2735627" y="932723"/>
            <a:ext cx="9456373" cy="384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65"/>
              <a:buFont typeface="Arial" panose="020B0604020202020204"/>
              <a:buNone/>
              <a:defRPr sz="1865" b="0" i="0" u="none" strike="noStrike" cap="none">
                <a:solidFill>
                  <a:srgbClr val="3F3F3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465455" algn="l" rtl="0">
              <a:spcBef>
                <a:spcPts val="745"/>
              </a:spcBef>
              <a:spcAft>
                <a:spcPts val="0"/>
              </a:spcAft>
              <a:buClr>
                <a:schemeClr val="dk1"/>
              </a:buClr>
              <a:buSzPts val="3735"/>
              <a:buFont typeface="Arial" panose="020B0604020202020204"/>
              <a:buChar char="–"/>
              <a:defRPr sz="373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97510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Char char="–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97510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Char char="»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97510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97510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97510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97510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5" name="Google Shape;115;p23"/>
          <p:cNvSpPr/>
          <p:nvPr/>
        </p:nvSpPr>
        <p:spPr>
          <a:xfrm>
            <a:off x="0" y="1"/>
            <a:ext cx="2543605" cy="68641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s and Contents Layout">
  <p:cSld name="Images and Contents Layout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4"/>
          <p:cNvSpPr txBox="1">
            <a:spLocks noGrp="1"/>
          </p:cNvSpPr>
          <p:nvPr>
            <p:ph type="body" idx="1"/>
          </p:nvPr>
        </p:nvSpPr>
        <p:spPr>
          <a:xfrm>
            <a:off x="0" y="242176"/>
            <a:ext cx="12192000" cy="768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 panose="020B0604020202020204"/>
              <a:buNone/>
              <a:defRPr sz="4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465455" algn="l" rtl="0">
              <a:spcBef>
                <a:spcPts val="745"/>
              </a:spcBef>
              <a:spcAft>
                <a:spcPts val="0"/>
              </a:spcAft>
              <a:buClr>
                <a:schemeClr val="dk1"/>
              </a:buClr>
              <a:buSzPts val="3735"/>
              <a:buFont typeface="Arial" panose="020B0604020202020204"/>
              <a:buChar char="–"/>
              <a:defRPr sz="373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97510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Char char="–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97510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Char char="»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97510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97510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97510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97510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8" name="Google Shape;118;p24"/>
          <p:cNvSpPr txBox="1">
            <a:spLocks noGrp="1"/>
          </p:cNvSpPr>
          <p:nvPr>
            <p:ph type="body" idx="2"/>
          </p:nvPr>
        </p:nvSpPr>
        <p:spPr>
          <a:xfrm>
            <a:off x="0" y="1010261"/>
            <a:ext cx="12192000" cy="384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65"/>
              <a:buFont typeface="Arial" panose="020B0604020202020204"/>
              <a:buNone/>
              <a:defRPr sz="1865" b="0" i="0" u="none" strike="noStrike" cap="none">
                <a:solidFill>
                  <a:srgbClr val="3F3F3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465455" algn="l" rtl="0">
              <a:spcBef>
                <a:spcPts val="745"/>
              </a:spcBef>
              <a:spcAft>
                <a:spcPts val="0"/>
              </a:spcAft>
              <a:buClr>
                <a:schemeClr val="dk1"/>
              </a:buClr>
              <a:buSzPts val="3735"/>
              <a:buFont typeface="Arial" panose="020B0604020202020204"/>
              <a:buChar char="–"/>
              <a:defRPr sz="373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97510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Char char="–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97510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Char char="»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97510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97510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97510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97510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9" name="Google Shape;119;p24"/>
          <p:cNvSpPr/>
          <p:nvPr/>
        </p:nvSpPr>
        <p:spPr>
          <a:xfrm>
            <a:off x="0" y="2276872"/>
            <a:ext cx="12192000" cy="24002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60950" rIns="121900" bIns="609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20" name="Google Shape;120;p24"/>
          <p:cNvSpPr/>
          <p:nvPr/>
        </p:nvSpPr>
        <p:spPr>
          <a:xfrm rot="10800000">
            <a:off x="1583392" y="4677509"/>
            <a:ext cx="384043" cy="331071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60950" rIns="121900" bIns="609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21" name="Google Shape;121;p24"/>
          <p:cNvSpPr/>
          <p:nvPr/>
        </p:nvSpPr>
        <p:spPr>
          <a:xfrm rot="10800000">
            <a:off x="4463712" y="4677509"/>
            <a:ext cx="384043" cy="331071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60950" rIns="121900" bIns="609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22" name="Google Shape;122;p24"/>
          <p:cNvSpPr/>
          <p:nvPr/>
        </p:nvSpPr>
        <p:spPr>
          <a:xfrm rot="10800000">
            <a:off x="7344032" y="4677509"/>
            <a:ext cx="384043" cy="331071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60950" rIns="121900" bIns="609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23" name="Google Shape;123;p24"/>
          <p:cNvSpPr/>
          <p:nvPr/>
        </p:nvSpPr>
        <p:spPr>
          <a:xfrm rot="10800000">
            <a:off x="10224348" y="4677509"/>
            <a:ext cx="384043" cy="331071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60950" rIns="121900" bIns="609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24" name="Google Shape;124;p24"/>
          <p:cNvSpPr/>
          <p:nvPr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25" name="Google Shape;125;p24"/>
          <p:cNvSpPr/>
          <p:nvPr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26" name="Google Shape;126;p24"/>
          <p:cNvSpPr>
            <a:spLocks noGrp="1"/>
          </p:cNvSpPr>
          <p:nvPr>
            <p:ph type="pic" idx="3"/>
          </p:nvPr>
        </p:nvSpPr>
        <p:spPr>
          <a:xfrm>
            <a:off x="815413" y="2517005"/>
            <a:ext cx="1920000" cy="19200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 panose="020B0604020202020204"/>
              <a:buNone/>
              <a:defRPr sz="1600" b="0" i="0" u="none" strike="noStrike" cap="none">
                <a:solidFill>
                  <a:srgbClr val="3F3F3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spcBef>
                <a:spcPts val="745"/>
              </a:spcBef>
              <a:spcAft>
                <a:spcPts val="0"/>
              </a:spcAft>
              <a:buClr>
                <a:schemeClr val="dk1"/>
              </a:buClr>
              <a:buSzPts val="3735"/>
              <a:buFont typeface="Arial" panose="020B0604020202020204"/>
              <a:buNone/>
              <a:defRPr sz="373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None/>
              <a:defRPr sz="3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27" name="Google Shape;127;p24"/>
          <p:cNvSpPr>
            <a:spLocks noGrp="1"/>
          </p:cNvSpPr>
          <p:nvPr>
            <p:ph type="pic" idx="4"/>
          </p:nvPr>
        </p:nvSpPr>
        <p:spPr>
          <a:xfrm>
            <a:off x="3695732" y="2517005"/>
            <a:ext cx="1920000" cy="19200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 panose="020B0604020202020204"/>
              <a:buNone/>
              <a:defRPr sz="1600" b="0" i="0" u="none" strike="noStrike" cap="none">
                <a:solidFill>
                  <a:srgbClr val="3F3F3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spcBef>
                <a:spcPts val="745"/>
              </a:spcBef>
              <a:spcAft>
                <a:spcPts val="0"/>
              </a:spcAft>
              <a:buClr>
                <a:schemeClr val="dk1"/>
              </a:buClr>
              <a:buSzPts val="3735"/>
              <a:buFont typeface="Arial" panose="020B0604020202020204"/>
              <a:buNone/>
              <a:defRPr sz="373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None/>
              <a:defRPr sz="3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28" name="Google Shape;128;p24"/>
          <p:cNvSpPr>
            <a:spLocks noGrp="1"/>
          </p:cNvSpPr>
          <p:nvPr>
            <p:ph type="pic" idx="5"/>
          </p:nvPr>
        </p:nvSpPr>
        <p:spPr>
          <a:xfrm>
            <a:off x="6576051" y="2517005"/>
            <a:ext cx="1920000" cy="19200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 panose="020B0604020202020204"/>
              <a:buNone/>
              <a:defRPr sz="1600" b="0" i="0" u="none" strike="noStrike" cap="none">
                <a:solidFill>
                  <a:srgbClr val="3F3F3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spcBef>
                <a:spcPts val="745"/>
              </a:spcBef>
              <a:spcAft>
                <a:spcPts val="0"/>
              </a:spcAft>
              <a:buClr>
                <a:schemeClr val="dk1"/>
              </a:buClr>
              <a:buSzPts val="3735"/>
              <a:buFont typeface="Arial" panose="020B0604020202020204"/>
              <a:buNone/>
              <a:defRPr sz="373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None/>
              <a:defRPr sz="3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29" name="Google Shape;129;p24"/>
          <p:cNvSpPr>
            <a:spLocks noGrp="1"/>
          </p:cNvSpPr>
          <p:nvPr>
            <p:ph type="pic" idx="6"/>
          </p:nvPr>
        </p:nvSpPr>
        <p:spPr>
          <a:xfrm>
            <a:off x="9456369" y="2517005"/>
            <a:ext cx="1920000" cy="19200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 panose="020B0604020202020204"/>
              <a:buNone/>
              <a:defRPr sz="1600" b="0" i="0" u="none" strike="noStrike" cap="none">
                <a:solidFill>
                  <a:srgbClr val="3F3F3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spcBef>
                <a:spcPts val="745"/>
              </a:spcBef>
              <a:spcAft>
                <a:spcPts val="0"/>
              </a:spcAft>
              <a:buClr>
                <a:schemeClr val="dk1"/>
              </a:buClr>
              <a:buSzPts val="3735"/>
              <a:buFont typeface="Arial" panose="020B0604020202020204"/>
              <a:buNone/>
              <a:defRPr sz="373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None/>
              <a:defRPr sz="3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8824415" cy="1325563"/>
          </a:xfrm>
          <a:prstGeom prst="rect">
            <a:avLst/>
          </a:prstGeom>
          <a:noFill/>
          <a:ln w="9525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Images and Contents Layout">
  <p:cSld name="1_Images and Contents Layout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/>
          <p:nvPr/>
        </p:nvSpPr>
        <p:spPr>
          <a:xfrm>
            <a:off x="5231904" y="2276872"/>
            <a:ext cx="5711957" cy="393643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60950" rIns="121900" bIns="609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3F3F3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32" name="Google Shape;132;p25"/>
          <p:cNvSpPr>
            <a:spLocks noGrp="1"/>
          </p:cNvSpPr>
          <p:nvPr>
            <p:ph type="pic" idx="2"/>
          </p:nvPr>
        </p:nvSpPr>
        <p:spPr>
          <a:xfrm>
            <a:off x="1103445" y="1412776"/>
            <a:ext cx="4560000" cy="3696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 panose="020B0604020202020204"/>
              <a:buNone/>
              <a:defRPr sz="1600" b="0" i="0" u="none" strike="noStrike" cap="none">
                <a:solidFill>
                  <a:srgbClr val="3F3F3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spcBef>
                <a:spcPts val="745"/>
              </a:spcBef>
              <a:spcAft>
                <a:spcPts val="0"/>
              </a:spcAft>
              <a:buClr>
                <a:schemeClr val="dk1"/>
              </a:buClr>
              <a:buSzPts val="3735"/>
              <a:buFont typeface="Arial" panose="020B0604020202020204"/>
              <a:buNone/>
              <a:defRPr sz="373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None/>
              <a:defRPr sz="3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Images and Contents Layout">
  <p:cSld name="2_Images and Contents Layout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6"/>
          <p:cNvSpPr>
            <a:spLocks noGrp="1"/>
          </p:cNvSpPr>
          <p:nvPr>
            <p:ph type="pic" idx="2"/>
          </p:nvPr>
        </p:nvSpPr>
        <p:spPr>
          <a:xfrm>
            <a:off x="0" y="990600"/>
            <a:ext cx="3887755" cy="58674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 panose="020B0604020202020204"/>
              <a:buNone/>
              <a:defRPr sz="1600" b="0" i="0" u="none" strike="noStrike" cap="none">
                <a:solidFill>
                  <a:srgbClr val="3F3F3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spcBef>
                <a:spcPts val="745"/>
              </a:spcBef>
              <a:spcAft>
                <a:spcPts val="0"/>
              </a:spcAft>
              <a:buClr>
                <a:schemeClr val="dk1"/>
              </a:buClr>
              <a:buSzPts val="3735"/>
              <a:buFont typeface="Arial" panose="020B0604020202020204"/>
              <a:buNone/>
              <a:defRPr sz="373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None/>
              <a:defRPr sz="3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35" name="Google Shape;135;p26"/>
          <p:cNvSpPr>
            <a:spLocks noGrp="1"/>
          </p:cNvSpPr>
          <p:nvPr>
            <p:ph type="pic" idx="3"/>
          </p:nvPr>
        </p:nvSpPr>
        <p:spPr>
          <a:xfrm>
            <a:off x="4079776" y="0"/>
            <a:ext cx="8112224" cy="362102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 panose="020B0604020202020204"/>
              <a:buNone/>
              <a:defRPr sz="1600" b="0" i="0" u="none" strike="noStrike" cap="none">
                <a:solidFill>
                  <a:srgbClr val="3F3F3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spcBef>
                <a:spcPts val="745"/>
              </a:spcBef>
              <a:spcAft>
                <a:spcPts val="0"/>
              </a:spcAft>
              <a:buClr>
                <a:schemeClr val="dk1"/>
              </a:buClr>
              <a:buSzPts val="3735"/>
              <a:buFont typeface="Arial" panose="020B0604020202020204"/>
              <a:buNone/>
              <a:defRPr sz="373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None/>
              <a:defRPr sz="3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Images and Contents Layout">
  <p:cSld name="3_Images and Contents Layout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7"/>
          <p:cNvSpPr>
            <a:spLocks noGrp="1"/>
          </p:cNvSpPr>
          <p:nvPr>
            <p:ph type="pic" idx="2"/>
          </p:nvPr>
        </p:nvSpPr>
        <p:spPr>
          <a:xfrm>
            <a:off x="0" y="1013496"/>
            <a:ext cx="3887755" cy="356763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 panose="020B0604020202020204"/>
              <a:buNone/>
              <a:defRPr sz="1600" b="0" i="0" u="none" strike="noStrike" cap="none">
                <a:solidFill>
                  <a:srgbClr val="3F3F3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spcBef>
                <a:spcPts val="745"/>
              </a:spcBef>
              <a:spcAft>
                <a:spcPts val="0"/>
              </a:spcAft>
              <a:buClr>
                <a:schemeClr val="dk1"/>
              </a:buClr>
              <a:buSzPts val="3735"/>
              <a:buFont typeface="Arial" panose="020B0604020202020204"/>
              <a:buNone/>
              <a:defRPr sz="373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None/>
              <a:defRPr sz="3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38" name="Google Shape;138;p27"/>
          <p:cNvSpPr>
            <a:spLocks noGrp="1"/>
          </p:cNvSpPr>
          <p:nvPr>
            <p:ph type="pic" idx="3"/>
          </p:nvPr>
        </p:nvSpPr>
        <p:spPr>
          <a:xfrm>
            <a:off x="8304245" y="0"/>
            <a:ext cx="3887755" cy="458112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 panose="020B0604020202020204"/>
              <a:buNone/>
              <a:defRPr sz="1600" b="0" i="0" u="none" strike="noStrike" cap="none">
                <a:solidFill>
                  <a:srgbClr val="3F3F3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spcBef>
                <a:spcPts val="745"/>
              </a:spcBef>
              <a:spcAft>
                <a:spcPts val="0"/>
              </a:spcAft>
              <a:buClr>
                <a:schemeClr val="dk1"/>
              </a:buClr>
              <a:buSzPts val="3735"/>
              <a:buFont typeface="Arial" panose="020B0604020202020204"/>
              <a:buNone/>
              <a:defRPr sz="373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None/>
              <a:defRPr sz="3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39" name="Google Shape;139;p27"/>
          <p:cNvSpPr>
            <a:spLocks noGrp="1"/>
          </p:cNvSpPr>
          <p:nvPr>
            <p:ph type="pic" idx="4"/>
          </p:nvPr>
        </p:nvSpPr>
        <p:spPr>
          <a:xfrm>
            <a:off x="0" y="4773149"/>
            <a:ext cx="6096000" cy="208485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 panose="020B0604020202020204"/>
              <a:buNone/>
              <a:defRPr sz="1600" b="0" i="0" u="none" strike="noStrike" cap="none">
                <a:solidFill>
                  <a:srgbClr val="3F3F3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spcBef>
                <a:spcPts val="745"/>
              </a:spcBef>
              <a:spcAft>
                <a:spcPts val="0"/>
              </a:spcAft>
              <a:buClr>
                <a:schemeClr val="dk1"/>
              </a:buClr>
              <a:buSzPts val="3735"/>
              <a:buFont typeface="Arial" panose="020B0604020202020204"/>
              <a:buNone/>
              <a:defRPr sz="373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None/>
              <a:defRPr sz="3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Images and Contents Layout">
  <p:cSld name="4_Images and Contents Layout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8"/>
          <p:cNvSpPr txBox="1">
            <a:spLocks noGrp="1"/>
          </p:cNvSpPr>
          <p:nvPr>
            <p:ph type="body" idx="1"/>
          </p:nvPr>
        </p:nvSpPr>
        <p:spPr>
          <a:xfrm>
            <a:off x="0" y="242176"/>
            <a:ext cx="12192000" cy="768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spcBef>
                <a:spcPts val="96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Arial" panose="020B0604020202020204"/>
              <a:buNone/>
              <a:defRPr sz="4800" b="0" i="0" u="none" strike="noStrike" cap="none">
                <a:solidFill>
                  <a:srgbClr val="3F3F3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465455" algn="l" rtl="0">
              <a:spcBef>
                <a:spcPts val="745"/>
              </a:spcBef>
              <a:spcAft>
                <a:spcPts val="0"/>
              </a:spcAft>
              <a:buClr>
                <a:schemeClr val="dk1"/>
              </a:buClr>
              <a:buSzPts val="3735"/>
              <a:buFont typeface="Arial" panose="020B0604020202020204"/>
              <a:buChar char="–"/>
              <a:defRPr sz="373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97510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Char char="–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97510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Char char="»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97510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97510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97510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97510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42" name="Google Shape;142;p28"/>
          <p:cNvSpPr txBox="1">
            <a:spLocks noGrp="1"/>
          </p:cNvSpPr>
          <p:nvPr>
            <p:ph type="body" idx="2"/>
          </p:nvPr>
        </p:nvSpPr>
        <p:spPr>
          <a:xfrm>
            <a:off x="0" y="1010261"/>
            <a:ext cx="12192000" cy="384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65"/>
              <a:buFont typeface="Arial" panose="020B0604020202020204"/>
              <a:buNone/>
              <a:defRPr sz="1865" b="0" i="0" u="none" strike="noStrike" cap="none">
                <a:solidFill>
                  <a:srgbClr val="3F3F3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465455" algn="l" rtl="0">
              <a:spcBef>
                <a:spcPts val="745"/>
              </a:spcBef>
              <a:spcAft>
                <a:spcPts val="0"/>
              </a:spcAft>
              <a:buClr>
                <a:schemeClr val="dk1"/>
              </a:buClr>
              <a:buSzPts val="3735"/>
              <a:buFont typeface="Arial" panose="020B0604020202020204"/>
              <a:buChar char="–"/>
              <a:defRPr sz="373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97510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Char char="–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97510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Char char="»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97510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97510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97510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97510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43" name="Google Shape;143;p28"/>
          <p:cNvSpPr/>
          <p:nvPr/>
        </p:nvSpPr>
        <p:spPr>
          <a:xfrm>
            <a:off x="595027" y="4101331"/>
            <a:ext cx="2400000" cy="23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60950" rIns="121900" bIns="609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3F3F3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44" name="Google Shape;144;p28"/>
          <p:cNvSpPr/>
          <p:nvPr/>
        </p:nvSpPr>
        <p:spPr>
          <a:xfrm>
            <a:off x="9196973" y="1700808"/>
            <a:ext cx="2400000" cy="230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60950" rIns="121900" bIns="609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3F3F3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45" name="Google Shape;145;p28"/>
          <p:cNvSpPr>
            <a:spLocks noGrp="1"/>
          </p:cNvSpPr>
          <p:nvPr>
            <p:ph type="pic" idx="3"/>
          </p:nvPr>
        </p:nvSpPr>
        <p:spPr>
          <a:xfrm>
            <a:off x="595027" y="1700808"/>
            <a:ext cx="2400000" cy="2304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 panose="020B0604020202020204"/>
              <a:buNone/>
              <a:defRPr sz="1600" b="0" i="0" u="none" strike="noStrike" cap="none">
                <a:solidFill>
                  <a:srgbClr val="3F3F3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spcBef>
                <a:spcPts val="745"/>
              </a:spcBef>
              <a:spcAft>
                <a:spcPts val="0"/>
              </a:spcAft>
              <a:buClr>
                <a:schemeClr val="dk1"/>
              </a:buClr>
              <a:buSzPts val="3735"/>
              <a:buFont typeface="Arial" panose="020B0604020202020204"/>
              <a:buNone/>
              <a:defRPr sz="373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None/>
              <a:defRPr sz="3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46" name="Google Shape;146;p28"/>
          <p:cNvSpPr>
            <a:spLocks noGrp="1"/>
          </p:cNvSpPr>
          <p:nvPr>
            <p:ph type="pic" idx="4"/>
          </p:nvPr>
        </p:nvSpPr>
        <p:spPr>
          <a:xfrm>
            <a:off x="9196973" y="4101331"/>
            <a:ext cx="2400000" cy="2304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 panose="020B0604020202020204"/>
              <a:buNone/>
              <a:defRPr sz="1600" b="0" i="0" u="none" strike="noStrike" cap="none">
                <a:solidFill>
                  <a:srgbClr val="3F3F3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spcBef>
                <a:spcPts val="745"/>
              </a:spcBef>
              <a:spcAft>
                <a:spcPts val="0"/>
              </a:spcAft>
              <a:buClr>
                <a:schemeClr val="dk1"/>
              </a:buClr>
              <a:buSzPts val="3735"/>
              <a:buFont typeface="Arial" panose="020B0604020202020204"/>
              <a:buNone/>
              <a:defRPr sz="373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None/>
              <a:defRPr sz="3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47" name="Google Shape;147;p28"/>
          <p:cNvSpPr>
            <a:spLocks noGrp="1"/>
          </p:cNvSpPr>
          <p:nvPr>
            <p:ph type="pic" idx="5"/>
          </p:nvPr>
        </p:nvSpPr>
        <p:spPr>
          <a:xfrm>
            <a:off x="3119669" y="4101331"/>
            <a:ext cx="5952663" cy="2304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 panose="020B0604020202020204"/>
              <a:buNone/>
              <a:defRPr sz="1600" b="0" i="0" u="none" strike="noStrike" cap="none">
                <a:solidFill>
                  <a:srgbClr val="3F3F3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spcBef>
                <a:spcPts val="745"/>
              </a:spcBef>
              <a:spcAft>
                <a:spcPts val="0"/>
              </a:spcAft>
              <a:buClr>
                <a:schemeClr val="dk1"/>
              </a:buClr>
              <a:buSzPts val="3735"/>
              <a:buFont typeface="Arial" panose="020B0604020202020204"/>
              <a:buNone/>
              <a:defRPr sz="373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None/>
              <a:defRPr sz="3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48" name="Google Shape;148;p28"/>
          <p:cNvSpPr>
            <a:spLocks noGrp="1"/>
          </p:cNvSpPr>
          <p:nvPr>
            <p:ph type="pic" idx="6"/>
          </p:nvPr>
        </p:nvSpPr>
        <p:spPr>
          <a:xfrm>
            <a:off x="3119669" y="1700808"/>
            <a:ext cx="5952663" cy="2304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 panose="020B0604020202020204"/>
              <a:buNone/>
              <a:defRPr sz="1600" b="0" i="0" u="none" strike="noStrike" cap="none">
                <a:solidFill>
                  <a:srgbClr val="3F3F3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spcBef>
                <a:spcPts val="745"/>
              </a:spcBef>
              <a:spcAft>
                <a:spcPts val="0"/>
              </a:spcAft>
              <a:buClr>
                <a:schemeClr val="dk1"/>
              </a:buClr>
              <a:buSzPts val="3735"/>
              <a:buFont typeface="Arial" panose="020B0604020202020204"/>
              <a:buNone/>
              <a:defRPr sz="373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None/>
              <a:defRPr sz="3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Images and Contents Layout">
  <p:cSld name="5_Images and Contents Layout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9"/>
          <p:cNvSpPr>
            <a:spLocks noGrp="1"/>
          </p:cNvSpPr>
          <p:nvPr>
            <p:ph type="pic" idx="2"/>
          </p:nvPr>
        </p:nvSpPr>
        <p:spPr>
          <a:xfrm>
            <a:off x="709650" y="480055"/>
            <a:ext cx="4224469" cy="419708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 panose="020B0604020202020204"/>
              <a:buNone/>
              <a:defRPr sz="1600" b="0" i="0" u="none" strike="noStrike" cap="none">
                <a:solidFill>
                  <a:srgbClr val="3F3F3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spcBef>
                <a:spcPts val="745"/>
              </a:spcBef>
              <a:spcAft>
                <a:spcPts val="0"/>
              </a:spcAft>
              <a:buClr>
                <a:schemeClr val="dk1"/>
              </a:buClr>
              <a:buSzPts val="3735"/>
              <a:buFont typeface="Arial" panose="020B0604020202020204"/>
              <a:buNone/>
              <a:defRPr sz="373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None/>
              <a:defRPr sz="3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51" name="Google Shape;151;p29"/>
          <p:cNvSpPr>
            <a:spLocks noGrp="1"/>
          </p:cNvSpPr>
          <p:nvPr>
            <p:ph type="pic" idx="3"/>
          </p:nvPr>
        </p:nvSpPr>
        <p:spPr>
          <a:xfrm>
            <a:off x="5126140" y="480056"/>
            <a:ext cx="6336704" cy="229610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 panose="020B0604020202020204"/>
              <a:buNone/>
              <a:defRPr sz="1600" b="0" i="0" u="none" strike="noStrike" cap="none">
                <a:solidFill>
                  <a:srgbClr val="3F3F3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spcBef>
                <a:spcPts val="745"/>
              </a:spcBef>
              <a:spcAft>
                <a:spcPts val="0"/>
              </a:spcAft>
              <a:buClr>
                <a:schemeClr val="dk1"/>
              </a:buClr>
              <a:buSzPts val="3735"/>
              <a:buFont typeface="Arial" panose="020B0604020202020204"/>
              <a:buNone/>
              <a:defRPr sz="373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None/>
              <a:defRPr sz="3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52" name="Google Shape;152;p29"/>
          <p:cNvSpPr>
            <a:spLocks noGrp="1"/>
          </p:cNvSpPr>
          <p:nvPr>
            <p:ph type="pic" idx="4"/>
          </p:nvPr>
        </p:nvSpPr>
        <p:spPr>
          <a:xfrm>
            <a:off x="5126140" y="2948948"/>
            <a:ext cx="1968000" cy="172819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 panose="020B0604020202020204"/>
              <a:buNone/>
              <a:defRPr sz="1600" b="0" i="0" u="none" strike="noStrike" cap="none">
                <a:solidFill>
                  <a:srgbClr val="3F3F3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spcBef>
                <a:spcPts val="745"/>
              </a:spcBef>
              <a:spcAft>
                <a:spcPts val="0"/>
              </a:spcAft>
              <a:buClr>
                <a:schemeClr val="dk1"/>
              </a:buClr>
              <a:buSzPts val="3735"/>
              <a:buFont typeface="Arial" panose="020B0604020202020204"/>
              <a:buNone/>
              <a:defRPr sz="373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None/>
              <a:defRPr sz="3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53" name="Google Shape;153;p29"/>
          <p:cNvSpPr>
            <a:spLocks noGrp="1"/>
          </p:cNvSpPr>
          <p:nvPr>
            <p:ph type="pic" idx="5"/>
          </p:nvPr>
        </p:nvSpPr>
        <p:spPr>
          <a:xfrm>
            <a:off x="7310492" y="2948948"/>
            <a:ext cx="1968000" cy="172819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 panose="020B0604020202020204"/>
              <a:buNone/>
              <a:defRPr sz="1600" b="0" i="0" u="none" strike="noStrike" cap="none">
                <a:solidFill>
                  <a:srgbClr val="3F3F3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spcBef>
                <a:spcPts val="745"/>
              </a:spcBef>
              <a:spcAft>
                <a:spcPts val="0"/>
              </a:spcAft>
              <a:buClr>
                <a:schemeClr val="dk1"/>
              </a:buClr>
              <a:buSzPts val="3735"/>
              <a:buFont typeface="Arial" panose="020B0604020202020204"/>
              <a:buNone/>
              <a:defRPr sz="373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None/>
              <a:defRPr sz="3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54" name="Google Shape;154;p29"/>
          <p:cNvSpPr>
            <a:spLocks noGrp="1"/>
          </p:cNvSpPr>
          <p:nvPr>
            <p:ph type="pic" idx="6"/>
          </p:nvPr>
        </p:nvSpPr>
        <p:spPr>
          <a:xfrm>
            <a:off x="9494844" y="2948948"/>
            <a:ext cx="1968000" cy="172819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 panose="020B0604020202020204"/>
              <a:buNone/>
              <a:defRPr sz="1600" b="0" i="0" u="none" strike="noStrike" cap="none">
                <a:solidFill>
                  <a:srgbClr val="3F3F3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spcBef>
                <a:spcPts val="745"/>
              </a:spcBef>
              <a:spcAft>
                <a:spcPts val="0"/>
              </a:spcAft>
              <a:buClr>
                <a:schemeClr val="dk1"/>
              </a:buClr>
              <a:buSzPts val="3735"/>
              <a:buFont typeface="Arial" panose="020B0604020202020204"/>
              <a:buNone/>
              <a:defRPr sz="373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None/>
              <a:defRPr sz="3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Images and Contents Layout">
  <p:cSld name="7_Images and Contents Layout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0"/>
          <p:cNvSpPr txBox="1">
            <a:spLocks noGrp="1"/>
          </p:cNvSpPr>
          <p:nvPr>
            <p:ph type="body" idx="1"/>
          </p:nvPr>
        </p:nvSpPr>
        <p:spPr>
          <a:xfrm>
            <a:off x="0" y="242176"/>
            <a:ext cx="12192000" cy="768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spcBef>
                <a:spcPts val="96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Arial" panose="020B0604020202020204"/>
              <a:buNone/>
              <a:defRPr sz="4800" b="0" i="0" u="none" strike="noStrike" cap="none">
                <a:solidFill>
                  <a:srgbClr val="3F3F3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465455" algn="l" rtl="0">
              <a:spcBef>
                <a:spcPts val="745"/>
              </a:spcBef>
              <a:spcAft>
                <a:spcPts val="0"/>
              </a:spcAft>
              <a:buClr>
                <a:schemeClr val="dk1"/>
              </a:buClr>
              <a:buSzPts val="3735"/>
              <a:buFont typeface="Arial" panose="020B0604020202020204"/>
              <a:buChar char="–"/>
              <a:defRPr sz="373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97510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Char char="–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97510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Char char="»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97510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97510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97510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97510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57" name="Google Shape;157;p30"/>
          <p:cNvSpPr txBox="1">
            <a:spLocks noGrp="1"/>
          </p:cNvSpPr>
          <p:nvPr>
            <p:ph type="body" idx="2"/>
          </p:nvPr>
        </p:nvSpPr>
        <p:spPr>
          <a:xfrm>
            <a:off x="0" y="1010261"/>
            <a:ext cx="12192000" cy="384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65"/>
              <a:buFont typeface="Arial" panose="020B0604020202020204"/>
              <a:buNone/>
              <a:defRPr sz="1865" b="0" i="0" u="none" strike="noStrike" cap="none">
                <a:solidFill>
                  <a:srgbClr val="3F3F3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465455" algn="l" rtl="0">
              <a:spcBef>
                <a:spcPts val="745"/>
              </a:spcBef>
              <a:spcAft>
                <a:spcPts val="0"/>
              </a:spcAft>
              <a:buClr>
                <a:schemeClr val="dk1"/>
              </a:buClr>
              <a:buSzPts val="3735"/>
              <a:buFont typeface="Arial" panose="020B0604020202020204"/>
              <a:buChar char="–"/>
              <a:defRPr sz="373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97510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Char char="–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97510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Char char="»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97510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97510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97510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97510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pic>
        <p:nvPicPr>
          <p:cNvPr id="158" name="Google Shape;158;p30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4546767" y="2276873"/>
            <a:ext cx="7238124" cy="3966041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30"/>
          <p:cNvSpPr>
            <a:spLocks noGrp="1"/>
          </p:cNvSpPr>
          <p:nvPr>
            <p:ph type="pic" idx="3"/>
          </p:nvPr>
        </p:nvSpPr>
        <p:spPr>
          <a:xfrm>
            <a:off x="5705875" y="2485912"/>
            <a:ext cx="4832891" cy="312423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 panose="020B0604020202020204"/>
              <a:buNone/>
              <a:defRPr sz="1600" b="0" i="0" u="none" strike="noStrike" cap="none">
                <a:solidFill>
                  <a:srgbClr val="3F3F3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spcBef>
                <a:spcPts val="745"/>
              </a:spcBef>
              <a:spcAft>
                <a:spcPts val="0"/>
              </a:spcAft>
              <a:buClr>
                <a:schemeClr val="dk1"/>
              </a:buClr>
              <a:buSzPts val="3735"/>
              <a:buFont typeface="Arial" panose="020B0604020202020204"/>
              <a:buNone/>
              <a:defRPr sz="373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None/>
              <a:defRPr sz="3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60" name="Google Shape;160;p30"/>
          <p:cNvSpPr/>
          <p:nvPr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rgbClr val="EB494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1" name="Google Shape;161;p30"/>
          <p:cNvSpPr/>
          <p:nvPr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rgbClr val="EB494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_Images and Contents Layout">
  <p:cSld name="8_Images and Contents Layout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1"/>
          <p:cNvSpPr txBox="1">
            <a:spLocks noGrp="1"/>
          </p:cNvSpPr>
          <p:nvPr>
            <p:ph type="body" idx="1"/>
          </p:nvPr>
        </p:nvSpPr>
        <p:spPr>
          <a:xfrm>
            <a:off x="0" y="242176"/>
            <a:ext cx="12192000" cy="768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spcBef>
                <a:spcPts val="96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Arial" panose="020B0604020202020204"/>
              <a:buNone/>
              <a:defRPr sz="4800" b="0" i="0" u="none" strike="noStrike" cap="none">
                <a:solidFill>
                  <a:srgbClr val="3F3F3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465455" algn="l" rtl="0">
              <a:spcBef>
                <a:spcPts val="745"/>
              </a:spcBef>
              <a:spcAft>
                <a:spcPts val="0"/>
              </a:spcAft>
              <a:buClr>
                <a:schemeClr val="dk1"/>
              </a:buClr>
              <a:buSzPts val="3735"/>
              <a:buFont typeface="Arial" panose="020B0604020202020204"/>
              <a:buChar char="–"/>
              <a:defRPr sz="373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97510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Char char="–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97510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Char char="»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97510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97510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97510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97510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64" name="Google Shape;164;p31"/>
          <p:cNvSpPr txBox="1">
            <a:spLocks noGrp="1"/>
          </p:cNvSpPr>
          <p:nvPr>
            <p:ph type="body" idx="2"/>
          </p:nvPr>
        </p:nvSpPr>
        <p:spPr>
          <a:xfrm>
            <a:off x="0" y="1010261"/>
            <a:ext cx="12192000" cy="384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65"/>
              <a:buFont typeface="Arial" panose="020B0604020202020204"/>
              <a:buNone/>
              <a:defRPr sz="1865" b="0" i="0" u="none" strike="noStrike" cap="none">
                <a:solidFill>
                  <a:srgbClr val="3F3F3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465455" algn="l" rtl="0">
              <a:spcBef>
                <a:spcPts val="745"/>
              </a:spcBef>
              <a:spcAft>
                <a:spcPts val="0"/>
              </a:spcAft>
              <a:buClr>
                <a:schemeClr val="dk1"/>
              </a:buClr>
              <a:buSzPts val="3735"/>
              <a:buFont typeface="Arial" panose="020B0604020202020204"/>
              <a:buChar char="–"/>
              <a:defRPr sz="373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97510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Char char="–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97510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Char char="»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97510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97510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97510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97510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pic>
        <p:nvPicPr>
          <p:cNvPr id="165" name="Google Shape;165;p31" descr="D:\Fullppt\005-PNG이미지\모니터.png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776400" y="1815747"/>
            <a:ext cx="3360373" cy="33505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31" descr="D:\Fullppt\005-PNG이미지\모니터.png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4406826" y="1815747"/>
            <a:ext cx="3360373" cy="33505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31" descr="D:\Fullppt\005-PNG이미지\모니터.png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037251" y="1815747"/>
            <a:ext cx="3360373" cy="3350541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31"/>
          <p:cNvSpPr>
            <a:spLocks noGrp="1"/>
          </p:cNvSpPr>
          <p:nvPr>
            <p:ph type="pic" idx="3"/>
          </p:nvPr>
        </p:nvSpPr>
        <p:spPr>
          <a:xfrm>
            <a:off x="909901" y="1957962"/>
            <a:ext cx="3073864" cy="208002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 panose="020B0604020202020204"/>
              <a:buNone/>
              <a:defRPr sz="1600" b="0" i="0" u="none" strike="noStrike" cap="none">
                <a:solidFill>
                  <a:srgbClr val="3F3F3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spcBef>
                <a:spcPts val="745"/>
              </a:spcBef>
              <a:spcAft>
                <a:spcPts val="0"/>
              </a:spcAft>
              <a:buClr>
                <a:schemeClr val="dk1"/>
              </a:buClr>
              <a:buSzPts val="3735"/>
              <a:buFont typeface="Arial" panose="020B0604020202020204"/>
              <a:buNone/>
              <a:defRPr sz="373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None/>
              <a:defRPr sz="3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69" name="Google Shape;169;p31"/>
          <p:cNvSpPr>
            <a:spLocks noGrp="1"/>
          </p:cNvSpPr>
          <p:nvPr>
            <p:ph type="pic" idx="4"/>
          </p:nvPr>
        </p:nvSpPr>
        <p:spPr>
          <a:xfrm>
            <a:off x="4539561" y="1957962"/>
            <a:ext cx="3073864" cy="208002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 panose="020B0604020202020204"/>
              <a:buNone/>
              <a:defRPr sz="1600" b="0" i="0" u="none" strike="noStrike" cap="none">
                <a:solidFill>
                  <a:srgbClr val="3F3F3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spcBef>
                <a:spcPts val="745"/>
              </a:spcBef>
              <a:spcAft>
                <a:spcPts val="0"/>
              </a:spcAft>
              <a:buClr>
                <a:schemeClr val="dk1"/>
              </a:buClr>
              <a:buSzPts val="3735"/>
              <a:buFont typeface="Arial" panose="020B0604020202020204"/>
              <a:buNone/>
              <a:defRPr sz="373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None/>
              <a:defRPr sz="3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70" name="Google Shape;170;p31"/>
          <p:cNvSpPr>
            <a:spLocks noGrp="1"/>
          </p:cNvSpPr>
          <p:nvPr>
            <p:ph type="pic" idx="5"/>
          </p:nvPr>
        </p:nvSpPr>
        <p:spPr>
          <a:xfrm>
            <a:off x="8169221" y="1957962"/>
            <a:ext cx="3073864" cy="208002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 panose="020B0604020202020204"/>
              <a:buNone/>
              <a:defRPr sz="1600" b="0" i="0" u="none" strike="noStrike" cap="none">
                <a:solidFill>
                  <a:srgbClr val="3F3F3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spcBef>
                <a:spcPts val="745"/>
              </a:spcBef>
              <a:spcAft>
                <a:spcPts val="0"/>
              </a:spcAft>
              <a:buClr>
                <a:schemeClr val="dk1"/>
              </a:buClr>
              <a:buSzPts val="3735"/>
              <a:buFont typeface="Arial" panose="020B0604020202020204"/>
              <a:buNone/>
              <a:defRPr sz="373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None/>
              <a:defRPr sz="3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71" name="Google Shape;171;p31"/>
          <p:cNvSpPr/>
          <p:nvPr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72" name="Google Shape;172;p31"/>
          <p:cNvSpPr/>
          <p:nvPr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9_Images and Contents Layout">
  <p:cSld name="9_Images and Contents Layout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2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4101075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 panose="020B0604020202020204"/>
              <a:buNone/>
              <a:defRPr sz="1600" b="0" i="0" u="none" strike="noStrike" cap="none">
                <a:solidFill>
                  <a:srgbClr val="3F3F3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spcBef>
                <a:spcPts val="745"/>
              </a:spcBef>
              <a:spcAft>
                <a:spcPts val="0"/>
              </a:spcAft>
              <a:buClr>
                <a:schemeClr val="dk1"/>
              </a:buClr>
              <a:buSzPts val="3735"/>
              <a:buFont typeface="Arial" panose="020B0604020202020204"/>
              <a:buNone/>
              <a:defRPr sz="373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None/>
              <a:defRPr sz="3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None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con sets layout">
  <p:cSld name="icon sets layout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3"/>
          <p:cNvSpPr txBox="1">
            <a:spLocks noGrp="1"/>
          </p:cNvSpPr>
          <p:nvPr>
            <p:ph type="body" idx="1"/>
          </p:nvPr>
        </p:nvSpPr>
        <p:spPr>
          <a:xfrm>
            <a:off x="0" y="164638"/>
            <a:ext cx="12192000" cy="768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 panose="020B0604020202020204"/>
              <a:buNone/>
              <a:defRPr sz="4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465455" algn="l" rtl="0">
              <a:spcBef>
                <a:spcPts val="745"/>
              </a:spcBef>
              <a:spcAft>
                <a:spcPts val="0"/>
              </a:spcAft>
              <a:buClr>
                <a:schemeClr val="dk1"/>
              </a:buClr>
              <a:buSzPts val="3735"/>
              <a:buFont typeface="Arial" panose="020B0604020202020204"/>
              <a:buChar char="–"/>
              <a:defRPr sz="373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97510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Char char="–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97510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Char char="»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97510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97510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97510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97510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grpSp>
        <p:nvGrpSpPr>
          <p:cNvPr id="177" name="Google Shape;177;p33"/>
          <p:cNvGrpSpPr/>
          <p:nvPr/>
        </p:nvGrpSpPr>
        <p:grpSpPr>
          <a:xfrm>
            <a:off x="472011" y="1508786"/>
            <a:ext cx="3799787" cy="4865561"/>
            <a:chOff x="354008" y="1131589"/>
            <a:chExt cx="2849840" cy="3649171"/>
          </a:xfrm>
        </p:grpSpPr>
        <p:sp>
          <p:nvSpPr>
            <p:cNvPr id="178" name="Google Shape;178;p33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9" name="Google Shape;179;p33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lt1">
                <a:alpha val="40784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80" name="Google Shape;180;p33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lt1">
                <a:alpha val="2274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 w="9525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 panose="020F0502020204030204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 w="9525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 w="9525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 panose="020F0502020204030204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 w="9525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8824415" cy="1325563"/>
          </a:xfrm>
          <a:prstGeom prst="rect">
            <a:avLst/>
          </a:prstGeom>
          <a:noFill/>
          <a:ln w="9525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 w="9525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 w="9525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 w="9525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 w="9525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 w="9525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 w="9525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 w="9525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8824415" cy="1325563"/>
          </a:xfrm>
          <a:prstGeom prst="rect">
            <a:avLst/>
          </a:prstGeom>
          <a:noFill/>
          <a:ln w="9525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6"/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8824415" cy="1325563"/>
          </a:xfrm>
          <a:prstGeom prst="rect">
            <a:avLst/>
          </a:prstGeom>
          <a:noFill/>
          <a:ln w="9525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  <a:defRPr sz="4400" b="1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12" name="Google Shape;12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13" name="Google Shape;13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14" name="Google Shape;14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  <p:pic>
        <p:nvPicPr>
          <p:cNvPr id="15" name="Google Shape;15;p4" descr="C:\Users\OM\Downloads\naac-sticker.png"/>
          <p:cNvPicPr preferRelativeResize="0"/>
          <p:nvPr/>
        </p:nvPicPr>
        <p:blipFill rotWithShape="1">
          <a:blip r:embed="rId17"/>
          <a:srcRect b="23806"/>
          <a:stretch>
            <a:fillRect/>
          </a:stretch>
        </p:blipFill>
        <p:spPr>
          <a:xfrm>
            <a:off x="9662615" y="40945"/>
            <a:ext cx="2515736" cy="682387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7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github.com/RahulSaini05/Face-and-eye-detection-using-opencv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"/>
          <p:cNvSpPr txBox="1"/>
          <p:nvPr/>
        </p:nvSpPr>
        <p:spPr>
          <a:xfrm>
            <a:off x="8763000" y="65087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 panose="020B0604020202020204"/>
              <a:buNone/>
            </a:pPr>
            <a:endParaRPr sz="1200" b="0" i="0" u="none" strike="noStrike" cap="none">
              <a:solidFill>
                <a:srgbClr val="898989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86" name="Google Shape;186;p1"/>
          <p:cNvSpPr/>
          <p:nvPr/>
        </p:nvSpPr>
        <p:spPr>
          <a:xfrm rot="10800000" flipH="1">
            <a:off x="9507538" y="5940425"/>
            <a:ext cx="1290637" cy="1157288"/>
          </a:xfrm>
          <a:prstGeom prst="rtTriangle">
            <a:avLst/>
          </a:prstGeom>
          <a:solidFill>
            <a:srgbClr val="F2F2F2">
              <a:alpha val="16862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87" name="Google Shape;187;p1"/>
          <p:cNvSpPr/>
          <p:nvPr/>
        </p:nvSpPr>
        <p:spPr>
          <a:xfrm rot="10800000">
            <a:off x="188446" y="0"/>
            <a:ext cx="3376613" cy="4232275"/>
          </a:xfrm>
          <a:custGeom>
            <a:avLst/>
            <a:gdLst/>
            <a:ahLst/>
            <a:cxnLst/>
            <a:rect l="l" t="t" r="r" b="b"/>
            <a:pathLst>
              <a:path w="3080657" h="3718935" extrusionOk="0">
                <a:moveTo>
                  <a:pt x="0" y="3718935"/>
                </a:moveTo>
                <a:lnTo>
                  <a:pt x="3066149" y="0"/>
                </a:lnTo>
                <a:lnTo>
                  <a:pt x="3080657" y="2171700"/>
                </a:lnTo>
                <a:lnTo>
                  <a:pt x="1900458" y="3718935"/>
                </a:lnTo>
                <a:lnTo>
                  <a:pt x="0" y="3718935"/>
                </a:lnTo>
                <a:close/>
              </a:path>
            </a:pathLst>
          </a:custGeom>
          <a:solidFill>
            <a:schemeClr val="lt1">
              <a:alpha val="16862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88" name="Google Shape;188;p1"/>
          <p:cNvSpPr txBox="1">
            <a:spLocks noGrp="1"/>
          </p:cNvSpPr>
          <p:nvPr>
            <p:ph type="sldNum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200"/>
              <a:buFont typeface="Arial" panose="020B0604020202020204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206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1</a:t>
            </a:fld>
            <a:endParaRPr sz="1200" b="0" i="0" u="none" strike="noStrike" cap="none">
              <a:solidFill>
                <a:srgbClr val="00206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89" name="Google Shape;189;p1"/>
          <p:cNvSpPr txBox="1"/>
          <p:nvPr/>
        </p:nvSpPr>
        <p:spPr>
          <a:xfrm>
            <a:off x="5485262" y="1241564"/>
            <a:ext cx="6250675" cy="5632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b="1" i="0" u="none" strike="noStrike" cap="none">
                <a:solidFill>
                  <a:srgbClr val="F2F2F2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An Overview </a:t>
            </a:r>
            <a:endParaRPr sz="7200" b="1" i="0" u="none" strike="noStrike" cap="none">
              <a:solidFill>
                <a:srgbClr val="F2F2F2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b="1" i="0" u="none" strike="noStrike" cap="none">
                <a:solidFill>
                  <a:srgbClr val="F2F2F2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of Computing </a:t>
            </a:r>
            <a:endParaRPr sz="7200" b="1" i="0" u="none" strike="noStrike" cap="none">
              <a:solidFill>
                <a:srgbClr val="F2F2F2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b="1" i="0" u="none" strike="noStrike" cap="none">
                <a:solidFill>
                  <a:srgbClr val="F2F2F2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&amp; </a:t>
            </a:r>
            <a:endParaRPr sz="7200" b="1" i="0" u="none" strike="noStrike" cap="none">
              <a:solidFill>
                <a:srgbClr val="F2F2F2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b="1" i="0" u="none" strike="noStrike" cap="none">
                <a:solidFill>
                  <a:srgbClr val="F2F2F2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Career Planning</a:t>
            </a:r>
            <a:endParaRPr sz="7200" b="1" i="0" u="none" strike="noStrike" cap="none">
              <a:solidFill>
                <a:srgbClr val="F2F2F2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90" name="Google Shape;190;p1"/>
          <p:cNvSpPr txBox="1"/>
          <p:nvPr/>
        </p:nvSpPr>
        <p:spPr>
          <a:xfrm>
            <a:off x="188446" y="1040509"/>
            <a:ext cx="11736076" cy="5515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UNIVERSITY INSTITUTE OF COMPUTING</a:t>
            </a:r>
            <a:endParaRPr sz="2800" b="1" i="0" u="none" strike="noStrike" cap="none" dirty="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980"/>
              </a:spcBef>
              <a:spcAft>
                <a:spcPts val="0"/>
              </a:spcAft>
              <a:buNone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Bachelors of Computer Applications</a:t>
            </a:r>
            <a:endParaRPr sz="2800" b="0" i="0" u="none" strike="noStrike" cap="none" dirty="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980"/>
              </a:spcBef>
              <a:spcAft>
                <a:spcPts val="0"/>
              </a:spcAft>
              <a:buNone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Minor Project</a:t>
            </a:r>
            <a:endParaRPr sz="2800" b="0" i="0" u="none" strike="noStrike" cap="none" dirty="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980"/>
              </a:spcBef>
              <a:spcAft>
                <a:spcPts val="0"/>
              </a:spcAft>
              <a:buNone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21CAI-319</a:t>
            </a:r>
          </a:p>
          <a:p>
            <a:pPr marL="0" marR="0" lvl="0" indent="0" algn="ctr" rtl="0">
              <a:lnSpc>
                <a:spcPct val="90000"/>
              </a:lnSpc>
              <a:spcBef>
                <a:spcPts val="980"/>
              </a:spcBef>
              <a:spcAft>
                <a:spcPts val="0"/>
              </a:spcAft>
              <a:buNone/>
            </a:pPr>
            <a:r>
              <a:rPr lang="en-US" sz="4000" dirty="0"/>
              <a:t>Real Time Face And Eye Detection Using Machine Learning Algorithm</a:t>
            </a:r>
            <a:endParaRPr lang="en-US" sz="3200" b="1" i="0" u="none" strike="noStrike" cap="none" dirty="0">
              <a:solidFill>
                <a:srgbClr val="262626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1120"/>
              </a:spcBef>
              <a:spcAft>
                <a:spcPts val="0"/>
              </a:spcAft>
              <a:buNone/>
            </a:pPr>
            <a:endParaRPr sz="3200" b="1" i="0" u="none" strike="noStrike" cap="none" dirty="0">
              <a:solidFill>
                <a:srgbClr val="262626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1120"/>
              </a:spcBef>
              <a:spcAft>
                <a:spcPts val="0"/>
              </a:spcAft>
              <a:buNone/>
            </a:pPr>
            <a:endParaRPr sz="3200" b="1" i="0" u="none" strike="noStrike" cap="none" dirty="0">
              <a:solidFill>
                <a:srgbClr val="262626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1120"/>
              </a:spcBef>
              <a:spcAft>
                <a:spcPts val="0"/>
              </a:spcAft>
              <a:buNone/>
            </a:pPr>
            <a:r>
              <a:rPr lang="en-US" sz="3200" b="1" i="0" u="none" strike="noStrike" cap="none" dirty="0">
                <a:solidFill>
                  <a:srgbClr val="262626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endParaRPr sz="3200" b="1" i="0" u="none" strike="noStrike" cap="none" dirty="0">
              <a:solidFill>
                <a:srgbClr val="262626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l" rtl="0">
              <a:spcBef>
                <a:spcPts val="1120"/>
              </a:spcBef>
              <a:spcAft>
                <a:spcPts val="0"/>
              </a:spcAft>
              <a:buNone/>
            </a:pPr>
            <a:endParaRPr sz="1600" b="0" i="0" u="none" strike="noStrike" cap="none" dirty="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91" name="Google Shape;191;p1"/>
          <p:cNvSpPr txBox="1"/>
          <p:nvPr/>
        </p:nvSpPr>
        <p:spPr>
          <a:xfrm>
            <a:off x="347916" y="5937897"/>
            <a:ext cx="5161633" cy="422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>
                <a:solidFill>
                  <a:srgbClr val="262626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Major Project Presentation</a:t>
            </a:r>
            <a:endParaRPr sz="1600" b="0" i="0" u="none" strike="noStrike" cap="none" dirty="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92" name="Google Shape;192;p1"/>
          <p:cNvSpPr txBox="1"/>
          <p:nvPr/>
        </p:nvSpPr>
        <p:spPr>
          <a:xfrm>
            <a:off x="6832521" y="5893555"/>
            <a:ext cx="4928608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595959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DISCOVER . </a:t>
            </a:r>
            <a:r>
              <a:rPr lang="en-US" sz="2000" b="1" i="0" u="none" strike="noStrike" cap="none">
                <a:solidFill>
                  <a:srgbClr val="C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LEARN</a:t>
            </a:r>
            <a:r>
              <a:rPr lang="en-US" sz="2000" b="1" i="0" u="none" strike="noStrike" cap="none">
                <a:solidFill>
                  <a:srgbClr val="595959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. EMPOWER</a:t>
            </a:r>
            <a:endParaRPr sz="1200" b="1" i="0" u="none" strike="noStrike" cap="non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i="0" u="none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93" name="Google Shape;193;p1"/>
          <p:cNvSpPr txBox="1"/>
          <p:nvPr/>
        </p:nvSpPr>
        <p:spPr>
          <a:xfrm>
            <a:off x="343412" y="4756036"/>
            <a:ext cx="5161633" cy="9294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 dirty="0">
                <a:solidFill>
                  <a:srgbClr val="262626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Student Name: Rahul Saini</a:t>
            </a:r>
            <a:endParaRPr sz="1600" b="1" i="0" u="none" strike="noStrike" cap="none" dirty="0">
              <a:solidFill>
                <a:srgbClr val="262626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1600" b="1" i="0" u="none" strike="noStrike" cap="none" dirty="0">
                <a:solidFill>
                  <a:srgbClr val="262626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UID: 21BCA1953</a:t>
            </a:r>
            <a:endParaRPr sz="1600" b="1" i="0" u="none" strike="noStrike" cap="none" dirty="0">
              <a:solidFill>
                <a:srgbClr val="262626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1600" b="1" i="0" u="none" strike="noStrike" cap="none" dirty="0">
                <a:solidFill>
                  <a:srgbClr val="262626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Section/Group: </a:t>
            </a:r>
            <a:endParaRPr sz="1600" b="1" i="0" u="none" strike="noStrike" cap="none" dirty="0">
              <a:solidFill>
                <a:srgbClr val="262626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94" name="Google Shape;194;p1"/>
          <p:cNvSpPr txBox="1"/>
          <p:nvPr/>
        </p:nvSpPr>
        <p:spPr>
          <a:xfrm>
            <a:off x="6832521" y="4756036"/>
            <a:ext cx="5161633" cy="9294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 dirty="0">
                <a:solidFill>
                  <a:srgbClr val="262626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Supervisor Name:</a:t>
            </a:r>
            <a:endParaRPr sz="1600" b="1" i="0" u="none" strike="noStrike" cap="none" dirty="0">
              <a:solidFill>
                <a:srgbClr val="262626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1600" b="1" i="0" u="none" strike="noStrike" cap="none" dirty="0">
                <a:solidFill>
                  <a:srgbClr val="262626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Employee Code:</a:t>
            </a:r>
            <a:endParaRPr sz="1600" b="1" i="0" u="none" strike="noStrike" cap="none" dirty="0">
              <a:solidFill>
                <a:srgbClr val="262626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1600" b="1" i="0" u="none" strike="noStrike" cap="none" dirty="0">
                <a:solidFill>
                  <a:srgbClr val="262626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Designation: CU</a:t>
            </a:r>
            <a:endParaRPr sz="1600" b="1" i="0" u="none" strike="noStrike" cap="none" dirty="0">
              <a:solidFill>
                <a:srgbClr val="262626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04531-3A2A-B8DA-A802-FFB56BA67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Real Time Implementation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91174C-6C0E-257C-17C6-61A64BB53F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199" y="1825625"/>
            <a:ext cx="7214419" cy="4351338"/>
          </a:xfrm>
        </p:spPr>
        <p:txBody>
          <a:bodyPr/>
          <a:lstStyle/>
          <a:p>
            <a:r>
              <a:rPr lang="en-IN" dirty="0"/>
              <a:t>Using </a:t>
            </a:r>
            <a:r>
              <a:rPr lang="en-IN" dirty="0" err="1"/>
              <a:t>Opencv</a:t>
            </a:r>
            <a:endParaRPr lang="en-IN" dirty="0"/>
          </a:p>
          <a:p>
            <a:r>
              <a:rPr lang="en-IN" dirty="0"/>
              <a:t>Using </a:t>
            </a:r>
            <a:r>
              <a:rPr lang="en-IN" dirty="0" err="1"/>
              <a:t>webcamera</a:t>
            </a:r>
            <a:r>
              <a:rPr lang="en-IN" dirty="0"/>
              <a:t> </a:t>
            </a:r>
          </a:p>
          <a:p>
            <a:r>
              <a:rPr lang="en-IN" dirty="0"/>
              <a:t>Detect face and eye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>
                <a:hlinkClick r:id="rId2"/>
              </a:rPr>
              <a:t>Code Reference</a:t>
            </a:r>
            <a:endParaRPr lang="en-IN" dirty="0"/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E182518-C253-00C6-08E5-DA4D87E257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1107" y="2411642"/>
            <a:ext cx="3548479" cy="2838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0726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99050-248E-763E-BB16-7F9017FBF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Conclusion &amp; Future Aspects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F00409-B2B9-6F85-0498-8ED5D18574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080009"/>
            <a:ext cx="6788499" cy="36968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long way and have a wide range of applications</a:t>
            </a:r>
          </a:p>
          <a:p>
            <a:pPr marL="114300" indent="0">
              <a:buNone/>
            </a:pPr>
            <a:endParaRPr lang="en-US" b="0" i="0" dirty="0">
              <a:solidFill>
                <a:srgbClr val="111111"/>
              </a:solidFill>
              <a:effectLst/>
              <a:latin typeface="-apple-system"/>
            </a:endParaRPr>
          </a:p>
          <a:p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need to improve their performance in unconstrained environments. </a:t>
            </a:r>
          </a:p>
          <a:p>
            <a:pPr marL="114300" indent="0">
              <a:buNone/>
            </a:pPr>
            <a:endParaRPr lang="en-US" dirty="0">
              <a:solidFill>
                <a:srgbClr val="111111"/>
              </a:solidFill>
              <a:latin typeface="-apple-system"/>
            </a:endParaRPr>
          </a:p>
          <a:p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expect to see further advancements and improvements in the future.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CD9460-9DEC-37AA-69D0-8FD4FE44A1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7040" y="2152864"/>
            <a:ext cx="3551150" cy="355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756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"/>
          <p:cNvSpPr/>
          <p:nvPr/>
        </p:nvSpPr>
        <p:spPr>
          <a:xfrm>
            <a:off x="0" y="0"/>
            <a:ext cx="12192000" cy="4686918"/>
          </a:xfrm>
          <a:prstGeom prst="rect">
            <a:avLst/>
          </a:prstGeom>
          <a:solidFill>
            <a:srgbClr val="385623">
              <a:alpha val="6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 panose="020F0502020204030204"/>
              <a:buNone/>
            </a:pPr>
            <a:r>
              <a:rPr lang="en-US" sz="1800" b="0" i="0" u="none" strike="noStrike" cap="none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</a:t>
            </a:r>
            <a:endParaRPr sz="1800" b="0" i="0" u="none" strike="noStrike" cap="none">
              <a:solidFill>
                <a:srgbClr val="FFFFF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cxnSp>
        <p:nvCxnSpPr>
          <p:cNvPr id="208" name="Google Shape;208;p3"/>
          <p:cNvCxnSpPr/>
          <p:nvPr/>
        </p:nvCxnSpPr>
        <p:spPr>
          <a:xfrm>
            <a:off x="9347200" y="0"/>
            <a:ext cx="1828800" cy="18288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09" name="Google Shape;209;p3"/>
          <p:cNvCxnSpPr/>
          <p:nvPr/>
        </p:nvCxnSpPr>
        <p:spPr>
          <a:xfrm>
            <a:off x="10169128" y="0"/>
            <a:ext cx="663972" cy="663972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10" name="Google Shape;210;p3"/>
          <p:cNvCxnSpPr/>
          <p:nvPr/>
        </p:nvCxnSpPr>
        <p:spPr>
          <a:xfrm>
            <a:off x="733426" y="6294597"/>
            <a:ext cx="558345" cy="558345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11" name="Google Shape;211;p3"/>
          <p:cNvCxnSpPr/>
          <p:nvPr/>
        </p:nvCxnSpPr>
        <p:spPr>
          <a:xfrm>
            <a:off x="390526" y="5129689"/>
            <a:ext cx="1728311" cy="1728311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12" name="Google Shape;212;p3"/>
          <p:cNvSpPr txBox="1"/>
          <p:nvPr/>
        </p:nvSpPr>
        <p:spPr>
          <a:xfrm>
            <a:off x="1485902" y="2249080"/>
            <a:ext cx="10725148" cy="1231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Arial" panose="020B0604020202020204"/>
              <a:buNone/>
            </a:pPr>
            <a:r>
              <a:rPr lang="en-US" sz="80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THANK YOU</a:t>
            </a:r>
            <a:endParaRPr sz="8000" b="0" i="0" u="none" strike="noStrike" cap="none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13" name="Google Shape;213;p3"/>
          <p:cNvSpPr/>
          <p:nvPr/>
        </p:nvSpPr>
        <p:spPr>
          <a:xfrm>
            <a:off x="2641599" y="1214279"/>
            <a:ext cx="2430463" cy="3225800"/>
          </a:xfrm>
          <a:custGeom>
            <a:avLst/>
            <a:gdLst/>
            <a:ahLst/>
            <a:cxnLst/>
            <a:rect l="l" t="t" r="r" b="b"/>
            <a:pathLst>
              <a:path w="2430463" h="3225800" extrusionOk="0">
                <a:moveTo>
                  <a:pt x="2430463" y="2413000"/>
                </a:moveTo>
                <a:lnTo>
                  <a:pt x="1612900" y="3225800"/>
                </a:lnTo>
                <a:lnTo>
                  <a:pt x="0" y="1612900"/>
                </a:lnTo>
                <a:lnTo>
                  <a:pt x="1612900" y="0"/>
                </a:lnTo>
                <a:lnTo>
                  <a:pt x="2430463" y="817563"/>
                </a:lnTo>
              </a:path>
            </a:pathLst>
          </a:custGeom>
          <a:noFill/>
          <a:ln w="381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rgbClr val="FFFFF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14" name="Google Shape;214;p3"/>
          <p:cNvSpPr/>
          <p:nvPr/>
        </p:nvSpPr>
        <p:spPr>
          <a:xfrm>
            <a:off x="2898774" y="1214279"/>
            <a:ext cx="2430463" cy="3225800"/>
          </a:xfrm>
          <a:custGeom>
            <a:avLst/>
            <a:gdLst/>
            <a:ahLst/>
            <a:cxnLst/>
            <a:rect l="l" t="t" r="r" b="b"/>
            <a:pathLst>
              <a:path w="2430463" h="3225800" extrusionOk="0">
                <a:moveTo>
                  <a:pt x="2430463" y="2413000"/>
                </a:moveTo>
                <a:lnTo>
                  <a:pt x="1612900" y="3225800"/>
                </a:lnTo>
                <a:lnTo>
                  <a:pt x="0" y="1612900"/>
                </a:lnTo>
                <a:lnTo>
                  <a:pt x="1612900" y="0"/>
                </a:lnTo>
                <a:lnTo>
                  <a:pt x="2430463" y="817563"/>
                </a:lnTo>
              </a:path>
            </a:pathLst>
          </a:custGeom>
          <a:noFill/>
          <a:ln w="38100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rgbClr val="FFFFF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"/>
          <p:cNvSpPr txBox="1">
            <a:spLocks noGrp="1"/>
          </p:cNvSpPr>
          <p:nvPr>
            <p:ph type="title"/>
          </p:nvPr>
        </p:nvSpPr>
        <p:spPr>
          <a:xfrm>
            <a:off x="847531" y="136525"/>
            <a:ext cx="8646459" cy="1279527"/>
          </a:xfrm>
          <a:prstGeom prst="rect">
            <a:avLst/>
          </a:prstGeom>
          <a:noFill/>
          <a:ln w="9525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000"/>
              <a:buFont typeface="Times New Roman" panose="02020603050405020304"/>
              <a:buNone/>
            </a:pPr>
            <a:r>
              <a:rPr lang="en-US" sz="4000" b="1">
                <a:solidFill>
                  <a:srgbClr val="C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Presentation</a:t>
            </a:r>
            <a:r>
              <a:rPr lang="en-US" sz="400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en-US" sz="4000" b="1">
                <a:solidFill>
                  <a:srgbClr val="C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Outline</a:t>
            </a:r>
            <a:endParaRPr sz="4000" b="1">
              <a:solidFill>
                <a:srgbClr val="C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00" name="Google Shape;20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2</a:t>
            </a:fld>
            <a:endParaRPr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01" name="Google Shape;201;p2"/>
          <p:cNvSpPr txBox="1">
            <a:spLocks noGrp="1"/>
          </p:cNvSpPr>
          <p:nvPr>
            <p:ph type="body" idx="1"/>
          </p:nvPr>
        </p:nvSpPr>
        <p:spPr>
          <a:xfrm>
            <a:off x="394447" y="1639888"/>
            <a:ext cx="11152093" cy="4608512"/>
          </a:xfrm>
          <a:prstGeom prst="rect">
            <a:avLst/>
          </a:prstGeom>
          <a:noFill/>
          <a:ln w="9525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4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Introduction to Project </a:t>
            </a:r>
            <a:endParaRPr sz="24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Technology Used</a:t>
            </a:r>
            <a:endParaRPr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4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Object</a:t>
            </a:r>
            <a:r>
              <a:rPr lang="en-US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ives</a:t>
            </a:r>
            <a:endParaRPr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Overview Of Machine learning</a:t>
            </a:r>
            <a:endParaRPr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Face Detection</a:t>
            </a:r>
            <a:endParaRPr lang="en-IN" sz="24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 sz="24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Eye Detection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Real Time Face and Eye detection</a:t>
            </a:r>
            <a:endParaRPr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Real Time Implementation</a:t>
            </a:r>
            <a:endParaRPr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Conclusion &amp; Future Aspects</a:t>
            </a:r>
            <a:endParaRPr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24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02" name="Google Shape;202;p2"/>
          <p:cNvSpPr txBox="1"/>
          <p:nvPr/>
        </p:nvSpPr>
        <p:spPr>
          <a:xfrm>
            <a:off x="838200" y="6287570"/>
            <a:ext cx="1013785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FF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Note: In Conclusion kindly mention Software Model used &amp; Project Cost</a:t>
            </a:r>
            <a:endParaRPr sz="1800" b="1">
              <a:solidFill>
                <a:srgbClr val="FF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FB739-FBB2-B545-ACCD-FCC9E65C0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Introduction to Project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8099D4-F810-5667-FC12-D5D03E6DAE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350910" cy="4351338"/>
          </a:xfrm>
        </p:spPr>
        <p:txBody>
          <a:bodyPr/>
          <a:lstStyle/>
          <a:p>
            <a:r>
              <a:rPr lang="en-US" b="0" i="0" dirty="0">
                <a:solidFill>
                  <a:srgbClr val="161616"/>
                </a:solidFill>
                <a:effectLst/>
                <a:latin typeface="IBM Plex Sans" panose="020F0502020204030204" pitchFamily="34" charset="0"/>
              </a:rPr>
              <a:t>Machine learning is a branch of </a:t>
            </a:r>
            <a:r>
              <a:rPr lang="en-US" b="0" i="0" u="none" strike="noStrike" dirty="0">
                <a:solidFill>
                  <a:schemeClr val="tx1"/>
                </a:solidFill>
                <a:effectLst/>
                <a:latin typeface="IBM Plex Sans" panose="020F0502020204030204" pitchFamily="34" charset="0"/>
              </a:rPr>
              <a:t>artificial intelligence (AI)</a:t>
            </a:r>
            <a:r>
              <a:rPr lang="en-US" b="0" i="0" dirty="0">
                <a:solidFill>
                  <a:schemeClr val="tx1"/>
                </a:solidFill>
                <a:effectLst/>
                <a:latin typeface="IBM Plex Sans" panose="020F0502020204030204" pitchFamily="34" charset="0"/>
              </a:rPr>
              <a:t> </a:t>
            </a:r>
            <a:r>
              <a:rPr lang="en-US" b="0" i="0" dirty="0">
                <a:solidFill>
                  <a:srgbClr val="161616"/>
                </a:solidFill>
                <a:effectLst/>
                <a:latin typeface="IBM Plex Sans" panose="020F0502020204030204" pitchFamily="34" charset="0"/>
              </a:rPr>
              <a:t>and computer science which focuses on the use of data and algorithms to imitate the way that humans learn, gradually improving its accuracy.</a:t>
            </a:r>
          </a:p>
          <a:p>
            <a:endParaRPr lang="en-US" dirty="0">
              <a:solidFill>
                <a:srgbClr val="161616"/>
              </a:solidFill>
              <a:latin typeface="IBM Plex Sans" panose="020F0502020204030204" pitchFamily="34" charset="0"/>
            </a:endParaRPr>
          </a:p>
          <a:p>
            <a:r>
              <a:rPr lang="en-US" b="0" i="0" dirty="0">
                <a:effectLst/>
                <a:latin typeface="-apple-system"/>
              </a:rPr>
              <a:t>OpenCV is an open-source computer vision library that uses machine learning algorithms for face detection, object tracking or colors detection. we’ll learn how to use the </a:t>
            </a:r>
            <a:r>
              <a:rPr lang="en-US" i="0" dirty="0" err="1">
                <a:effectLst/>
                <a:latin typeface="-apple-system"/>
              </a:rPr>
              <a:t>Haar</a:t>
            </a:r>
            <a:r>
              <a:rPr lang="en-US" i="0" dirty="0">
                <a:effectLst/>
                <a:latin typeface="-apple-system"/>
              </a:rPr>
              <a:t> Cascade </a:t>
            </a:r>
            <a:r>
              <a:rPr lang="en-US" b="0" i="0" dirty="0">
                <a:effectLst/>
                <a:latin typeface="-apple-system"/>
              </a:rPr>
              <a:t>algorithm to detect faces and eyes in real-time video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6867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4DCF0-3B04-81FF-57C6-4D38DC915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Technology Used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409A18-6C00-2794-D71A-059795FBD7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7273413" cy="4351338"/>
          </a:xfrm>
        </p:spPr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OpenCV-Python </a:t>
            </a:r>
          </a:p>
          <a:p>
            <a:endParaRPr lang="en-US" dirty="0">
              <a:solidFill>
                <a:srgbClr val="000000"/>
              </a:solidFill>
              <a:latin typeface="Helvetica" panose="020B0604020202020204" pitchFamily="34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Helvetica" panose="020B0604020202020204" pitchFamily="34" charset="0"/>
              </a:rPr>
              <a:t>Machine learning</a:t>
            </a:r>
          </a:p>
          <a:p>
            <a:endParaRPr lang="en-US" dirty="0">
              <a:solidFill>
                <a:srgbClr val="000000"/>
              </a:solidFill>
              <a:latin typeface="Helvetica" panose="020B0604020202020204" pitchFamily="34" charset="0"/>
            </a:endParaRPr>
          </a:p>
          <a:p>
            <a:r>
              <a:rPr lang="en-US" dirty="0" err="1">
                <a:solidFill>
                  <a:srgbClr val="000000"/>
                </a:solidFill>
                <a:latin typeface="Helvetica" panose="020B0604020202020204" pitchFamily="34" charset="0"/>
              </a:rPr>
              <a:t>Haar</a:t>
            </a:r>
            <a:r>
              <a:rPr lang="en-US" dirty="0">
                <a:solidFill>
                  <a:srgbClr val="000000"/>
                </a:solidFill>
                <a:latin typeface="Helvetica" panose="020B0604020202020204" pitchFamily="34" charset="0"/>
              </a:rPr>
              <a:t> cascade </a:t>
            </a:r>
            <a:r>
              <a:rPr lang="en-US" b="0" i="0" dirty="0">
                <a:effectLst/>
                <a:latin typeface="-apple-system"/>
              </a:rPr>
              <a:t>algorithm</a:t>
            </a:r>
            <a:endParaRPr lang="en-US" dirty="0">
              <a:solidFill>
                <a:srgbClr val="000000"/>
              </a:solidFill>
              <a:latin typeface="Helvetica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1B5445-6B45-FBC4-1B2F-20A75EC71F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1505" y="2430608"/>
            <a:ext cx="2292295" cy="2822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2506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17A12-7ED9-56EE-C790-2A4A3446A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Object</a:t>
            </a:r>
            <a:r>
              <a:rPr lang="en-US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ives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2891BA-4CBD-B594-4DD9-0A0E7CDE67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4874342" cy="4351338"/>
          </a:xfrm>
        </p:spPr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gotham book regular"/>
              </a:rPr>
              <a:t>image processing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gotham book regula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gotham book regular"/>
              </a:rPr>
              <a:t> video capture and analysis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gotham book regula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gotham book regular"/>
              </a:rPr>
              <a:t> face detection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gotham book regula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gotham book regular"/>
              </a:rPr>
              <a:t> object detection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BFBCA5-5ED5-5A5E-109A-30A966E28C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7609" y="1825625"/>
            <a:ext cx="5787720" cy="3837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8119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42D01-263C-29DB-F319-C0964087B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Overview Of Machine learning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7FC558-657A-0548-6A2C-6AD6EC71B3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68413" y="1943612"/>
            <a:ext cx="6194322" cy="4054065"/>
          </a:xfrm>
        </p:spPr>
        <p:txBody>
          <a:bodyPr/>
          <a:lstStyle/>
          <a:p>
            <a:r>
              <a:rPr lang="en-US" dirty="0">
                <a:solidFill>
                  <a:srgbClr val="161616"/>
                </a:solidFill>
                <a:latin typeface="IBM Plex Sans" panose="020F0502020204030204" pitchFamily="34" charset="0"/>
              </a:rPr>
              <a:t>B</a:t>
            </a:r>
            <a:r>
              <a:rPr lang="en-US" b="0" i="0" dirty="0">
                <a:solidFill>
                  <a:srgbClr val="161616"/>
                </a:solidFill>
                <a:effectLst/>
                <a:latin typeface="IBM Plex Sans" panose="020F0502020204030204" pitchFamily="34" charset="0"/>
              </a:rPr>
              <a:t>ranch of </a:t>
            </a:r>
            <a:r>
              <a:rPr lang="en-US" b="0" i="0" u="none" strike="noStrike" dirty="0">
                <a:solidFill>
                  <a:schemeClr val="tx1"/>
                </a:solidFill>
                <a:effectLst/>
                <a:latin typeface="IBM Plex Sans" panose="020F0502020204030204" pitchFamily="34" charset="0"/>
              </a:rPr>
              <a:t>artificial intelligence (AI)</a:t>
            </a:r>
          </a:p>
          <a:p>
            <a:pPr marL="114300" indent="0">
              <a:buNone/>
            </a:pPr>
            <a:endParaRPr lang="en-US" dirty="0">
              <a:solidFill>
                <a:srgbClr val="273239"/>
              </a:solidFill>
              <a:latin typeface="Nunito" pitchFamily="2" charset="0"/>
            </a:endParaRPr>
          </a:p>
          <a:p>
            <a:r>
              <a:rPr lang="en-US" dirty="0">
                <a:solidFill>
                  <a:srgbClr val="273239"/>
                </a:solidFill>
                <a:latin typeface="Nunito" pitchFamily="2" charset="0"/>
              </a:rPr>
              <a:t>T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eaching computers to learn from data</a:t>
            </a:r>
          </a:p>
          <a:p>
            <a:endParaRPr lang="en-US" b="0" i="0" dirty="0">
              <a:solidFill>
                <a:srgbClr val="273239"/>
              </a:solidFill>
              <a:effectLst/>
              <a:latin typeface="Nunito" pitchFamily="2" charset="0"/>
            </a:endParaRPr>
          </a:p>
          <a:p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large number of powerful libraries and frameworks </a:t>
            </a:r>
          </a:p>
          <a:p>
            <a:pPr marL="114300" indent="0">
              <a:buNone/>
            </a:pPr>
            <a:endParaRPr lang="en-US" b="0" i="0" dirty="0">
              <a:solidFill>
                <a:srgbClr val="273239"/>
              </a:solidFill>
              <a:effectLst/>
              <a:latin typeface="Nunito" pitchFamily="2" charset="0"/>
            </a:endParaRPr>
          </a:p>
          <a:p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it easy to implement machine learning algorithms.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AA253C-1C37-B33D-B44C-377B5ECF5E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744" y="2500595"/>
            <a:ext cx="5138097" cy="2887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8274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8B0C8-6723-7FAB-65C8-A36332E69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Face Detection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F90A0B-EA5A-9566-2960-12EBE3E785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5129981" cy="3886917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latin typeface="Mulish"/>
              </a:rPr>
              <a:t>a computer program detects the presence of human faces </a:t>
            </a:r>
          </a:p>
          <a:p>
            <a:pPr marL="114300" indent="0">
              <a:buNone/>
            </a:pPr>
            <a:endParaRPr lang="en-US" b="0" i="0" dirty="0">
              <a:solidFill>
                <a:srgbClr val="222222"/>
              </a:solidFill>
              <a:effectLst/>
              <a:latin typeface="Mulish"/>
            </a:endParaRPr>
          </a:p>
          <a:p>
            <a:r>
              <a:rPr lang="en-US" b="0" i="0" dirty="0">
                <a:solidFill>
                  <a:srgbClr val="222222"/>
                </a:solidFill>
                <a:effectLst/>
                <a:latin typeface="Mulish"/>
              </a:rPr>
              <a:t> finds their locations 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5D095DA-CFFD-AF02-71D4-851777CE3A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3821" y="2079734"/>
            <a:ext cx="5129979" cy="3406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1170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DBF06-44EB-2B5E-2997-BA1D0585E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en-IN" sz="44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Eye Detection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8A825E-2D8F-C36F-6AF5-9DD26CA6C2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7721" y="2458300"/>
            <a:ext cx="4516079" cy="3085987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05729C-A5F6-5D53-1DA9-FF86E712B4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5523271" cy="3718662"/>
          </a:xfrm>
        </p:spPr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chemeClr val="tx1"/>
                </a:solidFill>
                <a:effectLst/>
                <a:latin typeface="Montserrat-Medium"/>
              </a:rPr>
              <a:t>Eye detection is a popular and useful operation in OpenCV.</a:t>
            </a:r>
            <a:endParaRPr lang="en-US" b="0" i="0" u="none" strike="noStrike" dirty="0">
              <a:solidFill>
                <a:schemeClr val="tx1"/>
              </a:solidFill>
              <a:effectLst/>
              <a:latin typeface="Montserrat-Regular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chemeClr val="tx1"/>
                </a:solidFill>
                <a:effectLst/>
                <a:latin typeface="Montserrat-Medium"/>
              </a:rPr>
              <a:t>It can be used in a variety of applications </a:t>
            </a:r>
            <a:endParaRPr lang="en-US" b="0" i="0" u="none" strike="noStrike" dirty="0">
              <a:solidFill>
                <a:schemeClr val="tx1"/>
              </a:solidFill>
              <a:effectLst/>
              <a:latin typeface="Montserrat-Regular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chemeClr val="tx1"/>
                </a:solidFill>
                <a:effectLst/>
                <a:latin typeface="Montserrat-Medium"/>
              </a:rPr>
              <a:t>use </a:t>
            </a:r>
            <a:r>
              <a:rPr lang="en-US" b="0" i="0" u="none" strike="noStrike" dirty="0" err="1">
                <a:solidFill>
                  <a:schemeClr val="tx1"/>
                </a:solidFill>
                <a:effectLst/>
                <a:latin typeface="Montserrat-Medium"/>
              </a:rPr>
              <a:t>Haar</a:t>
            </a:r>
            <a:r>
              <a:rPr lang="en-US" b="0" i="0" u="none" strike="noStrike" dirty="0">
                <a:solidFill>
                  <a:schemeClr val="tx1"/>
                </a:solidFill>
                <a:effectLst/>
                <a:latin typeface="Montserrat-Medium"/>
              </a:rPr>
              <a:t> cascades machine learning technique.</a:t>
            </a:r>
            <a:endParaRPr lang="en-US" b="0" i="0" u="none" strike="noStrike" dirty="0">
              <a:solidFill>
                <a:schemeClr val="tx1"/>
              </a:solidFill>
              <a:effectLst/>
              <a:latin typeface="Montserrat-Regular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chemeClr val="tx1"/>
                </a:solidFill>
                <a:effectLst/>
                <a:latin typeface="Montserrat-Medium"/>
              </a:rPr>
              <a:t>use self trained models in this process.</a:t>
            </a:r>
            <a:endParaRPr lang="en-US" b="0" i="0" u="none" strike="noStrike" dirty="0">
              <a:solidFill>
                <a:schemeClr val="tx1"/>
              </a:solidFill>
              <a:effectLst/>
              <a:latin typeface="Montserrat-Regular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883107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88D6A-1EB2-595A-EA45-3B34011CF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Real Time Face and Eye detection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33A37E-3F09-0BA1-051B-D5C018DD3A38}"/>
              </a:ext>
            </a:extLst>
          </p:cNvPr>
          <p:cNvSpPr/>
          <p:nvPr/>
        </p:nvSpPr>
        <p:spPr>
          <a:xfrm>
            <a:off x="3791190" y="2158649"/>
            <a:ext cx="2025445" cy="6587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Acquire Image from camera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0FA4F52-4B47-AB3F-3023-858EDDDEDB50}"/>
              </a:ext>
            </a:extLst>
          </p:cNvPr>
          <p:cNvSpPr/>
          <p:nvPr/>
        </p:nvSpPr>
        <p:spPr>
          <a:xfrm>
            <a:off x="3793434" y="3129350"/>
            <a:ext cx="2025445" cy="6587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Convert colour to Gray-scale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56BF347-C348-F36A-9113-FE35B0318D2B}"/>
              </a:ext>
            </a:extLst>
          </p:cNvPr>
          <p:cNvSpPr/>
          <p:nvPr/>
        </p:nvSpPr>
        <p:spPr>
          <a:xfrm>
            <a:off x="3791190" y="4087995"/>
            <a:ext cx="2025445" cy="6587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Detect Faces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258E29A-B238-1F11-DDE5-116AA5DB6C99}"/>
              </a:ext>
            </a:extLst>
          </p:cNvPr>
          <p:cNvSpPr/>
          <p:nvPr/>
        </p:nvSpPr>
        <p:spPr>
          <a:xfrm>
            <a:off x="3791190" y="5046639"/>
            <a:ext cx="2025445" cy="6587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Face Detected?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2731BCA-C82C-D504-12F0-1EABF27A0275}"/>
              </a:ext>
            </a:extLst>
          </p:cNvPr>
          <p:cNvCxnSpPr>
            <a:stCxn id="5" idx="2"/>
            <a:endCxn id="8" idx="0"/>
          </p:cNvCxnSpPr>
          <p:nvPr/>
        </p:nvCxnSpPr>
        <p:spPr>
          <a:xfrm>
            <a:off x="4803913" y="2817411"/>
            <a:ext cx="2244" cy="3119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A0A21B9-6A01-C2D6-55FC-C5DEDBC279CF}"/>
              </a:ext>
            </a:extLst>
          </p:cNvPr>
          <p:cNvCxnSpPr>
            <a:stCxn id="8" idx="2"/>
            <a:endCxn id="10" idx="0"/>
          </p:cNvCxnSpPr>
          <p:nvPr/>
        </p:nvCxnSpPr>
        <p:spPr>
          <a:xfrm flipH="1">
            <a:off x="4803913" y="3788112"/>
            <a:ext cx="2244" cy="299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A292D5D-D94A-FED8-ACF7-315D60F77043}"/>
              </a:ext>
            </a:extLst>
          </p:cNvPr>
          <p:cNvCxnSpPr>
            <a:stCxn id="10" idx="2"/>
            <a:endCxn id="11" idx="0"/>
          </p:cNvCxnSpPr>
          <p:nvPr/>
        </p:nvCxnSpPr>
        <p:spPr>
          <a:xfrm>
            <a:off x="4803913" y="4746756"/>
            <a:ext cx="0" cy="299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02A3B8A0-1414-D706-289C-C53EDE7C14A0}"/>
              </a:ext>
            </a:extLst>
          </p:cNvPr>
          <p:cNvSpPr/>
          <p:nvPr/>
        </p:nvSpPr>
        <p:spPr>
          <a:xfrm>
            <a:off x="1259384" y="4087994"/>
            <a:ext cx="2025445" cy="6587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Cascade classifier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2DFBB6F-D00F-550F-0B8E-763732F16345}"/>
              </a:ext>
            </a:extLst>
          </p:cNvPr>
          <p:cNvCxnSpPr>
            <a:stCxn id="29" idx="3"/>
            <a:endCxn id="10" idx="1"/>
          </p:cNvCxnSpPr>
          <p:nvPr/>
        </p:nvCxnSpPr>
        <p:spPr>
          <a:xfrm>
            <a:off x="3284829" y="4417375"/>
            <a:ext cx="50636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BB1EEE00-894F-6086-8A76-12BF0AB2B830}"/>
              </a:ext>
            </a:extLst>
          </p:cNvPr>
          <p:cNvSpPr/>
          <p:nvPr/>
        </p:nvSpPr>
        <p:spPr>
          <a:xfrm>
            <a:off x="7285383" y="2158649"/>
            <a:ext cx="2025445" cy="6587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Detect eye in face image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0E169BC-A2F5-66A4-4DE6-A3F9BE184792}"/>
              </a:ext>
            </a:extLst>
          </p:cNvPr>
          <p:cNvSpPr/>
          <p:nvPr/>
        </p:nvSpPr>
        <p:spPr>
          <a:xfrm>
            <a:off x="7285383" y="3129350"/>
            <a:ext cx="2025445" cy="6587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Eye Detected?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0C4BE86-2497-F0DC-82C4-F6A7ABC0E208}"/>
              </a:ext>
            </a:extLst>
          </p:cNvPr>
          <p:cNvSpPr/>
          <p:nvPr/>
        </p:nvSpPr>
        <p:spPr>
          <a:xfrm>
            <a:off x="7280895" y="4087994"/>
            <a:ext cx="2025445" cy="6587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Show image with outline over face and eye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EB670266-CF9E-8624-B322-9D32D37B5156}"/>
              </a:ext>
            </a:extLst>
          </p:cNvPr>
          <p:cNvCxnSpPr>
            <a:stCxn id="45" idx="2"/>
            <a:endCxn id="47" idx="0"/>
          </p:cNvCxnSpPr>
          <p:nvPr/>
        </p:nvCxnSpPr>
        <p:spPr>
          <a:xfrm>
            <a:off x="8298106" y="2817411"/>
            <a:ext cx="0" cy="3119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3162EDF-5717-8106-6EA3-43294DA020BA}"/>
              </a:ext>
            </a:extLst>
          </p:cNvPr>
          <p:cNvCxnSpPr/>
          <p:nvPr/>
        </p:nvCxnSpPr>
        <p:spPr>
          <a:xfrm>
            <a:off x="1868557" y="178904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27A61ED9-8957-CCAF-C10D-192ACB0FA006}"/>
              </a:ext>
            </a:extLst>
          </p:cNvPr>
          <p:cNvCxnSpPr>
            <a:cxnSpLocks/>
            <a:stCxn id="47" idx="2"/>
            <a:endCxn id="48" idx="0"/>
          </p:cNvCxnSpPr>
          <p:nvPr/>
        </p:nvCxnSpPr>
        <p:spPr>
          <a:xfrm flipH="1">
            <a:off x="8293618" y="3788112"/>
            <a:ext cx="4488" cy="299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Picture 57">
            <a:extLst>
              <a:ext uri="{FF2B5EF4-FFF2-40B4-BE49-F238E27FC236}">
                <a16:creationId xmlns:a16="http://schemas.microsoft.com/office/drawing/2014/main" id="{FFE2EDB9-BF3F-0ED7-17F9-88A200BFB8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4203" y="2134600"/>
            <a:ext cx="2048434" cy="682811"/>
          </a:xfrm>
          <a:prstGeom prst="rect">
            <a:avLst/>
          </a:prstGeom>
        </p:spPr>
      </p:pic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CE074485-C259-BE4B-D328-71D5729D23A3}"/>
              </a:ext>
            </a:extLst>
          </p:cNvPr>
          <p:cNvCxnSpPr>
            <a:cxnSpLocks/>
            <a:stCxn id="58" idx="1"/>
            <a:endCxn id="45" idx="3"/>
          </p:cNvCxnSpPr>
          <p:nvPr/>
        </p:nvCxnSpPr>
        <p:spPr>
          <a:xfrm flipH="1">
            <a:off x="9310828" y="2476006"/>
            <a:ext cx="633375" cy="12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4305921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COLOR-A33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EF4A4A"/>
      </a:accent1>
      <a:accent2>
        <a:srgbClr val="262626"/>
      </a:accent2>
      <a:accent3>
        <a:srgbClr val="EF4A4A"/>
      </a:accent3>
      <a:accent4>
        <a:srgbClr val="262626"/>
      </a:accent4>
      <a:accent5>
        <a:srgbClr val="EF4A4A"/>
      </a:accent5>
      <a:accent6>
        <a:srgbClr val="26262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372</Words>
  <Application>Microsoft Office PowerPoint</Application>
  <PresentationFormat>Widescreen</PresentationFormat>
  <Paragraphs>95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5" baseType="lpstr">
      <vt:lpstr>-apple-system</vt:lpstr>
      <vt:lpstr>Arial</vt:lpstr>
      <vt:lpstr>Calibri</vt:lpstr>
      <vt:lpstr>gotham book regular</vt:lpstr>
      <vt:lpstr>Helvetica</vt:lpstr>
      <vt:lpstr>IBM Plex Sans</vt:lpstr>
      <vt:lpstr>Montserrat-Medium</vt:lpstr>
      <vt:lpstr>Montserrat-Regular</vt:lpstr>
      <vt:lpstr>Mulish</vt:lpstr>
      <vt:lpstr>Nunito</vt:lpstr>
      <vt:lpstr>Times New Roman</vt:lpstr>
      <vt:lpstr>Theme1</vt:lpstr>
      <vt:lpstr>Contents Slide Master</vt:lpstr>
      <vt:lpstr>PowerPoint Presentation</vt:lpstr>
      <vt:lpstr>Presentation Outline</vt:lpstr>
      <vt:lpstr>Introduction to Project</vt:lpstr>
      <vt:lpstr>Technology Used</vt:lpstr>
      <vt:lpstr>Objectives</vt:lpstr>
      <vt:lpstr>Overview Of Machine learning</vt:lpstr>
      <vt:lpstr>Face Detection</vt:lpstr>
      <vt:lpstr>Eye Detection</vt:lpstr>
      <vt:lpstr>Real Time Face and Eye detection</vt:lpstr>
      <vt:lpstr>Real Time Implementation</vt:lpstr>
      <vt:lpstr>Conclusion &amp; Future Aspects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vishalsharma21287@outlook.com</dc:creator>
  <cp:lastModifiedBy>Rahul Saini</cp:lastModifiedBy>
  <cp:revision>6</cp:revision>
  <dcterms:created xsi:type="dcterms:W3CDTF">2022-02-08T16:48:04Z</dcterms:created>
  <dcterms:modified xsi:type="dcterms:W3CDTF">2023-07-25T05:27:26Z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FF400C7C118C4A3AB23A8DDDC78B213A</vt:lpwstr>
  </property>
  <property fmtid="{D5CDD505-2E9C-101B-9397-08002B2CF9AE}" pid="3" name="KSOProductBuildVer">
    <vt:lpwstr>1033-11.2.0.10463</vt:lpwstr>
  </property>
</Properties>
</file>