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The Power of Image in Banking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Understanding the importance of image for bank success. Setting the stage for personal and professional branding.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46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Impact of Branding: The Pia Wurtzbach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Case study: Pia Wurtzbach's brand and its influence. How strong branding translates to financial success for individuals and organizations. Linking this to the bank's bottom 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Branding Your Personal Image:  First Impressions Matter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Professional attire and grooming. Positive body language and communication skills. Maintaining a consistent online presence.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Workplace Etiquette and Netiquette: Professionalism in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Proper phone etiquette (answering calls professionally). Email and online communication best practices. Maintaining a respectful and professional demeanor in all interactions.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Activity: Rocking the Bank's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Brainstorming session: Ideas to improve the bank's image. Group discussion and feedback. Actionable steps for implementation.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Stress Management Techniques: Prioritizing Self-Care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Techniques for handling difficult customers. Strategies for managing stress and maintaining composure. The importance of self-care for providing excellent customer service.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250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