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the Heart?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The heart is a vital organ that pumps blood throughout the body. It's a muscular organ located in the chest, slightly to the left of the center.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42479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the Heart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The heart has four chambers: two upper chambers (atria) and two lower chambers (ventricles). Blood enters the heart through the atria and is pumped out to the body through the ventricles.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42479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Uses of the Heart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The heart's primary function is to circulate blood, delivering oxygen and nutrients to the body's cells. It also removes waste products like carbon dioxide.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4388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Happens When the Heart Isn't Healthy?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Heart disease is a major health concern, affecting millions of people worldwide. Common heart conditions include heart attacks, strokes, and heart failure.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30093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Keep Your Heart Healthy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Maintain a healthy diet low in saturated fat and cholesterol. Get regular exercise. Manage stress. Avoid smoking.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3633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and Answers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This is a time for you to ask any questions you may have about the heart. We'll do our best to answer them.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43135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Thank you for joining us today. We hope you learned something new about the heart.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6449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